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1"/>
  </p:notesMasterIdLst>
  <p:sldIdLst>
    <p:sldId id="256" r:id="rId2"/>
    <p:sldId id="258" r:id="rId3"/>
    <p:sldId id="257" r:id="rId4"/>
    <p:sldId id="259" r:id="rId5"/>
    <p:sldId id="260" r:id="rId6"/>
    <p:sldId id="295" r:id="rId7"/>
    <p:sldId id="294" r:id="rId8"/>
    <p:sldId id="298" r:id="rId9"/>
    <p:sldId id="267" r:id="rId10"/>
    <p:sldId id="291" r:id="rId11"/>
    <p:sldId id="269" r:id="rId12"/>
    <p:sldId id="270" r:id="rId13"/>
    <p:sldId id="271" r:id="rId14"/>
    <p:sldId id="279" r:id="rId15"/>
    <p:sldId id="296" r:id="rId16"/>
    <p:sldId id="297" r:id="rId17"/>
    <p:sldId id="299" r:id="rId18"/>
    <p:sldId id="300" r:id="rId19"/>
    <p:sldId id="292"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Constantia" panose="02030602050306030303" pitchFamily="18" charset="0"/>
      <p:regular r:id="rId26"/>
      <p:bold r:id="rId27"/>
      <p:italic r:id="rId28"/>
      <p:boldItalic r:id="rId29"/>
    </p:embeddedFont>
    <p:embeddedFont>
      <p:font typeface="Fira Sans Extra Condensed" panose="020F0502020204030204" pitchFamily="34" charset="0"/>
      <p:regular r:id="rId30"/>
      <p:bold r:id="rId31"/>
      <p:italic r:id="rId32"/>
      <p:boldItalic r:id="rId33"/>
    </p:embeddedFont>
    <p:embeddedFont>
      <p:font typeface="Fira Sans Extra Condensed SemiBold" panose="020B0603050000020004" pitchFamily="34" charset="0"/>
      <p:regular r:id="rId34"/>
      <p:bold r:id="rId35"/>
      <p:italic r:id="rId36"/>
      <p:boldItalic r:id="rId37"/>
    </p:embeddedFont>
    <p:embeddedFont>
      <p:font typeface="Roboto" panose="020000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4AD057C-5C7B-4464-BA74-9D8BDC661CA9}">
  <a:tblStyle styleId="{94AD057C-5C7B-4464-BA74-9D8BDC661C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61"/>
  </p:normalViewPr>
  <p:slideViewPr>
    <p:cSldViewPr snapToGrid="0">
      <p:cViewPr varScale="1">
        <p:scale>
          <a:sx n="141" d="100"/>
          <a:sy n="141" d="100"/>
        </p:scale>
        <p:origin x="8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20.fntdata"/></Relationships>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dcb566e1d5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dcb566e1d5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96fd5876e_0_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96fd5876e_0_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3586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e96fd5876e_0_14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e96fd5876e_0_1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
        <p:cNvGrpSpPr/>
        <p:nvPr/>
      </p:nvGrpSpPr>
      <p:grpSpPr>
        <a:xfrm>
          <a:off x="0" y="0"/>
          <a:ext cx="0" cy="0"/>
          <a:chOff x="0" y="0"/>
          <a:chExt cx="0" cy="0"/>
        </a:xfrm>
      </p:grpSpPr>
      <p:sp>
        <p:nvSpPr>
          <p:cNvPr id="1181" name="Google Shape;1181;ge96fd5876e_0_16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2" name="Google Shape;1182;ge96fd5876e_0_1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e96fd5876e_0_1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e96fd5876e_0_1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7"/>
        <p:cNvGrpSpPr/>
        <p:nvPr/>
      </p:nvGrpSpPr>
      <p:grpSpPr>
        <a:xfrm>
          <a:off x="0" y="0"/>
          <a:ext cx="0" cy="0"/>
          <a:chOff x="0" y="0"/>
          <a:chExt cx="0" cy="0"/>
        </a:xfrm>
      </p:grpSpPr>
      <p:sp>
        <p:nvSpPr>
          <p:cNvPr id="1918" name="Google Shape;1918;ge96fd5876e_0_3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9" name="Google Shape;1919;ge96fd5876e_0_3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7"/>
        <p:cNvGrpSpPr/>
        <p:nvPr/>
      </p:nvGrpSpPr>
      <p:grpSpPr>
        <a:xfrm>
          <a:off x="0" y="0"/>
          <a:ext cx="0" cy="0"/>
          <a:chOff x="0" y="0"/>
          <a:chExt cx="0" cy="0"/>
        </a:xfrm>
      </p:grpSpPr>
      <p:sp>
        <p:nvSpPr>
          <p:cNvPr id="1918" name="Google Shape;1918;ge96fd5876e_0_3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9" name="Google Shape;1919;ge96fd5876e_0_3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2189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7"/>
        <p:cNvGrpSpPr/>
        <p:nvPr/>
      </p:nvGrpSpPr>
      <p:grpSpPr>
        <a:xfrm>
          <a:off x="0" y="0"/>
          <a:ext cx="0" cy="0"/>
          <a:chOff x="0" y="0"/>
          <a:chExt cx="0" cy="0"/>
        </a:xfrm>
      </p:grpSpPr>
      <p:sp>
        <p:nvSpPr>
          <p:cNvPr id="1918" name="Google Shape;1918;ge96fd5876e_0_3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9" name="Google Shape;1919;ge96fd5876e_0_3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1176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7"/>
        <p:cNvGrpSpPr/>
        <p:nvPr/>
      </p:nvGrpSpPr>
      <p:grpSpPr>
        <a:xfrm>
          <a:off x="0" y="0"/>
          <a:ext cx="0" cy="0"/>
          <a:chOff x="0" y="0"/>
          <a:chExt cx="0" cy="0"/>
        </a:xfrm>
      </p:grpSpPr>
      <p:sp>
        <p:nvSpPr>
          <p:cNvPr id="1918" name="Google Shape;1918;ge96fd5876e_0_3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9" name="Google Shape;1919;ge96fd5876e_0_3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06506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7"/>
        <p:cNvGrpSpPr/>
        <p:nvPr/>
      </p:nvGrpSpPr>
      <p:grpSpPr>
        <a:xfrm>
          <a:off x="0" y="0"/>
          <a:ext cx="0" cy="0"/>
          <a:chOff x="0" y="0"/>
          <a:chExt cx="0" cy="0"/>
        </a:xfrm>
      </p:grpSpPr>
      <p:sp>
        <p:nvSpPr>
          <p:cNvPr id="1918" name="Google Shape;1918;ge96fd5876e_0_3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9" name="Google Shape;1919;ge96fd5876e_0_3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8125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dcb566e1d5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dcb566e1d5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9991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e9566a474a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e77f93ad05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9566a474a_0_10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9566a474a_0_1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9566a474a_0_1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9566a474a_0_1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9566a474a_0_1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9566a474a_0_1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654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9566a474a_0_1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9566a474a_0_1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3458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9566a474a_0_1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9566a474a_0_1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42517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e96fd5876e_0_1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e96fd5876e_0_1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rmAutofit/>
          </a:bodyPr>
          <a:lstStyle>
            <a:lvl1pPr lvl="0" algn="r">
              <a:spcBef>
                <a:spcPts val="0"/>
              </a:spcBef>
              <a:spcAft>
                <a:spcPts val="0"/>
              </a:spcAft>
              <a:buSzPts val="5200"/>
              <a:buNone/>
              <a:defRPr sz="5000"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105525" y="3562950"/>
            <a:ext cx="2581200" cy="711000"/>
          </a:xfrm>
          <a:prstGeom prst="rect">
            <a:avLst/>
          </a:prstGeom>
        </p:spPr>
        <p:txBody>
          <a:bodyPr spcFirstLastPara="1" wrap="square" lIns="91425" tIns="91425" rIns="91425" bIns="91425" anchor="t" anchorCtr="0">
            <a:normAutofit/>
          </a:bodyPr>
          <a:lstStyle>
            <a:lvl1pPr lvl="0" algn="r">
              <a:lnSpc>
                <a:spcPct val="100000"/>
              </a:lnSpc>
              <a:spcBef>
                <a:spcPts val="0"/>
              </a:spcBef>
              <a:spcAft>
                <a:spcPts val="0"/>
              </a:spcAft>
              <a:buSzPts val="2800"/>
              <a:buNone/>
              <a:defRPr sz="1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a:endParaRPr/>
          </a:p>
        </p:txBody>
      </p:sp>
      <p:sp>
        <p:nvSpPr>
          <p:cNvPr id="15" name="Google Shape;15;p4"/>
          <p:cNvSpPr txBox="1">
            <a:spLocks noGrp="1"/>
          </p:cNvSpPr>
          <p:nvPr>
            <p:ph type="body" idx="1"/>
          </p:nvPr>
        </p:nvSpPr>
        <p:spPr>
          <a:xfrm>
            <a:off x="457200" y="1247950"/>
            <a:ext cx="8229600" cy="30291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714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8" Type="http://schemas.openxmlformats.org/officeDocument/2006/relationships/hyperlink" Target="https://towardsdatascience.com/build-a-handwritten-text-recognition-system-using-tensorflow-2326a3487cd5" TargetMode="External"/><Relationship Id="rId3" Type="http://schemas.openxmlformats.org/officeDocument/2006/relationships/hyperlink" Target="https://blog.hexstream.com/process-handwritten-text-using-python-and-cloud-vision" TargetMode="External"/><Relationship Id="rId7" Type="http://schemas.openxmlformats.org/officeDocument/2006/relationships/hyperlink" Target="https://nanonets.com/blog/deep-learning-ocr/"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hyperlink" Target="https://pyimagesearch.com/2020/08/24/ocr-handwriting-recognition-with-opencv-keras-and-tensorflow/" TargetMode="External"/><Relationship Id="rId5" Type="http://schemas.openxmlformats.org/officeDocument/2006/relationships/hyperlink" Target="https://github.com/DerrickFeiWang/HandwritingRecognition_GoogleCloudVision" TargetMode="External"/><Relationship Id="rId4" Type="http://schemas.openxmlformats.org/officeDocument/2006/relationships/hyperlink" Target="https://medium.com/@derrickfwang/printed-and-handwritten-text-extraction-from-images-using-tesseract-and-google-cloud-vision-api-ac059b62a535"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5102767" y="1425190"/>
            <a:ext cx="3632787" cy="1626912"/>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dirty="0">
                <a:latin typeface="Constantia" panose="02030602050306030303" pitchFamily="18" charset="0"/>
              </a:rPr>
              <a:t>Innovation Practices</a:t>
            </a:r>
          </a:p>
        </p:txBody>
      </p:sp>
      <p:sp>
        <p:nvSpPr>
          <p:cNvPr id="47" name="Google Shape;47;p15"/>
          <p:cNvSpPr txBox="1">
            <a:spLocks noGrp="1"/>
          </p:cNvSpPr>
          <p:nvPr>
            <p:ph type="subTitle" idx="1"/>
          </p:nvPr>
        </p:nvSpPr>
        <p:spPr>
          <a:xfrm>
            <a:off x="6073112" y="3186905"/>
            <a:ext cx="2581200" cy="539692"/>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800" dirty="0">
                <a:latin typeface="Constantia" panose="02030602050306030303" pitchFamily="18" charset="0"/>
              </a:rPr>
              <a:t>First Review</a:t>
            </a:r>
            <a:endParaRPr sz="2800" dirty="0">
              <a:latin typeface="Constantia" panose="02030602050306030303" pitchFamily="18" charset="0"/>
            </a:endParaRPr>
          </a:p>
        </p:txBody>
      </p:sp>
      <p:grpSp>
        <p:nvGrpSpPr>
          <p:cNvPr id="48" name="Google Shape;48;p15"/>
          <p:cNvGrpSpPr/>
          <p:nvPr/>
        </p:nvGrpSpPr>
        <p:grpSpPr>
          <a:xfrm>
            <a:off x="457194" y="411475"/>
            <a:ext cx="4385617" cy="4733627"/>
            <a:chOff x="457194" y="411475"/>
            <a:chExt cx="4385617" cy="4733627"/>
          </a:xfrm>
        </p:grpSpPr>
        <p:sp>
          <p:nvSpPr>
            <p:cNvPr id="49" name="Google Shape;49;p15"/>
            <p:cNvSpPr/>
            <p:nvPr/>
          </p:nvSpPr>
          <p:spPr>
            <a:xfrm>
              <a:off x="489688" y="411475"/>
              <a:ext cx="4320600" cy="4320600"/>
            </a:xfrm>
            <a:prstGeom prst="ellipse">
              <a:avLst/>
            </a:pr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15"/>
            <p:cNvGrpSpPr/>
            <p:nvPr/>
          </p:nvGrpSpPr>
          <p:grpSpPr>
            <a:xfrm>
              <a:off x="457194" y="824705"/>
              <a:ext cx="4385617" cy="4320397"/>
              <a:chOff x="457209" y="411470"/>
              <a:chExt cx="4385617" cy="4320397"/>
            </a:xfrm>
          </p:grpSpPr>
          <p:sp>
            <p:nvSpPr>
              <p:cNvPr id="51" name="Google Shape;51;p15"/>
              <p:cNvSpPr/>
              <p:nvPr/>
            </p:nvSpPr>
            <p:spPr>
              <a:xfrm>
                <a:off x="3130216" y="1066327"/>
                <a:ext cx="1060482" cy="580506"/>
              </a:xfrm>
              <a:custGeom>
                <a:avLst/>
                <a:gdLst/>
                <a:ahLst/>
                <a:cxnLst/>
                <a:rect l="l" t="t" r="r" b="b"/>
                <a:pathLst>
                  <a:path w="51436" h="28156" extrusionOk="0">
                    <a:moveTo>
                      <a:pt x="24126" y="0"/>
                    </a:moveTo>
                    <a:lnTo>
                      <a:pt x="23529" y="25"/>
                    </a:lnTo>
                    <a:lnTo>
                      <a:pt x="22932" y="50"/>
                    </a:lnTo>
                    <a:lnTo>
                      <a:pt x="22360" y="124"/>
                    </a:lnTo>
                    <a:lnTo>
                      <a:pt x="21788" y="199"/>
                    </a:lnTo>
                    <a:lnTo>
                      <a:pt x="21216" y="299"/>
                    </a:lnTo>
                    <a:lnTo>
                      <a:pt x="20644" y="448"/>
                    </a:lnTo>
                    <a:lnTo>
                      <a:pt x="20097" y="597"/>
                    </a:lnTo>
                    <a:lnTo>
                      <a:pt x="19575" y="771"/>
                    </a:lnTo>
                    <a:lnTo>
                      <a:pt x="19027" y="945"/>
                    </a:lnTo>
                    <a:lnTo>
                      <a:pt x="18505" y="1169"/>
                    </a:lnTo>
                    <a:lnTo>
                      <a:pt x="18008" y="1393"/>
                    </a:lnTo>
                    <a:lnTo>
                      <a:pt x="17510" y="1667"/>
                    </a:lnTo>
                    <a:lnTo>
                      <a:pt x="17013" y="1940"/>
                    </a:lnTo>
                    <a:lnTo>
                      <a:pt x="16540" y="2214"/>
                    </a:lnTo>
                    <a:lnTo>
                      <a:pt x="16068" y="2537"/>
                    </a:lnTo>
                    <a:lnTo>
                      <a:pt x="15620" y="2860"/>
                    </a:lnTo>
                    <a:lnTo>
                      <a:pt x="15197" y="3209"/>
                    </a:lnTo>
                    <a:lnTo>
                      <a:pt x="14774" y="3557"/>
                    </a:lnTo>
                    <a:lnTo>
                      <a:pt x="14351" y="3955"/>
                    </a:lnTo>
                    <a:lnTo>
                      <a:pt x="13978" y="4328"/>
                    </a:lnTo>
                    <a:lnTo>
                      <a:pt x="13605" y="4751"/>
                    </a:lnTo>
                    <a:lnTo>
                      <a:pt x="13232" y="5174"/>
                    </a:lnTo>
                    <a:lnTo>
                      <a:pt x="12884" y="5596"/>
                    </a:lnTo>
                    <a:lnTo>
                      <a:pt x="12561" y="6044"/>
                    </a:lnTo>
                    <a:lnTo>
                      <a:pt x="12262" y="6517"/>
                    </a:lnTo>
                    <a:lnTo>
                      <a:pt x="11964" y="6989"/>
                    </a:lnTo>
                    <a:lnTo>
                      <a:pt x="11690" y="7487"/>
                    </a:lnTo>
                    <a:lnTo>
                      <a:pt x="11441" y="7984"/>
                    </a:lnTo>
                    <a:lnTo>
                      <a:pt x="11217" y="8482"/>
                    </a:lnTo>
                    <a:lnTo>
                      <a:pt x="10994" y="9004"/>
                    </a:lnTo>
                    <a:lnTo>
                      <a:pt x="10795" y="9551"/>
                    </a:lnTo>
                    <a:lnTo>
                      <a:pt x="10621" y="10073"/>
                    </a:lnTo>
                    <a:lnTo>
                      <a:pt x="9874" y="9974"/>
                    </a:lnTo>
                    <a:lnTo>
                      <a:pt x="9476" y="9949"/>
                    </a:lnTo>
                    <a:lnTo>
                      <a:pt x="8631" y="9949"/>
                    </a:lnTo>
                    <a:lnTo>
                      <a:pt x="8158" y="9999"/>
                    </a:lnTo>
                    <a:lnTo>
                      <a:pt x="7710" y="10049"/>
                    </a:lnTo>
                    <a:lnTo>
                      <a:pt x="7263" y="10123"/>
                    </a:lnTo>
                    <a:lnTo>
                      <a:pt x="6815" y="10223"/>
                    </a:lnTo>
                    <a:lnTo>
                      <a:pt x="6392" y="10347"/>
                    </a:lnTo>
                    <a:lnTo>
                      <a:pt x="5969" y="10496"/>
                    </a:lnTo>
                    <a:lnTo>
                      <a:pt x="5547" y="10670"/>
                    </a:lnTo>
                    <a:lnTo>
                      <a:pt x="5149" y="10844"/>
                    </a:lnTo>
                    <a:lnTo>
                      <a:pt x="4751" y="11043"/>
                    </a:lnTo>
                    <a:lnTo>
                      <a:pt x="4378" y="11267"/>
                    </a:lnTo>
                    <a:lnTo>
                      <a:pt x="4005" y="11491"/>
                    </a:lnTo>
                    <a:lnTo>
                      <a:pt x="3656" y="11765"/>
                    </a:lnTo>
                    <a:lnTo>
                      <a:pt x="3308" y="12038"/>
                    </a:lnTo>
                    <a:lnTo>
                      <a:pt x="2985" y="12312"/>
                    </a:lnTo>
                    <a:lnTo>
                      <a:pt x="2661" y="12610"/>
                    </a:lnTo>
                    <a:lnTo>
                      <a:pt x="2363" y="12934"/>
                    </a:lnTo>
                    <a:lnTo>
                      <a:pt x="2064" y="13257"/>
                    </a:lnTo>
                    <a:lnTo>
                      <a:pt x="1791" y="13605"/>
                    </a:lnTo>
                    <a:lnTo>
                      <a:pt x="1542" y="13954"/>
                    </a:lnTo>
                    <a:lnTo>
                      <a:pt x="1318" y="14327"/>
                    </a:lnTo>
                    <a:lnTo>
                      <a:pt x="1094" y="14700"/>
                    </a:lnTo>
                    <a:lnTo>
                      <a:pt x="895" y="15098"/>
                    </a:lnTo>
                    <a:lnTo>
                      <a:pt x="697" y="15496"/>
                    </a:lnTo>
                    <a:lnTo>
                      <a:pt x="547" y="15918"/>
                    </a:lnTo>
                    <a:lnTo>
                      <a:pt x="398" y="16341"/>
                    </a:lnTo>
                    <a:lnTo>
                      <a:pt x="274" y="16764"/>
                    </a:lnTo>
                    <a:lnTo>
                      <a:pt x="174" y="17212"/>
                    </a:lnTo>
                    <a:lnTo>
                      <a:pt x="100" y="17660"/>
                    </a:lnTo>
                    <a:lnTo>
                      <a:pt x="50" y="18132"/>
                    </a:lnTo>
                    <a:lnTo>
                      <a:pt x="0" y="18580"/>
                    </a:lnTo>
                    <a:lnTo>
                      <a:pt x="0" y="19052"/>
                    </a:lnTo>
                    <a:lnTo>
                      <a:pt x="0" y="19525"/>
                    </a:lnTo>
                    <a:lnTo>
                      <a:pt x="50" y="19973"/>
                    </a:lnTo>
                    <a:lnTo>
                      <a:pt x="100" y="20445"/>
                    </a:lnTo>
                    <a:lnTo>
                      <a:pt x="174" y="20893"/>
                    </a:lnTo>
                    <a:lnTo>
                      <a:pt x="274" y="21316"/>
                    </a:lnTo>
                    <a:lnTo>
                      <a:pt x="398" y="21763"/>
                    </a:lnTo>
                    <a:lnTo>
                      <a:pt x="547" y="22186"/>
                    </a:lnTo>
                    <a:lnTo>
                      <a:pt x="697" y="22584"/>
                    </a:lnTo>
                    <a:lnTo>
                      <a:pt x="895" y="23007"/>
                    </a:lnTo>
                    <a:lnTo>
                      <a:pt x="1094" y="23380"/>
                    </a:lnTo>
                    <a:lnTo>
                      <a:pt x="1318" y="23778"/>
                    </a:lnTo>
                    <a:lnTo>
                      <a:pt x="1542" y="24151"/>
                    </a:lnTo>
                    <a:lnTo>
                      <a:pt x="1791" y="24499"/>
                    </a:lnTo>
                    <a:lnTo>
                      <a:pt x="2064" y="24848"/>
                    </a:lnTo>
                    <a:lnTo>
                      <a:pt x="2363" y="25171"/>
                    </a:lnTo>
                    <a:lnTo>
                      <a:pt x="2661" y="25494"/>
                    </a:lnTo>
                    <a:lnTo>
                      <a:pt x="2985" y="25793"/>
                    </a:lnTo>
                    <a:lnTo>
                      <a:pt x="3308" y="26066"/>
                    </a:lnTo>
                    <a:lnTo>
                      <a:pt x="3656" y="26340"/>
                    </a:lnTo>
                    <a:lnTo>
                      <a:pt x="4005" y="26614"/>
                    </a:lnTo>
                    <a:lnTo>
                      <a:pt x="4378" y="26837"/>
                    </a:lnTo>
                    <a:lnTo>
                      <a:pt x="4751" y="27061"/>
                    </a:lnTo>
                    <a:lnTo>
                      <a:pt x="5149" y="27260"/>
                    </a:lnTo>
                    <a:lnTo>
                      <a:pt x="5547" y="27434"/>
                    </a:lnTo>
                    <a:lnTo>
                      <a:pt x="5969" y="27608"/>
                    </a:lnTo>
                    <a:lnTo>
                      <a:pt x="6392" y="27758"/>
                    </a:lnTo>
                    <a:lnTo>
                      <a:pt x="6815" y="27882"/>
                    </a:lnTo>
                    <a:lnTo>
                      <a:pt x="7263" y="27982"/>
                    </a:lnTo>
                    <a:lnTo>
                      <a:pt x="7710" y="28056"/>
                    </a:lnTo>
                    <a:lnTo>
                      <a:pt x="8158" y="28106"/>
                    </a:lnTo>
                    <a:lnTo>
                      <a:pt x="8631" y="28156"/>
                    </a:lnTo>
                    <a:lnTo>
                      <a:pt x="40492" y="28156"/>
                    </a:lnTo>
                    <a:lnTo>
                      <a:pt x="41238" y="28131"/>
                    </a:lnTo>
                    <a:lnTo>
                      <a:pt x="41960" y="28056"/>
                    </a:lnTo>
                    <a:lnTo>
                      <a:pt x="42656" y="27932"/>
                    </a:lnTo>
                    <a:lnTo>
                      <a:pt x="43353" y="27783"/>
                    </a:lnTo>
                    <a:lnTo>
                      <a:pt x="44024" y="27559"/>
                    </a:lnTo>
                    <a:lnTo>
                      <a:pt x="44696" y="27310"/>
                    </a:lnTo>
                    <a:lnTo>
                      <a:pt x="45317" y="27036"/>
                    </a:lnTo>
                    <a:lnTo>
                      <a:pt x="45939" y="26713"/>
                    </a:lnTo>
                    <a:lnTo>
                      <a:pt x="46536" y="26340"/>
                    </a:lnTo>
                    <a:lnTo>
                      <a:pt x="47083" y="25942"/>
                    </a:lnTo>
                    <a:lnTo>
                      <a:pt x="47631" y="25519"/>
                    </a:lnTo>
                    <a:lnTo>
                      <a:pt x="48128" y="25047"/>
                    </a:lnTo>
                    <a:lnTo>
                      <a:pt x="48601" y="24549"/>
                    </a:lnTo>
                    <a:lnTo>
                      <a:pt x="49048" y="24027"/>
                    </a:lnTo>
                    <a:lnTo>
                      <a:pt x="49471" y="23455"/>
                    </a:lnTo>
                    <a:lnTo>
                      <a:pt x="49844" y="22883"/>
                    </a:lnTo>
                    <a:lnTo>
                      <a:pt x="50192" y="22261"/>
                    </a:lnTo>
                    <a:lnTo>
                      <a:pt x="50516" y="21589"/>
                    </a:lnTo>
                    <a:lnTo>
                      <a:pt x="50789" y="20918"/>
                    </a:lnTo>
                    <a:lnTo>
                      <a:pt x="51013" y="20221"/>
                    </a:lnTo>
                    <a:lnTo>
                      <a:pt x="51187" y="19475"/>
                    </a:lnTo>
                    <a:lnTo>
                      <a:pt x="51312" y="18754"/>
                    </a:lnTo>
                    <a:lnTo>
                      <a:pt x="51411" y="17983"/>
                    </a:lnTo>
                    <a:lnTo>
                      <a:pt x="51436" y="17212"/>
                    </a:lnTo>
                    <a:lnTo>
                      <a:pt x="51411" y="16665"/>
                    </a:lnTo>
                    <a:lnTo>
                      <a:pt x="51361" y="16093"/>
                    </a:lnTo>
                    <a:lnTo>
                      <a:pt x="51312" y="15545"/>
                    </a:lnTo>
                    <a:lnTo>
                      <a:pt x="51212" y="15023"/>
                    </a:lnTo>
                    <a:lnTo>
                      <a:pt x="51088" y="14476"/>
                    </a:lnTo>
                    <a:lnTo>
                      <a:pt x="50939" y="13954"/>
                    </a:lnTo>
                    <a:lnTo>
                      <a:pt x="50764" y="13456"/>
                    </a:lnTo>
                    <a:lnTo>
                      <a:pt x="50565" y="12959"/>
                    </a:lnTo>
                    <a:lnTo>
                      <a:pt x="50342" y="12486"/>
                    </a:lnTo>
                    <a:lnTo>
                      <a:pt x="50118" y="12013"/>
                    </a:lnTo>
                    <a:lnTo>
                      <a:pt x="49844" y="11541"/>
                    </a:lnTo>
                    <a:lnTo>
                      <a:pt x="49571" y="11093"/>
                    </a:lnTo>
                    <a:lnTo>
                      <a:pt x="49247" y="10670"/>
                    </a:lnTo>
                    <a:lnTo>
                      <a:pt x="48924" y="10248"/>
                    </a:lnTo>
                    <a:lnTo>
                      <a:pt x="48576" y="9874"/>
                    </a:lnTo>
                    <a:lnTo>
                      <a:pt x="48227" y="9477"/>
                    </a:lnTo>
                    <a:lnTo>
                      <a:pt x="47854" y="9128"/>
                    </a:lnTo>
                    <a:lnTo>
                      <a:pt x="47456" y="8780"/>
                    </a:lnTo>
                    <a:lnTo>
                      <a:pt x="47034" y="8457"/>
                    </a:lnTo>
                    <a:lnTo>
                      <a:pt x="46611" y="8158"/>
                    </a:lnTo>
                    <a:lnTo>
                      <a:pt x="46163" y="7860"/>
                    </a:lnTo>
                    <a:lnTo>
                      <a:pt x="45715" y="7611"/>
                    </a:lnTo>
                    <a:lnTo>
                      <a:pt x="45243" y="7362"/>
                    </a:lnTo>
                    <a:lnTo>
                      <a:pt x="44745" y="7139"/>
                    </a:lnTo>
                    <a:lnTo>
                      <a:pt x="44248" y="6940"/>
                    </a:lnTo>
                    <a:lnTo>
                      <a:pt x="43750" y="6765"/>
                    </a:lnTo>
                    <a:lnTo>
                      <a:pt x="43228" y="6616"/>
                    </a:lnTo>
                    <a:lnTo>
                      <a:pt x="42706" y="6492"/>
                    </a:lnTo>
                    <a:lnTo>
                      <a:pt x="42159" y="6392"/>
                    </a:lnTo>
                    <a:lnTo>
                      <a:pt x="41611" y="6343"/>
                    </a:lnTo>
                    <a:lnTo>
                      <a:pt x="41064" y="6293"/>
                    </a:lnTo>
                    <a:lnTo>
                      <a:pt x="40492" y="6268"/>
                    </a:lnTo>
                    <a:lnTo>
                      <a:pt x="39945" y="6293"/>
                    </a:lnTo>
                    <a:lnTo>
                      <a:pt x="39398" y="6343"/>
                    </a:lnTo>
                    <a:lnTo>
                      <a:pt x="38875" y="6392"/>
                    </a:lnTo>
                    <a:lnTo>
                      <a:pt x="38353" y="6492"/>
                    </a:lnTo>
                    <a:lnTo>
                      <a:pt x="37831" y="6616"/>
                    </a:lnTo>
                    <a:lnTo>
                      <a:pt x="37333" y="6741"/>
                    </a:lnTo>
                    <a:lnTo>
                      <a:pt x="36836" y="6915"/>
                    </a:lnTo>
                    <a:lnTo>
                      <a:pt x="36339" y="7089"/>
                    </a:lnTo>
                    <a:lnTo>
                      <a:pt x="35866" y="6318"/>
                    </a:lnTo>
                    <a:lnTo>
                      <a:pt x="35344" y="5572"/>
                    </a:lnTo>
                    <a:lnTo>
                      <a:pt x="34772" y="4875"/>
                    </a:lnTo>
                    <a:lnTo>
                      <a:pt x="34150" y="4204"/>
                    </a:lnTo>
                    <a:lnTo>
                      <a:pt x="33478" y="3582"/>
                    </a:lnTo>
                    <a:lnTo>
                      <a:pt x="32782" y="2985"/>
                    </a:lnTo>
                    <a:lnTo>
                      <a:pt x="32060" y="2462"/>
                    </a:lnTo>
                    <a:lnTo>
                      <a:pt x="31289" y="1965"/>
                    </a:lnTo>
                    <a:lnTo>
                      <a:pt x="30891" y="1741"/>
                    </a:lnTo>
                    <a:lnTo>
                      <a:pt x="30494" y="1517"/>
                    </a:lnTo>
                    <a:lnTo>
                      <a:pt x="30071" y="1318"/>
                    </a:lnTo>
                    <a:lnTo>
                      <a:pt x="29648" y="1144"/>
                    </a:lnTo>
                    <a:lnTo>
                      <a:pt x="29225" y="970"/>
                    </a:lnTo>
                    <a:lnTo>
                      <a:pt x="28777" y="796"/>
                    </a:lnTo>
                    <a:lnTo>
                      <a:pt x="28355" y="647"/>
                    </a:lnTo>
                    <a:lnTo>
                      <a:pt x="27907" y="522"/>
                    </a:lnTo>
                    <a:lnTo>
                      <a:pt x="27434" y="398"/>
                    </a:lnTo>
                    <a:lnTo>
                      <a:pt x="26987" y="299"/>
                    </a:lnTo>
                    <a:lnTo>
                      <a:pt x="26514" y="199"/>
                    </a:lnTo>
                    <a:lnTo>
                      <a:pt x="26041" y="149"/>
                    </a:lnTo>
                    <a:lnTo>
                      <a:pt x="25569" y="75"/>
                    </a:lnTo>
                    <a:lnTo>
                      <a:pt x="25096" y="50"/>
                    </a:lnTo>
                    <a:lnTo>
                      <a:pt x="24624" y="25"/>
                    </a:lnTo>
                    <a:lnTo>
                      <a:pt x="24126"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5"/>
              <p:cNvSpPr/>
              <p:nvPr/>
            </p:nvSpPr>
            <p:spPr>
              <a:xfrm>
                <a:off x="4063251" y="2231933"/>
                <a:ext cx="62574" cy="63090"/>
              </a:xfrm>
              <a:custGeom>
                <a:avLst/>
                <a:gdLst/>
                <a:ahLst/>
                <a:cxnLst/>
                <a:rect l="l" t="t" r="r" b="b"/>
                <a:pathLst>
                  <a:path w="3035" h="3060" fill="none" extrusionOk="0">
                    <a:moveTo>
                      <a:pt x="0" y="1517"/>
                    </a:moveTo>
                    <a:lnTo>
                      <a:pt x="0" y="1517"/>
                    </a:lnTo>
                    <a:lnTo>
                      <a:pt x="0" y="1368"/>
                    </a:lnTo>
                    <a:lnTo>
                      <a:pt x="25" y="1219"/>
                    </a:lnTo>
                    <a:lnTo>
                      <a:pt x="50" y="1070"/>
                    </a:lnTo>
                    <a:lnTo>
                      <a:pt x="100" y="920"/>
                    </a:lnTo>
                    <a:lnTo>
                      <a:pt x="249" y="672"/>
                    </a:lnTo>
                    <a:lnTo>
                      <a:pt x="448" y="448"/>
                    </a:lnTo>
                    <a:lnTo>
                      <a:pt x="672" y="274"/>
                    </a:lnTo>
                    <a:lnTo>
                      <a:pt x="920" y="124"/>
                    </a:lnTo>
                    <a:lnTo>
                      <a:pt x="1070" y="75"/>
                    </a:lnTo>
                    <a:lnTo>
                      <a:pt x="1219" y="25"/>
                    </a:lnTo>
                    <a:lnTo>
                      <a:pt x="1368" y="0"/>
                    </a:lnTo>
                    <a:lnTo>
                      <a:pt x="1517" y="0"/>
                    </a:lnTo>
                    <a:lnTo>
                      <a:pt x="1517" y="0"/>
                    </a:lnTo>
                    <a:lnTo>
                      <a:pt x="1667" y="0"/>
                    </a:lnTo>
                    <a:lnTo>
                      <a:pt x="1816" y="25"/>
                    </a:lnTo>
                    <a:lnTo>
                      <a:pt x="1965" y="75"/>
                    </a:lnTo>
                    <a:lnTo>
                      <a:pt x="2114" y="124"/>
                    </a:lnTo>
                    <a:lnTo>
                      <a:pt x="2363" y="274"/>
                    </a:lnTo>
                    <a:lnTo>
                      <a:pt x="2587" y="448"/>
                    </a:lnTo>
                    <a:lnTo>
                      <a:pt x="2786" y="672"/>
                    </a:lnTo>
                    <a:lnTo>
                      <a:pt x="2935" y="920"/>
                    </a:lnTo>
                    <a:lnTo>
                      <a:pt x="2985" y="1070"/>
                    </a:lnTo>
                    <a:lnTo>
                      <a:pt x="3010" y="1219"/>
                    </a:lnTo>
                    <a:lnTo>
                      <a:pt x="3034" y="1368"/>
                    </a:lnTo>
                    <a:lnTo>
                      <a:pt x="3034" y="1517"/>
                    </a:lnTo>
                    <a:lnTo>
                      <a:pt x="3034" y="1517"/>
                    </a:lnTo>
                    <a:lnTo>
                      <a:pt x="3034" y="1691"/>
                    </a:lnTo>
                    <a:lnTo>
                      <a:pt x="3010" y="1841"/>
                    </a:lnTo>
                    <a:lnTo>
                      <a:pt x="2985" y="1990"/>
                    </a:lnTo>
                    <a:lnTo>
                      <a:pt x="2935" y="2114"/>
                    </a:lnTo>
                    <a:lnTo>
                      <a:pt x="2786" y="2388"/>
                    </a:lnTo>
                    <a:lnTo>
                      <a:pt x="2587" y="2612"/>
                    </a:lnTo>
                    <a:lnTo>
                      <a:pt x="2363" y="2786"/>
                    </a:lnTo>
                    <a:lnTo>
                      <a:pt x="2114" y="2935"/>
                    </a:lnTo>
                    <a:lnTo>
                      <a:pt x="1965" y="2985"/>
                    </a:lnTo>
                    <a:lnTo>
                      <a:pt x="1816" y="3010"/>
                    </a:lnTo>
                    <a:lnTo>
                      <a:pt x="1667" y="3034"/>
                    </a:lnTo>
                    <a:lnTo>
                      <a:pt x="1517" y="3059"/>
                    </a:lnTo>
                    <a:lnTo>
                      <a:pt x="1517" y="3059"/>
                    </a:lnTo>
                    <a:lnTo>
                      <a:pt x="1368" y="3034"/>
                    </a:lnTo>
                    <a:lnTo>
                      <a:pt x="1219" y="3010"/>
                    </a:lnTo>
                    <a:lnTo>
                      <a:pt x="1070" y="2985"/>
                    </a:lnTo>
                    <a:lnTo>
                      <a:pt x="920" y="2935"/>
                    </a:lnTo>
                    <a:lnTo>
                      <a:pt x="672" y="2786"/>
                    </a:lnTo>
                    <a:lnTo>
                      <a:pt x="448" y="2612"/>
                    </a:lnTo>
                    <a:lnTo>
                      <a:pt x="249" y="2388"/>
                    </a:lnTo>
                    <a:lnTo>
                      <a:pt x="100" y="2114"/>
                    </a:lnTo>
                    <a:lnTo>
                      <a:pt x="50" y="1990"/>
                    </a:lnTo>
                    <a:lnTo>
                      <a:pt x="25" y="1841"/>
                    </a:lnTo>
                    <a:lnTo>
                      <a:pt x="0" y="1691"/>
                    </a:lnTo>
                    <a:lnTo>
                      <a:pt x="0" y="1517"/>
                    </a:lnTo>
                    <a:lnTo>
                      <a:pt x="0"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4094527" y="2018604"/>
                <a:ext cx="21" cy="213350"/>
              </a:xfrm>
              <a:custGeom>
                <a:avLst/>
                <a:gdLst/>
                <a:ahLst/>
                <a:cxnLst/>
                <a:rect l="l" t="t" r="r" b="b"/>
                <a:pathLst>
                  <a:path w="1" h="10348" fill="none" extrusionOk="0">
                    <a:moveTo>
                      <a:pt x="0" y="0"/>
                    </a:moveTo>
                    <a:lnTo>
                      <a:pt x="0" y="1034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3717619" y="1521681"/>
                <a:ext cx="126674" cy="405649"/>
              </a:xfrm>
              <a:custGeom>
                <a:avLst/>
                <a:gdLst/>
                <a:ahLst/>
                <a:cxnLst/>
                <a:rect l="l" t="t" r="r" b="b"/>
                <a:pathLst>
                  <a:path w="6144" h="19675" fill="none" extrusionOk="0">
                    <a:moveTo>
                      <a:pt x="0" y="1"/>
                    </a:moveTo>
                    <a:lnTo>
                      <a:pt x="0" y="8482"/>
                    </a:lnTo>
                    <a:lnTo>
                      <a:pt x="6144" y="11616"/>
                    </a:lnTo>
                    <a:lnTo>
                      <a:pt x="6144" y="19675"/>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p:nvPr/>
            </p:nvSpPr>
            <p:spPr>
              <a:xfrm>
                <a:off x="4151947" y="1978606"/>
                <a:ext cx="76429" cy="335385"/>
              </a:xfrm>
              <a:custGeom>
                <a:avLst/>
                <a:gdLst/>
                <a:ahLst/>
                <a:cxnLst/>
                <a:rect l="l" t="t" r="r" b="b"/>
                <a:pathLst>
                  <a:path w="3707" h="16267" fill="none" extrusionOk="0">
                    <a:moveTo>
                      <a:pt x="3707" y="16267"/>
                    </a:moveTo>
                    <a:lnTo>
                      <a:pt x="3632" y="11342"/>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5"/>
              <p:cNvSpPr/>
              <p:nvPr/>
            </p:nvSpPr>
            <p:spPr>
              <a:xfrm>
                <a:off x="3979647" y="2052953"/>
                <a:ext cx="45668" cy="387197"/>
              </a:xfrm>
              <a:custGeom>
                <a:avLst/>
                <a:gdLst/>
                <a:ahLst/>
                <a:cxnLst/>
                <a:rect l="l" t="t" r="r" b="b"/>
                <a:pathLst>
                  <a:path w="2215" h="18780" fill="none" extrusionOk="0">
                    <a:moveTo>
                      <a:pt x="1" y="18779"/>
                    </a:moveTo>
                    <a:lnTo>
                      <a:pt x="1" y="8930"/>
                    </a:lnTo>
                    <a:lnTo>
                      <a:pt x="2215" y="7487"/>
                    </a:lnTo>
                    <a:lnTo>
                      <a:pt x="2215"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p:nvPr/>
            </p:nvSpPr>
            <p:spPr>
              <a:xfrm>
                <a:off x="3844272" y="1521681"/>
                <a:ext cx="21" cy="53358"/>
              </a:xfrm>
              <a:custGeom>
                <a:avLst/>
                <a:gdLst/>
                <a:ahLst/>
                <a:cxnLst/>
                <a:rect l="l" t="t" r="r" b="b"/>
                <a:pathLst>
                  <a:path w="1" h="2588" fill="none" extrusionOk="0">
                    <a:moveTo>
                      <a:pt x="1" y="1"/>
                    </a:moveTo>
                    <a:lnTo>
                      <a:pt x="1" y="258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3844272" y="1624769"/>
                <a:ext cx="21" cy="86161"/>
              </a:xfrm>
              <a:custGeom>
                <a:avLst/>
                <a:gdLst/>
                <a:ahLst/>
                <a:cxnLst/>
                <a:rect l="l" t="t" r="r" b="b"/>
                <a:pathLst>
                  <a:path w="1" h="4179" fill="none" extrusionOk="0">
                    <a:moveTo>
                      <a:pt x="1" y="0"/>
                    </a:moveTo>
                    <a:lnTo>
                      <a:pt x="1" y="4179"/>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4094527" y="2353968"/>
                <a:ext cx="21" cy="132323"/>
              </a:xfrm>
              <a:custGeom>
                <a:avLst/>
                <a:gdLst/>
                <a:ahLst/>
                <a:cxnLst/>
                <a:rect l="l" t="t" r="r" b="b"/>
                <a:pathLst>
                  <a:path w="1" h="6418" fill="none" extrusionOk="0">
                    <a:moveTo>
                      <a:pt x="0" y="641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1327432" y="1744762"/>
                <a:ext cx="21" cy="213350"/>
              </a:xfrm>
              <a:custGeom>
                <a:avLst/>
                <a:gdLst/>
                <a:ahLst/>
                <a:cxnLst/>
                <a:rect l="l" t="t" r="r" b="b"/>
                <a:pathLst>
                  <a:path w="1" h="10348" fill="none" extrusionOk="0">
                    <a:moveTo>
                      <a:pt x="0" y="1034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1396666" y="1497579"/>
                <a:ext cx="45647" cy="508737"/>
              </a:xfrm>
              <a:custGeom>
                <a:avLst/>
                <a:gdLst/>
                <a:ahLst/>
                <a:cxnLst/>
                <a:rect l="l" t="t" r="r" b="b"/>
                <a:pathLst>
                  <a:path w="2214" h="24675" fill="none" extrusionOk="0">
                    <a:moveTo>
                      <a:pt x="2214" y="1"/>
                    </a:moveTo>
                    <a:lnTo>
                      <a:pt x="2214" y="9875"/>
                    </a:lnTo>
                    <a:lnTo>
                      <a:pt x="0" y="11293"/>
                    </a:lnTo>
                    <a:lnTo>
                      <a:pt x="0" y="24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2875064" y="1207841"/>
                <a:ext cx="197969" cy="191825"/>
              </a:xfrm>
              <a:custGeom>
                <a:avLst/>
                <a:gdLst/>
                <a:ahLst/>
                <a:cxnLst/>
                <a:rect l="l" t="t" r="r" b="b"/>
                <a:pathLst>
                  <a:path w="9602" h="9304" extrusionOk="0">
                    <a:moveTo>
                      <a:pt x="9602" y="1"/>
                    </a:moveTo>
                    <a:lnTo>
                      <a:pt x="7985" y="274"/>
                    </a:lnTo>
                    <a:lnTo>
                      <a:pt x="6368" y="523"/>
                    </a:lnTo>
                    <a:lnTo>
                      <a:pt x="4727" y="772"/>
                    </a:lnTo>
                    <a:lnTo>
                      <a:pt x="3085" y="971"/>
                    </a:lnTo>
                    <a:lnTo>
                      <a:pt x="2787" y="2115"/>
                    </a:lnTo>
                    <a:lnTo>
                      <a:pt x="2463" y="3209"/>
                    </a:lnTo>
                    <a:lnTo>
                      <a:pt x="2115" y="4304"/>
                    </a:lnTo>
                    <a:lnTo>
                      <a:pt x="1742" y="5348"/>
                    </a:lnTo>
                    <a:lnTo>
                      <a:pt x="1344" y="6393"/>
                    </a:lnTo>
                    <a:lnTo>
                      <a:pt x="921" y="7388"/>
                    </a:lnTo>
                    <a:lnTo>
                      <a:pt x="473" y="8358"/>
                    </a:lnTo>
                    <a:lnTo>
                      <a:pt x="1" y="9303"/>
                    </a:lnTo>
                    <a:lnTo>
                      <a:pt x="747" y="8880"/>
                    </a:lnTo>
                    <a:lnTo>
                      <a:pt x="1468" y="8433"/>
                    </a:lnTo>
                    <a:lnTo>
                      <a:pt x="2165" y="7960"/>
                    </a:lnTo>
                    <a:lnTo>
                      <a:pt x="2836" y="7463"/>
                    </a:lnTo>
                    <a:lnTo>
                      <a:pt x="3508" y="6965"/>
                    </a:lnTo>
                    <a:lnTo>
                      <a:pt x="4179" y="6418"/>
                    </a:lnTo>
                    <a:lnTo>
                      <a:pt x="4801" y="5871"/>
                    </a:lnTo>
                    <a:lnTo>
                      <a:pt x="5423" y="5274"/>
                    </a:lnTo>
                    <a:lnTo>
                      <a:pt x="6020" y="4677"/>
                    </a:lnTo>
                    <a:lnTo>
                      <a:pt x="6592" y="4080"/>
                    </a:lnTo>
                    <a:lnTo>
                      <a:pt x="7139" y="3433"/>
                    </a:lnTo>
                    <a:lnTo>
                      <a:pt x="7686" y="2787"/>
                    </a:lnTo>
                    <a:lnTo>
                      <a:pt x="8184" y="2115"/>
                    </a:lnTo>
                    <a:lnTo>
                      <a:pt x="8681" y="1419"/>
                    </a:lnTo>
                    <a:lnTo>
                      <a:pt x="9154" y="722"/>
                    </a:lnTo>
                    <a:lnTo>
                      <a:pt x="960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948916" y="960163"/>
                <a:ext cx="197454" cy="223081"/>
              </a:xfrm>
              <a:custGeom>
                <a:avLst/>
                <a:gdLst/>
                <a:ahLst/>
                <a:cxnLst/>
                <a:rect l="l" t="t" r="r" b="b"/>
                <a:pathLst>
                  <a:path w="9577" h="10820" extrusionOk="0">
                    <a:moveTo>
                      <a:pt x="1170" y="0"/>
                    </a:moveTo>
                    <a:lnTo>
                      <a:pt x="1145" y="1393"/>
                    </a:lnTo>
                    <a:lnTo>
                      <a:pt x="1070" y="2786"/>
                    </a:lnTo>
                    <a:lnTo>
                      <a:pt x="971" y="4179"/>
                    </a:lnTo>
                    <a:lnTo>
                      <a:pt x="846" y="5547"/>
                    </a:lnTo>
                    <a:lnTo>
                      <a:pt x="672" y="6890"/>
                    </a:lnTo>
                    <a:lnTo>
                      <a:pt x="473" y="8208"/>
                    </a:lnTo>
                    <a:lnTo>
                      <a:pt x="249" y="9527"/>
                    </a:lnTo>
                    <a:lnTo>
                      <a:pt x="1" y="10820"/>
                    </a:lnTo>
                    <a:lnTo>
                      <a:pt x="1841" y="10571"/>
                    </a:lnTo>
                    <a:lnTo>
                      <a:pt x="3657" y="10298"/>
                    </a:lnTo>
                    <a:lnTo>
                      <a:pt x="5472" y="9999"/>
                    </a:lnTo>
                    <a:lnTo>
                      <a:pt x="7263" y="9651"/>
                    </a:lnTo>
                    <a:lnTo>
                      <a:pt x="7736" y="8532"/>
                    </a:lnTo>
                    <a:lnTo>
                      <a:pt x="8184" y="7388"/>
                    </a:lnTo>
                    <a:lnTo>
                      <a:pt x="8383" y="6791"/>
                    </a:lnTo>
                    <a:lnTo>
                      <a:pt x="8557" y="6219"/>
                    </a:lnTo>
                    <a:lnTo>
                      <a:pt x="8731" y="5622"/>
                    </a:lnTo>
                    <a:lnTo>
                      <a:pt x="8880" y="5000"/>
                    </a:lnTo>
                    <a:lnTo>
                      <a:pt x="9029" y="4403"/>
                    </a:lnTo>
                    <a:lnTo>
                      <a:pt x="9154" y="3781"/>
                    </a:lnTo>
                    <a:lnTo>
                      <a:pt x="9253" y="3159"/>
                    </a:lnTo>
                    <a:lnTo>
                      <a:pt x="9353" y="2537"/>
                    </a:lnTo>
                    <a:lnTo>
                      <a:pt x="9427" y="1916"/>
                    </a:lnTo>
                    <a:lnTo>
                      <a:pt x="9502" y="1269"/>
                    </a:lnTo>
                    <a:lnTo>
                      <a:pt x="9552" y="647"/>
                    </a:lnTo>
                    <a:lnTo>
                      <a:pt x="9576"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641241" y="1232974"/>
                <a:ext cx="251802" cy="232318"/>
              </a:xfrm>
              <a:custGeom>
                <a:avLst/>
                <a:gdLst/>
                <a:ahLst/>
                <a:cxnLst/>
                <a:rect l="l" t="t" r="r" b="b"/>
                <a:pathLst>
                  <a:path w="12213" h="11268" extrusionOk="0">
                    <a:moveTo>
                      <a:pt x="12212" y="1"/>
                    </a:moveTo>
                    <a:lnTo>
                      <a:pt x="10695" y="150"/>
                    </a:lnTo>
                    <a:lnTo>
                      <a:pt x="9203" y="274"/>
                    </a:lnTo>
                    <a:lnTo>
                      <a:pt x="7686" y="374"/>
                    </a:lnTo>
                    <a:lnTo>
                      <a:pt x="6144" y="473"/>
                    </a:lnTo>
                    <a:lnTo>
                      <a:pt x="4626" y="548"/>
                    </a:lnTo>
                    <a:lnTo>
                      <a:pt x="3084" y="598"/>
                    </a:lnTo>
                    <a:lnTo>
                      <a:pt x="1542" y="647"/>
                    </a:lnTo>
                    <a:lnTo>
                      <a:pt x="0" y="647"/>
                    </a:lnTo>
                    <a:lnTo>
                      <a:pt x="0" y="11268"/>
                    </a:lnTo>
                    <a:lnTo>
                      <a:pt x="1045" y="11218"/>
                    </a:lnTo>
                    <a:lnTo>
                      <a:pt x="2089" y="11094"/>
                    </a:lnTo>
                    <a:lnTo>
                      <a:pt x="3109" y="10969"/>
                    </a:lnTo>
                    <a:lnTo>
                      <a:pt x="4129" y="10770"/>
                    </a:lnTo>
                    <a:lnTo>
                      <a:pt x="5124" y="10546"/>
                    </a:lnTo>
                    <a:lnTo>
                      <a:pt x="6119" y="10273"/>
                    </a:lnTo>
                    <a:lnTo>
                      <a:pt x="7089" y="9974"/>
                    </a:lnTo>
                    <a:lnTo>
                      <a:pt x="8034" y="9626"/>
                    </a:lnTo>
                    <a:lnTo>
                      <a:pt x="8681" y="8606"/>
                    </a:lnTo>
                    <a:lnTo>
                      <a:pt x="9278" y="7512"/>
                    </a:lnTo>
                    <a:lnTo>
                      <a:pt x="9874" y="6393"/>
                    </a:lnTo>
                    <a:lnTo>
                      <a:pt x="10397" y="5199"/>
                    </a:lnTo>
                    <a:lnTo>
                      <a:pt x="10919" y="3955"/>
                    </a:lnTo>
                    <a:lnTo>
                      <a:pt x="11367" y="2687"/>
                    </a:lnTo>
                    <a:lnTo>
                      <a:pt x="11814" y="1369"/>
                    </a:lnTo>
                    <a:lnTo>
                      <a:pt x="1221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2948916" y="694012"/>
                <a:ext cx="197454" cy="223102"/>
              </a:xfrm>
              <a:custGeom>
                <a:avLst/>
                <a:gdLst/>
                <a:ahLst/>
                <a:cxnLst/>
                <a:rect l="l" t="t" r="r" b="b"/>
                <a:pathLst>
                  <a:path w="9577" h="10821" extrusionOk="0">
                    <a:moveTo>
                      <a:pt x="1" y="1"/>
                    </a:moveTo>
                    <a:lnTo>
                      <a:pt x="249" y="1294"/>
                    </a:lnTo>
                    <a:lnTo>
                      <a:pt x="473" y="2587"/>
                    </a:lnTo>
                    <a:lnTo>
                      <a:pt x="672" y="3931"/>
                    </a:lnTo>
                    <a:lnTo>
                      <a:pt x="846" y="5274"/>
                    </a:lnTo>
                    <a:lnTo>
                      <a:pt x="971" y="6642"/>
                    </a:lnTo>
                    <a:lnTo>
                      <a:pt x="1070" y="8010"/>
                    </a:lnTo>
                    <a:lnTo>
                      <a:pt x="1145" y="9402"/>
                    </a:lnTo>
                    <a:lnTo>
                      <a:pt x="1170" y="10820"/>
                    </a:lnTo>
                    <a:lnTo>
                      <a:pt x="9576" y="10820"/>
                    </a:lnTo>
                    <a:lnTo>
                      <a:pt x="9552" y="10174"/>
                    </a:lnTo>
                    <a:lnTo>
                      <a:pt x="9502" y="9527"/>
                    </a:lnTo>
                    <a:lnTo>
                      <a:pt x="9427" y="8905"/>
                    </a:lnTo>
                    <a:lnTo>
                      <a:pt x="9353" y="8258"/>
                    </a:lnTo>
                    <a:lnTo>
                      <a:pt x="9253" y="7637"/>
                    </a:lnTo>
                    <a:lnTo>
                      <a:pt x="9154" y="7015"/>
                    </a:lnTo>
                    <a:lnTo>
                      <a:pt x="9029" y="6418"/>
                    </a:lnTo>
                    <a:lnTo>
                      <a:pt x="8880" y="5796"/>
                    </a:lnTo>
                    <a:lnTo>
                      <a:pt x="8731" y="5199"/>
                    </a:lnTo>
                    <a:lnTo>
                      <a:pt x="8557" y="4602"/>
                    </a:lnTo>
                    <a:lnTo>
                      <a:pt x="8383" y="4005"/>
                    </a:lnTo>
                    <a:lnTo>
                      <a:pt x="8184" y="3433"/>
                    </a:lnTo>
                    <a:lnTo>
                      <a:pt x="7736" y="2264"/>
                    </a:lnTo>
                    <a:lnTo>
                      <a:pt x="7263" y="1145"/>
                    </a:lnTo>
                    <a:lnTo>
                      <a:pt x="5472" y="821"/>
                    </a:lnTo>
                    <a:lnTo>
                      <a:pt x="3657" y="523"/>
                    </a:lnTo>
                    <a:lnTo>
                      <a:pt x="1841" y="249"/>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2641241" y="960163"/>
                <a:ext cx="288727" cy="243080"/>
              </a:xfrm>
              <a:custGeom>
                <a:avLst/>
                <a:gdLst/>
                <a:ahLst/>
                <a:cxnLst/>
                <a:rect l="l" t="t" r="r" b="b"/>
                <a:pathLst>
                  <a:path w="14004" h="11790" extrusionOk="0">
                    <a:moveTo>
                      <a:pt x="0" y="0"/>
                    </a:moveTo>
                    <a:lnTo>
                      <a:pt x="0" y="11790"/>
                    </a:lnTo>
                    <a:lnTo>
                      <a:pt x="1617" y="11765"/>
                    </a:lnTo>
                    <a:lnTo>
                      <a:pt x="3234" y="11740"/>
                    </a:lnTo>
                    <a:lnTo>
                      <a:pt x="4825" y="11666"/>
                    </a:lnTo>
                    <a:lnTo>
                      <a:pt x="6442" y="11591"/>
                    </a:lnTo>
                    <a:lnTo>
                      <a:pt x="8034" y="11492"/>
                    </a:lnTo>
                    <a:lnTo>
                      <a:pt x="9601" y="11367"/>
                    </a:lnTo>
                    <a:lnTo>
                      <a:pt x="11168" y="11218"/>
                    </a:lnTo>
                    <a:lnTo>
                      <a:pt x="12735" y="11069"/>
                    </a:lnTo>
                    <a:lnTo>
                      <a:pt x="13008" y="9775"/>
                    </a:lnTo>
                    <a:lnTo>
                      <a:pt x="13257" y="8432"/>
                    </a:lnTo>
                    <a:lnTo>
                      <a:pt x="13456" y="7064"/>
                    </a:lnTo>
                    <a:lnTo>
                      <a:pt x="13630" y="5696"/>
                    </a:lnTo>
                    <a:lnTo>
                      <a:pt x="13779" y="4303"/>
                    </a:lnTo>
                    <a:lnTo>
                      <a:pt x="13904" y="2886"/>
                    </a:lnTo>
                    <a:lnTo>
                      <a:pt x="13978" y="1443"/>
                    </a:lnTo>
                    <a:lnTo>
                      <a:pt x="1400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2875064" y="477095"/>
                <a:ext cx="197969" cy="192320"/>
              </a:xfrm>
              <a:custGeom>
                <a:avLst/>
                <a:gdLst/>
                <a:ahLst/>
                <a:cxnLst/>
                <a:rect l="l" t="t" r="r" b="b"/>
                <a:pathLst>
                  <a:path w="9602" h="9328" extrusionOk="0">
                    <a:moveTo>
                      <a:pt x="1" y="1"/>
                    </a:moveTo>
                    <a:lnTo>
                      <a:pt x="473" y="946"/>
                    </a:lnTo>
                    <a:lnTo>
                      <a:pt x="921" y="1916"/>
                    </a:lnTo>
                    <a:lnTo>
                      <a:pt x="1344" y="2936"/>
                    </a:lnTo>
                    <a:lnTo>
                      <a:pt x="1742" y="3955"/>
                    </a:lnTo>
                    <a:lnTo>
                      <a:pt x="2115" y="5025"/>
                    </a:lnTo>
                    <a:lnTo>
                      <a:pt x="2463" y="6094"/>
                    </a:lnTo>
                    <a:lnTo>
                      <a:pt x="2787" y="7214"/>
                    </a:lnTo>
                    <a:lnTo>
                      <a:pt x="3085" y="8333"/>
                    </a:lnTo>
                    <a:lnTo>
                      <a:pt x="4727" y="8557"/>
                    </a:lnTo>
                    <a:lnTo>
                      <a:pt x="6368" y="8781"/>
                    </a:lnTo>
                    <a:lnTo>
                      <a:pt x="7985" y="9054"/>
                    </a:lnTo>
                    <a:lnTo>
                      <a:pt x="9602" y="9328"/>
                    </a:lnTo>
                    <a:lnTo>
                      <a:pt x="9154" y="8607"/>
                    </a:lnTo>
                    <a:lnTo>
                      <a:pt x="8681" y="7885"/>
                    </a:lnTo>
                    <a:lnTo>
                      <a:pt x="8184" y="7214"/>
                    </a:lnTo>
                    <a:lnTo>
                      <a:pt x="7686" y="6542"/>
                    </a:lnTo>
                    <a:lnTo>
                      <a:pt x="7139" y="5871"/>
                    </a:lnTo>
                    <a:lnTo>
                      <a:pt x="6592" y="5249"/>
                    </a:lnTo>
                    <a:lnTo>
                      <a:pt x="6020" y="4627"/>
                    </a:lnTo>
                    <a:lnTo>
                      <a:pt x="5423" y="4030"/>
                    </a:lnTo>
                    <a:lnTo>
                      <a:pt x="4801" y="3458"/>
                    </a:lnTo>
                    <a:lnTo>
                      <a:pt x="4179" y="2911"/>
                    </a:lnTo>
                    <a:lnTo>
                      <a:pt x="3508" y="2364"/>
                    </a:lnTo>
                    <a:lnTo>
                      <a:pt x="2836" y="1841"/>
                    </a:lnTo>
                    <a:lnTo>
                      <a:pt x="2165" y="1344"/>
                    </a:lnTo>
                    <a:lnTo>
                      <a:pt x="1468" y="871"/>
                    </a:lnTo>
                    <a:lnTo>
                      <a:pt x="747" y="423"/>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2641241" y="673498"/>
                <a:ext cx="288727" cy="243616"/>
              </a:xfrm>
              <a:custGeom>
                <a:avLst/>
                <a:gdLst/>
                <a:ahLst/>
                <a:cxnLst/>
                <a:rect l="l" t="t" r="r" b="b"/>
                <a:pathLst>
                  <a:path w="14004" h="11816" extrusionOk="0">
                    <a:moveTo>
                      <a:pt x="0" y="1"/>
                    </a:moveTo>
                    <a:lnTo>
                      <a:pt x="0" y="11815"/>
                    </a:lnTo>
                    <a:lnTo>
                      <a:pt x="14003" y="11815"/>
                    </a:lnTo>
                    <a:lnTo>
                      <a:pt x="13978" y="10348"/>
                    </a:lnTo>
                    <a:lnTo>
                      <a:pt x="13904" y="8930"/>
                    </a:lnTo>
                    <a:lnTo>
                      <a:pt x="13779" y="7512"/>
                    </a:lnTo>
                    <a:lnTo>
                      <a:pt x="13630" y="6119"/>
                    </a:lnTo>
                    <a:lnTo>
                      <a:pt x="13456" y="4727"/>
                    </a:lnTo>
                    <a:lnTo>
                      <a:pt x="13257" y="3383"/>
                    </a:lnTo>
                    <a:lnTo>
                      <a:pt x="13008" y="2040"/>
                    </a:lnTo>
                    <a:lnTo>
                      <a:pt x="12735" y="747"/>
                    </a:lnTo>
                    <a:lnTo>
                      <a:pt x="11168" y="573"/>
                    </a:lnTo>
                    <a:lnTo>
                      <a:pt x="9601" y="449"/>
                    </a:lnTo>
                    <a:lnTo>
                      <a:pt x="8034" y="324"/>
                    </a:lnTo>
                    <a:lnTo>
                      <a:pt x="6442" y="225"/>
                    </a:lnTo>
                    <a:lnTo>
                      <a:pt x="4825" y="125"/>
                    </a:lnTo>
                    <a:lnTo>
                      <a:pt x="3234" y="75"/>
                    </a:lnTo>
                    <a:lnTo>
                      <a:pt x="1617" y="26"/>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2641241" y="411470"/>
                <a:ext cx="251802" cy="232833"/>
              </a:xfrm>
              <a:custGeom>
                <a:avLst/>
                <a:gdLst/>
                <a:ahLst/>
                <a:cxnLst/>
                <a:rect l="l" t="t" r="r" b="b"/>
                <a:pathLst>
                  <a:path w="12213" h="11293" extrusionOk="0">
                    <a:moveTo>
                      <a:pt x="0" y="0"/>
                    </a:moveTo>
                    <a:lnTo>
                      <a:pt x="0" y="10621"/>
                    </a:lnTo>
                    <a:lnTo>
                      <a:pt x="1542" y="10645"/>
                    </a:lnTo>
                    <a:lnTo>
                      <a:pt x="3084" y="10670"/>
                    </a:lnTo>
                    <a:lnTo>
                      <a:pt x="4626" y="10745"/>
                    </a:lnTo>
                    <a:lnTo>
                      <a:pt x="6168" y="10819"/>
                    </a:lnTo>
                    <a:lnTo>
                      <a:pt x="7686" y="10894"/>
                    </a:lnTo>
                    <a:lnTo>
                      <a:pt x="9203" y="11018"/>
                    </a:lnTo>
                    <a:lnTo>
                      <a:pt x="10695" y="11143"/>
                    </a:lnTo>
                    <a:lnTo>
                      <a:pt x="12212" y="11292"/>
                    </a:lnTo>
                    <a:lnTo>
                      <a:pt x="11814" y="9924"/>
                    </a:lnTo>
                    <a:lnTo>
                      <a:pt x="11367" y="8606"/>
                    </a:lnTo>
                    <a:lnTo>
                      <a:pt x="10919" y="7312"/>
                    </a:lnTo>
                    <a:lnTo>
                      <a:pt x="10397" y="6094"/>
                    </a:lnTo>
                    <a:lnTo>
                      <a:pt x="9874" y="4900"/>
                    </a:lnTo>
                    <a:lnTo>
                      <a:pt x="9278" y="3756"/>
                    </a:lnTo>
                    <a:lnTo>
                      <a:pt x="8681" y="2686"/>
                    </a:lnTo>
                    <a:lnTo>
                      <a:pt x="8034" y="1642"/>
                    </a:lnTo>
                    <a:lnTo>
                      <a:pt x="7089" y="1318"/>
                    </a:lnTo>
                    <a:lnTo>
                      <a:pt x="6119" y="1020"/>
                    </a:lnTo>
                    <a:lnTo>
                      <a:pt x="5124" y="746"/>
                    </a:lnTo>
                    <a:lnTo>
                      <a:pt x="4129" y="522"/>
                    </a:lnTo>
                    <a:lnTo>
                      <a:pt x="3109" y="323"/>
                    </a:lnTo>
                    <a:lnTo>
                      <a:pt x="2089" y="174"/>
                    </a:lnTo>
                    <a:lnTo>
                      <a:pt x="1045" y="75"/>
                    </a:lnTo>
                    <a:lnTo>
                      <a:pt x="0"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2308928" y="673498"/>
                <a:ext cx="289243" cy="243616"/>
              </a:xfrm>
              <a:custGeom>
                <a:avLst/>
                <a:gdLst/>
                <a:ahLst/>
                <a:cxnLst/>
                <a:rect l="l" t="t" r="r" b="b"/>
                <a:pathLst>
                  <a:path w="14029" h="11816" extrusionOk="0">
                    <a:moveTo>
                      <a:pt x="14029" y="1"/>
                    </a:moveTo>
                    <a:lnTo>
                      <a:pt x="12412" y="26"/>
                    </a:lnTo>
                    <a:lnTo>
                      <a:pt x="10795" y="75"/>
                    </a:lnTo>
                    <a:lnTo>
                      <a:pt x="9179" y="125"/>
                    </a:lnTo>
                    <a:lnTo>
                      <a:pt x="7587" y="225"/>
                    </a:lnTo>
                    <a:lnTo>
                      <a:pt x="5995" y="324"/>
                    </a:lnTo>
                    <a:lnTo>
                      <a:pt x="4403" y="449"/>
                    </a:lnTo>
                    <a:lnTo>
                      <a:pt x="2836" y="573"/>
                    </a:lnTo>
                    <a:lnTo>
                      <a:pt x="1269" y="747"/>
                    </a:lnTo>
                    <a:lnTo>
                      <a:pt x="996" y="2040"/>
                    </a:lnTo>
                    <a:lnTo>
                      <a:pt x="772" y="3383"/>
                    </a:lnTo>
                    <a:lnTo>
                      <a:pt x="548" y="4727"/>
                    </a:lnTo>
                    <a:lnTo>
                      <a:pt x="374" y="6119"/>
                    </a:lnTo>
                    <a:lnTo>
                      <a:pt x="250" y="7512"/>
                    </a:lnTo>
                    <a:lnTo>
                      <a:pt x="125" y="8930"/>
                    </a:lnTo>
                    <a:lnTo>
                      <a:pt x="51" y="10348"/>
                    </a:lnTo>
                    <a:lnTo>
                      <a:pt x="1" y="11815"/>
                    </a:lnTo>
                    <a:lnTo>
                      <a:pt x="14029" y="11815"/>
                    </a:lnTo>
                    <a:lnTo>
                      <a:pt x="14029"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2092527" y="694012"/>
                <a:ext cx="197454" cy="223102"/>
              </a:xfrm>
              <a:custGeom>
                <a:avLst/>
                <a:gdLst/>
                <a:ahLst/>
                <a:cxnLst/>
                <a:rect l="l" t="t" r="r" b="b"/>
                <a:pathLst>
                  <a:path w="9577" h="10821" extrusionOk="0">
                    <a:moveTo>
                      <a:pt x="9577" y="1"/>
                    </a:moveTo>
                    <a:lnTo>
                      <a:pt x="7761" y="249"/>
                    </a:lnTo>
                    <a:lnTo>
                      <a:pt x="5920" y="523"/>
                    </a:lnTo>
                    <a:lnTo>
                      <a:pt x="4130" y="821"/>
                    </a:lnTo>
                    <a:lnTo>
                      <a:pt x="2339" y="1145"/>
                    </a:lnTo>
                    <a:lnTo>
                      <a:pt x="1841" y="2264"/>
                    </a:lnTo>
                    <a:lnTo>
                      <a:pt x="1419" y="3433"/>
                    </a:lnTo>
                    <a:lnTo>
                      <a:pt x="1220" y="4005"/>
                    </a:lnTo>
                    <a:lnTo>
                      <a:pt x="1045" y="4602"/>
                    </a:lnTo>
                    <a:lnTo>
                      <a:pt x="871" y="5199"/>
                    </a:lnTo>
                    <a:lnTo>
                      <a:pt x="722" y="5796"/>
                    </a:lnTo>
                    <a:lnTo>
                      <a:pt x="573" y="6418"/>
                    </a:lnTo>
                    <a:lnTo>
                      <a:pt x="448" y="7015"/>
                    </a:lnTo>
                    <a:lnTo>
                      <a:pt x="324" y="7637"/>
                    </a:lnTo>
                    <a:lnTo>
                      <a:pt x="250" y="8258"/>
                    </a:lnTo>
                    <a:lnTo>
                      <a:pt x="150" y="8905"/>
                    </a:lnTo>
                    <a:lnTo>
                      <a:pt x="100" y="9527"/>
                    </a:lnTo>
                    <a:lnTo>
                      <a:pt x="51" y="10174"/>
                    </a:lnTo>
                    <a:lnTo>
                      <a:pt x="1" y="10820"/>
                    </a:lnTo>
                    <a:lnTo>
                      <a:pt x="8408" y="10820"/>
                    </a:lnTo>
                    <a:lnTo>
                      <a:pt x="8457" y="9402"/>
                    </a:lnTo>
                    <a:lnTo>
                      <a:pt x="8532" y="8010"/>
                    </a:lnTo>
                    <a:lnTo>
                      <a:pt x="8631" y="6642"/>
                    </a:lnTo>
                    <a:lnTo>
                      <a:pt x="8756" y="5274"/>
                    </a:lnTo>
                    <a:lnTo>
                      <a:pt x="8930" y="3931"/>
                    </a:lnTo>
                    <a:lnTo>
                      <a:pt x="9104" y="2587"/>
                    </a:lnTo>
                    <a:lnTo>
                      <a:pt x="9328" y="1294"/>
                    </a:lnTo>
                    <a:lnTo>
                      <a:pt x="9577"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2346369" y="1232974"/>
                <a:ext cx="251802" cy="232318"/>
              </a:xfrm>
              <a:custGeom>
                <a:avLst/>
                <a:gdLst/>
                <a:ahLst/>
                <a:cxnLst/>
                <a:rect l="l" t="t" r="r" b="b"/>
                <a:pathLst>
                  <a:path w="12213" h="11268" extrusionOk="0">
                    <a:moveTo>
                      <a:pt x="1" y="1"/>
                    </a:moveTo>
                    <a:lnTo>
                      <a:pt x="399" y="1369"/>
                    </a:lnTo>
                    <a:lnTo>
                      <a:pt x="821" y="2687"/>
                    </a:lnTo>
                    <a:lnTo>
                      <a:pt x="1294" y="3955"/>
                    </a:lnTo>
                    <a:lnTo>
                      <a:pt x="1791" y="5199"/>
                    </a:lnTo>
                    <a:lnTo>
                      <a:pt x="2339" y="6393"/>
                    </a:lnTo>
                    <a:lnTo>
                      <a:pt x="2911" y="7512"/>
                    </a:lnTo>
                    <a:lnTo>
                      <a:pt x="3532" y="8606"/>
                    </a:lnTo>
                    <a:lnTo>
                      <a:pt x="4154" y="9626"/>
                    </a:lnTo>
                    <a:lnTo>
                      <a:pt x="5124" y="9974"/>
                    </a:lnTo>
                    <a:lnTo>
                      <a:pt x="6094" y="10273"/>
                    </a:lnTo>
                    <a:lnTo>
                      <a:pt x="7064" y="10546"/>
                    </a:lnTo>
                    <a:lnTo>
                      <a:pt x="8059" y="10770"/>
                    </a:lnTo>
                    <a:lnTo>
                      <a:pt x="9079" y="10969"/>
                    </a:lnTo>
                    <a:lnTo>
                      <a:pt x="10124" y="11094"/>
                    </a:lnTo>
                    <a:lnTo>
                      <a:pt x="11143" y="11218"/>
                    </a:lnTo>
                    <a:lnTo>
                      <a:pt x="12213" y="11268"/>
                    </a:lnTo>
                    <a:lnTo>
                      <a:pt x="12213" y="647"/>
                    </a:lnTo>
                    <a:lnTo>
                      <a:pt x="10671" y="647"/>
                    </a:lnTo>
                    <a:lnTo>
                      <a:pt x="9104" y="598"/>
                    </a:lnTo>
                    <a:lnTo>
                      <a:pt x="7587" y="548"/>
                    </a:lnTo>
                    <a:lnTo>
                      <a:pt x="6045" y="473"/>
                    </a:lnTo>
                    <a:lnTo>
                      <a:pt x="4527" y="374"/>
                    </a:lnTo>
                    <a:lnTo>
                      <a:pt x="3010" y="274"/>
                    </a:lnTo>
                    <a:lnTo>
                      <a:pt x="1493" y="15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346369" y="411470"/>
                <a:ext cx="251802" cy="232833"/>
              </a:xfrm>
              <a:custGeom>
                <a:avLst/>
                <a:gdLst/>
                <a:ahLst/>
                <a:cxnLst/>
                <a:rect l="l" t="t" r="r" b="b"/>
                <a:pathLst>
                  <a:path w="12213" h="11293" extrusionOk="0">
                    <a:moveTo>
                      <a:pt x="12213" y="0"/>
                    </a:moveTo>
                    <a:lnTo>
                      <a:pt x="11143" y="75"/>
                    </a:lnTo>
                    <a:lnTo>
                      <a:pt x="10124" y="174"/>
                    </a:lnTo>
                    <a:lnTo>
                      <a:pt x="9079" y="323"/>
                    </a:lnTo>
                    <a:lnTo>
                      <a:pt x="8059" y="522"/>
                    </a:lnTo>
                    <a:lnTo>
                      <a:pt x="7064" y="746"/>
                    </a:lnTo>
                    <a:lnTo>
                      <a:pt x="6094" y="1020"/>
                    </a:lnTo>
                    <a:lnTo>
                      <a:pt x="5124" y="1318"/>
                    </a:lnTo>
                    <a:lnTo>
                      <a:pt x="4154" y="1666"/>
                    </a:lnTo>
                    <a:lnTo>
                      <a:pt x="3532" y="2686"/>
                    </a:lnTo>
                    <a:lnTo>
                      <a:pt x="2911" y="3756"/>
                    </a:lnTo>
                    <a:lnTo>
                      <a:pt x="2339" y="4900"/>
                    </a:lnTo>
                    <a:lnTo>
                      <a:pt x="1791" y="6094"/>
                    </a:lnTo>
                    <a:lnTo>
                      <a:pt x="1294" y="7312"/>
                    </a:lnTo>
                    <a:lnTo>
                      <a:pt x="821" y="8606"/>
                    </a:lnTo>
                    <a:lnTo>
                      <a:pt x="399" y="9924"/>
                    </a:lnTo>
                    <a:lnTo>
                      <a:pt x="1" y="11292"/>
                    </a:lnTo>
                    <a:lnTo>
                      <a:pt x="1493" y="11143"/>
                    </a:lnTo>
                    <a:lnTo>
                      <a:pt x="3010" y="11018"/>
                    </a:lnTo>
                    <a:lnTo>
                      <a:pt x="4527" y="10894"/>
                    </a:lnTo>
                    <a:lnTo>
                      <a:pt x="6045" y="10819"/>
                    </a:lnTo>
                    <a:lnTo>
                      <a:pt x="7587" y="10745"/>
                    </a:lnTo>
                    <a:lnTo>
                      <a:pt x="9104" y="10670"/>
                    </a:lnTo>
                    <a:lnTo>
                      <a:pt x="10671" y="10645"/>
                    </a:lnTo>
                    <a:lnTo>
                      <a:pt x="12213" y="10621"/>
                    </a:lnTo>
                    <a:lnTo>
                      <a:pt x="1221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2308928" y="960163"/>
                <a:ext cx="289243" cy="243080"/>
              </a:xfrm>
              <a:custGeom>
                <a:avLst/>
                <a:gdLst/>
                <a:ahLst/>
                <a:cxnLst/>
                <a:rect l="l" t="t" r="r" b="b"/>
                <a:pathLst>
                  <a:path w="14029" h="11790" extrusionOk="0">
                    <a:moveTo>
                      <a:pt x="1" y="0"/>
                    </a:moveTo>
                    <a:lnTo>
                      <a:pt x="51" y="1443"/>
                    </a:lnTo>
                    <a:lnTo>
                      <a:pt x="125" y="2886"/>
                    </a:lnTo>
                    <a:lnTo>
                      <a:pt x="250" y="4303"/>
                    </a:lnTo>
                    <a:lnTo>
                      <a:pt x="374" y="5696"/>
                    </a:lnTo>
                    <a:lnTo>
                      <a:pt x="548" y="7064"/>
                    </a:lnTo>
                    <a:lnTo>
                      <a:pt x="772" y="8432"/>
                    </a:lnTo>
                    <a:lnTo>
                      <a:pt x="996" y="9775"/>
                    </a:lnTo>
                    <a:lnTo>
                      <a:pt x="1269" y="11069"/>
                    </a:lnTo>
                    <a:lnTo>
                      <a:pt x="2836" y="11218"/>
                    </a:lnTo>
                    <a:lnTo>
                      <a:pt x="4403" y="11367"/>
                    </a:lnTo>
                    <a:lnTo>
                      <a:pt x="5995" y="11492"/>
                    </a:lnTo>
                    <a:lnTo>
                      <a:pt x="7587" y="11591"/>
                    </a:lnTo>
                    <a:lnTo>
                      <a:pt x="9179" y="11666"/>
                    </a:lnTo>
                    <a:lnTo>
                      <a:pt x="10795" y="11740"/>
                    </a:lnTo>
                    <a:lnTo>
                      <a:pt x="12412" y="11765"/>
                    </a:lnTo>
                    <a:lnTo>
                      <a:pt x="14029" y="11790"/>
                    </a:lnTo>
                    <a:lnTo>
                      <a:pt x="14029"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2166379" y="1207841"/>
                <a:ext cx="197454" cy="191825"/>
              </a:xfrm>
              <a:custGeom>
                <a:avLst/>
                <a:gdLst/>
                <a:ahLst/>
                <a:cxnLst/>
                <a:rect l="l" t="t" r="r" b="b"/>
                <a:pathLst>
                  <a:path w="9577" h="9304" extrusionOk="0">
                    <a:moveTo>
                      <a:pt x="0" y="1"/>
                    </a:moveTo>
                    <a:lnTo>
                      <a:pt x="448" y="722"/>
                    </a:lnTo>
                    <a:lnTo>
                      <a:pt x="921" y="1419"/>
                    </a:lnTo>
                    <a:lnTo>
                      <a:pt x="1393" y="2115"/>
                    </a:lnTo>
                    <a:lnTo>
                      <a:pt x="1916" y="2787"/>
                    </a:lnTo>
                    <a:lnTo>
                      <a:pt x="2438" y="3433"/>
                    </a:lnTo>
                    <a:lnTo>
                      <a:pt x="3010" y="4080"/>
                    </a:lnTo>
                    <a:lnTo>
                      <a:pt x="3582" y="4677"/>
                    </a:lnTo>
                    <a:lnTo>
                      <a:pt x="4179" y="5274"/>
                    </a:lnTo>
                    <a:lnTo>
                      <a:pt x="4801" y="5871"/>
                    </a:lnTo>
                    <a:lnTo>
                      <a:pt x="5423" y="6418"/>
                    </a:lnTo>
                    <a:lnTo>
                      <a:pt x="6069" y="6965"/>
                    </a:lnTo>
                    <a:lnTo>
                      <a:pt x="6741" y="7463"/>
                    </a:lnTo>
                    <a:lnTo>
                      <a:pt x="7437" y="7960"/>
                    </a:lnTo>
                    <a:lnTo>
                      <a:pt x="8134" y="8433"/>
                    </a:lnTo>
                    <a:lnTo>
                      <a:pt x="8855" y="8880"/>
                    </a:lnTo>
                    <a:lnTo>
                      <a:pt x="9576" y="9303"/>
                    </a:lnTo>
                    <a:lnTo>
                      <a:pt x="9129" y="8358"/>
                    </a:lnTo>
                    <a:lnTo>
                      <a:pt x="8681" y="7388"/>
                    </a:lnTo>
                    <a:lnTo>
                      <a:pt x="8258" y="6393"/>
                    </a:lnTo>
                    <a:lnTo>
                      <a:pt x="7860" y="5348"/>
                    </a:lnTo>
                    <a:lnTo>
                      <a:pt x="7487" y="4304"/>
                    </a:lnTo>
                    <a:lnTo>
                      <a:pt x="7139" y="3209"/>
                    </a:lnTo>
                    <a:lnTo>
                      <a:pt x="6815" y="2115"/>
                    </a:lnTo>
                    <a:lnTo>
                      <a:pt x="6492" y="971"/>
                    </a:lnTo>
                    <a:lnTo>
                      <a:pt x="4850" y="772"/>
                    </a:lnTo>
                    <a:lnTo>
                      <a:pt x="3234" y="523"/>
                    </a:lnTo>
                    <a:lnTo>
                      <a:pt x="1617" y="274"/>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166379" y="477095"/>
                <a:ext cx="197454" cy="192320"/>
              </a:xfrm>
              <a:custGeom>
                <a:avLst/>
                <a:gdLst/>
                <a:ahLst/>
                <a:cxnLst/>
                <a:rect l="l" t="t" r="r" b="b"/>
                <a:pathLst>
                  <a:path w="9577" h="9328" extrusionOk="0">
                    <a:moveTo>
                      <a:pt x="9576" y="1"/>
                    </a:moveTo>
                    <a:lnTo>
                      <a:pt x="8855" y="423"/>
                    </a:lnTo>
                    <a:lnTo>
                      <a:pt x="8134" y="871"/>
                    </a:lnTo>
                    <a:lnTo>
                      <a:pt x="7437" y="1344"/>
                    </a:lnTo>
                    <a:lnTo>
                      <a:pt x="6741" y="1841"/>
                    </a:lnTo>
                    <a:lnTo>
                      <a:pt x="6069" y="2364"/>
                    </a:lnTo>
                    <a:lnTo>
                      <a:pt x="5423" y="2911"/>
                    </a:lnTo>
                    <a:lnTo>
                      <a:pt x="4801" y="3458"/>
                    </a:lnTo>
                    <a:lnTo>
                      <a:pt x="4179" y="4030"/>
                    </a:lnTo>
                    <a:lnTo>
                      <a:pt x="3582" y="4627"/>
                    </a:lnTo>
                    <a:lnTo>
                      <a:pt x="3010" y="5249"/>
                    </a:lnTo>
                    <a:lnTo>
                      <a:pt x="2438" y="5871"/>
                    </a:lnTo>
                    <a:lnTo>
                      <a:pt x="1916" y="6542"/>
                    </a:lnTo>
                    <a:lnTo>
                      <a:pt x="1393" y="7214"/>
                    </a:lnTo>
                    <a:lnTo>
                      <a:pt x="921" y="7885"/>
                    </a:lnTo>
                    <a:lnTo>
                      <a:pt x="448" y="8607"/>
                    </a:lnTo>
                    <a:lnTo>
                      <a:pt x="0" y="9328"/>
                    </a:lnTo>
                    <a:lnTo>
                      <a:pt x="1617" y="9054"/>
                    </a:lnTo>
                    <a:lnTo>
                      <a:pt x="3234" y="8781"/>
                    </a:lnTo>
                    <a:lnTo>
                      <a:pt x="4850" y="8557"/>
                    </a:lnTo>
                    <a:lnTo>
                      <a:pt x="6492" y="8333"/>
                    </a:lnTo>
                    <a:lnTo>
                      <a:pt x="6815" y="7214"/>
                    </a:lnTo>
                    <a:lnTo>
                      <a:pt x="7139" y="6094"/>
                    </a:lnTo>
                    <a:lnTo>
                      <a:pt x="7487" y="5025"/>
                    </a:lnTo>
                    <a:lnTo>
                      <a:pt x="7860" y="3955"/>
                    </a:lnTo>
                    <a:lnTo>
                      <a:pt x="8258" y="2936"/>
                    </a:lnTo>
                    <a:lnTo>
                      <a:pt x="8681" y="1916"/>
                    </a:lnTo>
                    <a:lnTo>
                      <a:pt x="9129" y="946"/>
                    </a:lnTo>
                    <a:lnTo>
                      <a:pt x="9576"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092527" y="960163"/>
                <a:ext cx="197454" cy="223081"/>
              </a:xfrm>
              <a:custGeom>
                <a:avLst/>
                <a:gdLst/>
                <a:ahLst/>
                <a:cxnLst/>
                <a:rect l="l" t="t" r="r" b="b"/>
                <a:pathLst>
                  <a:path w="9577" h="10820" extrusionOk="0">
                    <a:moveTo>
                      <a:pt x="1" y="0"/>
                    </a:moveTo>
                    <a:lnTo>
                      <a:pt x="51" y="647"/>
                    </a:lnTo>
                    <a:lnTo>
                      <a:pt x="100" y="1269"/>
                    </a:lnTo>
                    <a:lnTo>
                      <a:pt x="150" y="1916"/>
                    </a:lnTo>
                    <a:lnTo>
                      <a:pt x="250" y="2537"/>
                    </a:lnTo>
                    <a:lnTo>
                      <a:pt x="324" y="3159"/>
                    </a:lnTo>
                    <a:lnTo>
                      <a:pt x="448" y="3781"/>
                    </a:lnTo>
                    <a:lnTo>
                      <a:pt x="573" y="4403"/>
                    </a:lnTo>
                    <a:lnTo>
                      <a:pt x="722" y="5000"/>
                    </a:lnTo>
                    <a:lnTo>
                      <a:pt x="871" y="5622"/>
                    </a:lnTo>
                    <a:lnTo>
                      <a:pt x="1045" y="6219"/>
                    </a:lnTo>
                    <a:lnTo>
                      <a:pt x="1220" y="6791"/>
                    </a:lnTo>
                    <a:lnTo>
                      <a:pt x="1419" y="7388"/>
                    </a:lnTo>
                    <a:lnTo>
                      <a:pt x="1841" y="8532"/>
                    </a:lnTo>
                    <a:lnTo>
                      <a:pt x="2339" y="9651"/>
                    </a:lnTo>
                    <a:lnTo>
                      <a:pt x="4130" y="9999"/>
                    </a:lnTo>
                    <a:lnTo>
                      <a:pt x="5920" y="10298"/>
                    </a:lnTo>
                    <a:lnTo>
                      <a:pt x="7761" y="10571"/>
                    </a:lnTo>
                    <a:lnTo>
                      <a:pt x="9577" y="10820"/>
                    </a:lnTo>
                    <a:lnTo>
                      <a:pt x="9328" y="9527"/>
                    </a:lnTo>
                    <a:lnTo>
                      <a:pt x="9104" y="8208"/>
                    </a:lnTo>
                    <a:lnTo>
                      <a:pt x="8930" y="6890"/>
                    </a:lnTo>
                    <a:lnTo>
                      <a:pt x="8756" y="5547"/>
                    </a:lnTo>
                    <a:lnTo>
                      <a:pt x="8631" y="4179"/>
                    </a:lnTo>
                    <a:lnTo>
                      <a:pt x="8532" y="2786"/>
                    </a:lnTo>
                    <a:lnTo>
                      <a:pt x="8457" y="1393"/>
                    </a:lnTo>
                    <a:lnTo>
                      <a:pt x="8408"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954585" y="892465"/>
                <a:ext cx="1060502" cy="580506"/>
              </a:xfrm>
              <a:custGeom>
                <a:avLst/>
                <a:gdLst/>
                <a:ahLst/>
                <a:cxnLst/>
                <a:rect l="l" t="t" r="r" b="b"/>
                <a:pathLst>
                  <a:path w="51437" h="28156" extrusionOk="0">
                    <a:moveTo>
                      <a:pt x="24152" y="0"/>
                    </a:moveTo>
                    <a:lnTo>
                      <a:pt x="23555" y="25"/>
                    </a:lnTo>
                    <a:lnTo>
                      <a:pt x="22958" y="50"/>
                    </a:lnTo>
                    <a:lnTo>
                      <a:pt x="22386" y="125"/>
                    </a:lnTo>
                    <a:lnTo>
                      <a:pt x="21789" y="199"/>
                    </a:lnTo>
                    <a:lnTo>
                      <a:pt x="21242" y="299"/>
                    </a:lnTo>
                    <a:lnTo>
                      <a:pt x="20670" y="448"/>
                    </a:lnTo>
                    <a:lnTo>
                      <a:pt x="20122" y="597"/>
                    </a:lnTo>
                    <a:lnTo>
                      <a:pt x="19575" y="771"/>
                    </a:lnTo>
                    <a:lnTo>
                      <a:pt x="19053" y="970"/>
                    </a:lnTo>
                    <a:lnTo>
                      <a:pt x="18531" y="1169"/>
                    </a:lnTo>
                    <a:lnTo>
                      <a:pt x="18008" y="1418"/>
                    </a:lnTo>
                    <a:lnTo>
                      <a:pt x="17511" y="1667"/>
                    </a:lnTo>
                    <a:lnTo>
                      <a:pt x="17038" y="1940"/>
                    </a:lnTo>
                    <a:lnTo>
                      <a:pt x="16566" y="2214"/>
                    </a:lnTo>
                    <a:lnTo>
                      <a:pt x="16093" y="2537"/>
                    </a:lnTo>
                    <a:lnTo>
                      <a:pt x="15645" y="2861"/>
                    </a:lnTo>
                    <a:lnTo>
                      <a:pt x="15223" y="3209"/>
                    </a:lnTo>
                    <a:lnTo>
                      <a:pt x="14800" y="3557"/>
                    </a:lnTo>
                    <a:lnTo>
                      <a:pt x="14377" y="3955"/>
                    </a:lnTo>
                    <a:lnTo>
                      <a:pt x="13979" y="4328"/>
                    </a:lnTo>
                    <a:lnTo>
                      <a:pt x="13606" y="4751"/>
                    </a:lnTo>
                    <a:lnTo>
                      <a:pt x="13258" y="5174"/>
                    </a:lnTo>
                    <a:lnTo>
                      <a:pt x="12909" y="5597"/>
                    </a:lnTo>
                    <a:lnTo>
                      <a:pt x="12586" y="6044"/>
                    </a:lnTo>
                    <a:lnTo>
                      <a:pt x="12288" y="6517"/>
                    </a:lnTo>
                    <a:lnTo>
                      <a:pt x="11989" y="6989"/>
                    </a:lnTo>
                    <a:lnTo>
                      <a:pt x="11716" y="7487"/>
                    </a:lnTo>
                    <a:lnTo>
                      <a:pt x="11467" y="7984"/>
                    </a:lnTo>
                    <a:lnTo>
                      <a:pt x="11218" y="8482"/>
                    </a:lnTo>
                    <a:lnTo>
                      <a:pt x="11019" y="9004"/>
                    </a:lnTo>
                    <a:lnTo>
                      <a:pt x="10820" y="9551"/>
                    </a:lnTo>
                    <a:lnTo>
                      <a:pt x="10646" y="10098"/>
                    </a:lnTo>
                    <a:lnTo>
                      <a:pt x="9900" y="9999"/>
                    </a:lnTo>
                    <a:lnTo>
                      <a:pt x="9502" y="9949"/>
                    </a:lnTo>
                    <a:lnTo>
                      <a:pt x="8656" y="9949"/>
                    </a:lnTo>
                    <a:lnTo>
                      <a:pt x="8184" y="9999"/>
                    </a:lnTo>
                    <a:lnTo>
                      <a:pt x="7736" y="10049"/>
                    </a:lnTo>
                    <a:lnTo>
                      <a:pt x="7288" y="10123"/>
                    </a:lnTo>
                    <a:lnTo>
                      <a:pt x="6841" y="10248"/>
                    </a:lnTo>
                    <a:lnTo>
                      <a:pt x="6418" y="10347"/>
                    </a:lnTo>
                    <a:lnTo>
                      <a:pt x="5995" y="10496"/>
                    </a:lnTo>
                    <a:lnTo>
                      <a:pt x="5572" y="10670"/>
                    </a:lnTo>
                    <a:lnTo>
                      <a:pt x="5174" y="10845"/>
                    </a:lnTo>
                    <a:lnTo>
                      <a:pt x="4776" y="11044"/>
                    </a:lnTo>
                    <a:lnTo>
                      <a:pt x="4403" y="11267"/>
                    </a:lnTo>
                    <a:lnTo>
                      <a:pt x="4030" y="11516"/>
                    </a:lnTo>
                    <a:lnTo>
                      <a:pt x="3682" y="11765"/>
                    </a:lnTo>
                    <a:lnTo>
                      <a:pt x="3334" y="12038"/>
                    </a:lnTo>
                    <a:lnTo>
                      <a:pt x="2985" y="12312"/>
                    </a:lnTo>
                    <a:lnTo>
                      <a:pt x="2687" y="12611"/>
                    </a:lnTo>
                    <a:lnTo>
                      <a:pt x="2389" y="12934"/>
                    </a:lnTo>
                    <a:lnTo>
                      <a:pt x="2090" y="13257"/>
                    </a:lnTo>
                    <a:lnTo>
                      <a:pt x="1816" y="13605"/>
                    </a:lnTo>
                    <a:lnTo>
                      <a:pt x="1568" y="13954"/>
                    </a:lnTo>
                    <a:lnTo>
                      <a:pt x="1319" y="14327"/>
                    </a:lnTo>
                    <a:lnTo>
                      <a:pt x="1120" y="14725"/>
                    </a:lnTo>
                    <a:lnTo>
                      <a:pt x="921" y="15098"/>
                    </a:lnTo>
                    <a:lnTo>
                      <a:pt x="722" y="15521"/>
                    </a:lnTo>
                    <a:lnTo>
                      <a:pt x="573" y="15919"/>
                    </a:lnTo>
                    <a:lnTo>
                      <a:pt x="424" y="16341"/>
                    </a:lnTo>
                    <a:lnTo>
                      <a:pt x="299" y="16789"/>
                    </a:lnTo>
                    <a:lnTo>
                      <a:pt x="200" y="17212"/>
                    </a:lnTo>
                    <a:lnTo>
                      <a:pt x="125" y="17660"/>
                    </a:lnTo>
                    <a:lnTo>
                      <a:pt x="51" y="18132"/>
                    </a:lnTo>
                    <a:lnTo>
                      <a:pt x="26" y="18580"/>
                    </a:lnTo>
                    <a:lnTo>
                      <a:pt x="1" y="19052"/>
                    </a:lnTo>
                    <a:lnTo>
                      <a:pt x="26" y="19525"/>
                    </a:lnTo>
                    <a:lnTo>
                      <a:pt x="51" y="19998"/>
                    </a:lnTo>
                    <a:lnTo>
                      <a:pt x="125" y="20445"/>
                    </a:lnTo>
                    <a:lnTo>
                      <a:pt x="200" y="20893"/>
                    </a:lnTo>
                    <a:lnTo>
                      <a:pt x="299" y="21341"/>
                    </a:lnTo>
                    <a:lnTo>
                      <a:pt x="424" y="21764"/>
                    </a:lnTo>
                    <a:lnTo>
                      <a:pt x="573" y="22186"/>
                    </a:lnTo>
                    <a:lnTo>
                      <a:pt x="722" y="22609"/>
                    </a:lnTo>
                    <a:lnTo>
                      <a:pt x="921" y="23007"/>
                    </a:lnTo>
                    <a:lnTo>
                      <a:pt x="1120" y="23405"/>
                    </a:lnTo>
                    <a:lnTo>
                      <a:pt x="1319" y="23778"/>
                    </a:lnTo>
                    <a:lnTo>
                      <a:pt x="1568" y="24151"/>
                    </a:lnTo>
                    <a:lnTo>
                      <a:pt x="1816" y="24500"/>
                    </a:lnTo>
                    <a:lnTo>
                      <a:pt x="2090" y="24848"/>
                    </a:lnTo>
                    <a:lnTo>
                      <a:pt x="2389" y="25171"/>
                    </a:lnTo>
                    <a:lnTo>
                      <a:pt x="2687" y="25494"/>
                    </a:lnTo>
                    <a:lnTo>
                      <a:pt x="2985" y="25793"/>
                    </a:lnTo>
                    <a:lnTo>
                      <a:pt x="3334" y="26091"/>
                    </a:lnTo>
                    <a:lnTo>
                      <a:pt x="3682" y="26340"/>
                    </a:lnTo>
                    <a:lnTo>
                      <a:pt x="4030" y="26614"/>
                    </a:lnTo>
                    <a:lnTo>
                      <a:pt x="4403" y="26838"/>
                    </a:lnTo>
                    <a:lnTo>
                      <a:pt x="4776" y="27061"/>
                    </a:lnTo>
                    <a:lnTo>
                      <a:pt x="5174" y="27260"/>
                    </a:lnTo>
                    <a:lnTo>
                      <a:pt x="5572" y="27434"/>
                    </a:lnTo>
                    <a:lnTo>
                      <a:pt x="5995" y="27609"/>
                    </a:lnTo>
                    <a:lnTo>
                      <a:pt x="6418" y="27758"/>
                    </a:lnTo>
                    <a:lnTo>
                      <a:pt x="6841" y="27882"/>
                    </a:lnTo>
                    <a:lnTo>
                      <a:pt x="7288" y="27982"/>
                    </a:lnTo>
                    <a:lnTo>
                      <a:pt x="7736" y="28056"/>
                    </a:lnTo>
                    <a:lnTo>
                      <a:pt x="8184" y="28106"/>
                    </a:lnTo>
                    <a:lnTo>
                      <a:pt x="8656" y="28156"/>
                    </a:lnTo>
                    <a:lnTo>
                      <a:pt x="40518" y="28156"/>
                    </a:lnTo>
                    <a:lnTo>
                      <a:pt x="41239" y="28131"/>
                    </a:lnTo>
                    <a:lnTo>
                      <a:pt x="41960" y="28056"/>
                    </a:lnTo>
                    <a:lnTo>
                      <a:pt x="42682" y="27932"/>
                    </a:lnTo>
                    <a:lnTo>
                      <a:pt x="43378" y="27783"/>
                    </a:lnTo>
                    <a:lnTo>
                      <a:pt x="44050" y="27584"/>
                    </a:lnTo>
                    <a:lnTo>
                      <a:pt x="44696" y="27335"/>
                    </a:lnTo>
                    <a:lnTo>
                      <a:pt x="45343" y="27037"/>
                    </a:lnTo>
                    <a:lnTo>
                      <a:pt x="45965" y="26713"/>
                    </a:lnTo>
                    <a:lnTo>
                      <a:pt x="46537" y="26340"/>
                    </a:lnTo>
                    <a:lnTo>
                      <a:pt x="47109" y="25942"/>
                    </a:lnTo>
                    <a:lnTo>
                      <a:pt x="47656" y="25519"/>
                    </a:lnTo>
                    <a:lnTo>
                      <a:pt x="48154" y="25047"/>
                    </a:lnTo>
                    <a:lnTo>
                      <a:pt x="48626" y="24549"/>
                    </a:lnTo>
                    <a:lnTo>
                      <a:pt x="49074" y="24027"/>
                    </a:lnTo>
                    <a:lnTo>
                      <a:pt x="49497" y="23455"/>
                    </a:lnTo>
                    <a:lnTo>
                      <a:pt x="49870" y="22883"/>
                    </a:lnTo>
                    <a:lnTo>
                      <a:pt x="50218" y="22261"/>
                    </a:lnTo>
                    <a:lnTo>
                      <a:pt x="50541" y="21589"/>
                    </a:lnTo>
                    <a:lnTo>
                      <a:pt x="50815" y="20918"/>
                    </a:lnTo>
                    <a:lnTo>
                      <a:pt x="51039" y="20222"/>
                    </a:lnTo>
                    <a:lnTo>
                      <a:pt x="51213" y="19500"/>
                    </a:lnTo>
                    <a:lnTo>
                      <a:pt x="51337" y="18754"/>
                    </a:lnTo>
                    <a:lnTo>
                      <a:pt x="51412" y="17983"/>
                    </a:lnTo>
                    <a:lnTo>
                      <a:pt x="51437" y="17212"/>
                    </a:lnTo>
                    <a:lnTo>
                      <a:pt x="51437" y="16665"/>
                    </a:lnTo>
                    <a:lnTo>
                      <a:pt x="51387" y="16093"/>
                    </a:lnTo>
                    <a:lnTo>
                      <a:pt x="51312" y="15545"/>
                    </a:lnTo>
                    <a:lnTo>
                      <a:pt x="51238" y="15023"/>
                    </a:lnTo>
                    <a:lnTo>
                      <a:pt x="51113" y="14476"/>
                    </a:lnTo>
                    <a:lnTo>
                      <a:pt x="50964" y="13979"/>
                    </a:lnTo>
                    <a:lnTo>
                      <a:pt x="50790" y="13456"/>
                    </a:lnTo>
                    <a:lnTo>
                      <a:pt x="50591" y="12959"/>
                    </a:lnTo>
                    <a:lnTo>
                      <a:pt x="50367" y="12486"/>
                    </a:lnTo>
                    <a:lnTo>
                      <a:pt x="50118" y="12014"/>
                    </a:lnTo>
                    <a:lnTo>
                      <a:pt x="49870" y="11541"/>
                    </a:lnTo>
                    <a:lnTo>
                      <a:pt x="49571" y="11093"/>
                    </a:lnTo>
                    <a:lnTo>
                      <a:pt x="49273" y="10670"/>
                    </a:lnTo>
                    <a:lnTo>
                      <a:pt x="48949" y="10273"/>
                    </a:lnTo>
                    <a:lnTo>
                      <a:pt x="48601" y="9875"/>
                    </a:lnTo>
                    <a:lnTo>
                      <a:pt x="48253" y="9477"/>
                    </a:lnTo>
                    <a:lnTo>
                      <a:pt x="47855" y="9128"/>
                    </a:lnTo>
                    <a:lnTo>
                      <a:pt x="47457" y="8780"/>
                    </a:lnTo>
                    <a:lnTo>
                      <a:pt x="47059" y="8457"/>
                    </a:lnTo>
                    <a:lnTo>
                      <a:pt x="46636" y="8158"/>
                    </a:lnTo>
                    <a:lnTo>
                      <a:pt x="46189" y="7860"/>
                    </a:lnTo>
                    <a:lnTo>
                      <a:pt x="45716" y="7611"/>
                    </a:lnTo>
                    <a:lnTo>
                      <a:pt x="45243" y="7362"/>
                    </a:lnTo>
                    <a:lnTo>
                      <a:pt x="44771" y="7139"/>
                    </a:lnTo>
                    <a:lnTo>
                      <a:pt x="44273" y="6940"/>
                    </a:lnTo>
                    <a:lnTo>
                      <a:pt x="43751" y="6766"/>
                    </a:lnTo>
                    <a:lnTo>
                      <a:pt x="43254" y="6616"/>
                    </a:lnTo>
                    <a:lnTo>
                      <a:pt x="42707" y="6492"/>
                    </a:lnTo>
                    <a:lnTo>
                      <a:pt x="42184" y="6417"/>
                    </a:lnTo>
                    <a:lnTo>
                      <a:pt x="41637" y="6343"/>
                    </a:lnTo>
                    <a:lnTo>
                      <a:pt x="41065" y="6293"/>
                    </a:lnTo>
                    <a:lnTo>
                      <a:pt x="39971" y="6293"/>
                    </a:lnTo>
                    <a:lnTo>
                      <a:pt x="39423" y="6343"/>
                    </a:lnTo>
                    <a:lnTo>
                      <a:pt x="38901" y="6392"/>
                    </a:lnTo>
                    <a:lnTo>
                      <a:pt x="38354" y="6492"/>
                    </a:lnTo>
                    <a:lnTo>
                      <a:pt x="37856" y="6616"/>
                    </a:lnTo>
                    <a:lnTo>
                      <a:pt x="37334" y="6741"/>
                    </a:lnTo>
                    <a:lnTo>
                      <a:pt x="36837" y="6915"/>
                    </a:lnTo>
                    <a:lnTo>
                      <a:pt x="36364" y="7089"/>
                    </a:lnTo>
                    <a:lnTo>
                      <a:pt x="35892" y="6318"/>
                    </a:lnTo>
                    <a:lnTo>
                      <a:pt x="35344" y="5572"/>
                    </a:lnTo>
                    <a:lnTo>
                      <a:pt x="34772" y="4875"/>
                    </a:lnTo>
                    <a:lnTo>
                      <a:pt x="34175" y="4204"/>
                    </a:lnTo>
                    <a:lnTo>
                      <a:pt x="33504" y="3582"/>
                    </a:lnTo>
                    <a:lnTo>
                      <a:pt x="32807" y="2985"/>
                    </a:lnTo>
                    <a:lnTo>
                      <a:pt x="32086" y="2463"/>
                    </a:lnTo>
                    <a:lnTo>
                      <a:pt x="31315" y="1965"/>
                    </a:lnTo>
                    <a:lnTo>
                      <a:pt x="30917" y="1741"/>
                    </a:lnTo>
                    <a:lnTo>
                      <a:pt x="30494" y="1517"/>
                    </a:lnTo>
                    <a:lnTo>
                      <a:pt x="30096" y="1318"/>
                    </a:lnTo>
                    <a:lnTo>
                      <a:pt x="29673" y="1144"/>
                    </a:lnTo>
                    <a:lnTo>
                      <a:pt x="29251" y="970"/>
                    </a:lnTo>
                    <a:lnTo>
                      <a:pt x="28803" y="796"/>
                    </a:lnTo>
                    <a:lnTo>
                      <a:pt x="28355" y="647"/>
                    </a:lnTo>
                    <a:lnTo>
                      <a:pt x="27907" y="523"/>
                    </a:lnTo>
                    <a:lnTo>
                      <a:pt x="27460" y="398"/>
                    </a:lnTo>
                    <a:lnTo>
                      <a:pt x="27012" y="299"/>
                    </a:lnTo>
                    <a:lnTo>
                      <a:pt x="26540" y="224"/>
                    </a:lnTo>
                    <a:lnTo>
                      <a:pt x="26067" y="149"/>
                    </a:lnTo>
                    <a:lnTo>
                      <a:pt x="25594" y="75"/>
                    </a:lnTo>
                    <a:lnTo>
                      <a:pt x="25122" y="50"/>
                    </a:lnTo>
                    <a:lnTo>
                      <a:pt x="24624" y="25"/>
                    </a:lnTo>
                    <a:lnTo>
                      <a:pt x="24152"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930009" y="3342660"/>
                <a:ext cx="3397352" cy="1389207"/>
              </a:xfrm>
              <a:custGeom>
                <a:avLst/>
                <a:gdLst/>
                <a:ahLst/>
                <a:cxnLst/>
                <a:rect l="l" t="t" r="r" b="b"/>
                <a:pathLst>
                  <a:path w="164780" h="67380" extrusionOk="0">
                    <a:moveTo>
                      <a:pt x="80164" y="1"/>
                    </a:moveTo>
                    <a:lnTo>
                      <a:pt x="79617" y="7761"/>
                    </a:lnTo>
                    <a:lnTo>
                      <a:pt x="61559" y="13108"/>
                    </a:lnTo>
                    <a:lnTo>
                      <a:pt x="61435" y="14004"/>
                    </a:lnTo>
                    <a:lnTo>
                      <a:pt x="61087" y="16392"/>
                    </a:lnTo>
                    <a:lnTo>
                      <a:pt x="60539" y="19849"/>
                    </a:lnTo>
                    <a:lnTo>
                      <a:pt x="60216" y="21839"/>
                    </a:lnTo>
                    <a:lnTo>
                      <a:pt x="59868" y="23903"/>
                    </a:lnTo>
                    <a:lnTo>
                      <a:pt x="59470" y="26042"/>
                    </a:lnTo>
                    <a:lnTo>
                      <a:pt x="59072" y="28156"/>
                    </a:lnTo>
                    <a:lnTo>
                      <a:pt x="58649" y="30196"/>
                    </a:lnTo>
                    <a:lnTo>
                      <a:pt x="58201" y="32111"/>
                    </a:lnTo>
                    <a:lnTo>
                      <a:pt x="57953" y="33031"/>
                    </a:lnTo>
                    <a:lnTo>
                      <a:pt x="57729" y="33877"/>
                    </a:lnTo>
                    <a:lnTo>
                      <a:pt x="57505" y="34648"/>
                    </a:lnTo>
                    <a:lnTo>
                      <a:pt x="57256" y="35394"/>
                    </a:lnTo>
                    <a:lnTo>
                      <a:pt x="57032" y="36041"/>
                    </a:lnTo>
                    <a:lnTo>
                      <a:pt x="56809" y="36613"/>
                    </a:lnTo>
                    <a:lnTo>
                      <a:pt x="56560" y="37110"/>
                    </a:lnTo>
                    <a:lnTo>
                      <a:pt x="56336" y="37483"/>
                    </a:lnTo>
                    <a:lnTo>
                      <a:pt x="56261" y="37608"/>
                    </a:lnTo>
                    <a:lnTo>
                      <a:pt x="56137" y="37732"/>
                    </a:lnTo>
                    <a:lnTo>
                      <a:pt x="55839" y="37981"/>
                    </a:lnTo>
                    <a:lnTo>
                      <a:pt x="55441" y="38230"/>
                    </a:lnTo>
                    <a:lnTo>
                      <a:pt x="54943" y="38503"/>
                    </a:lnTo>
                    <a:lnTo>
                      <a:pt x="54371" y="38802"/>
                    </a:lnTo>
                    <a:lnTo>
                      <a:pt x="53700" y="39100"/>
                    </a:lnTo>
                    <a:lnTo>
                      <a:pt x="52953" y="39399"/>
                    </a:lnTo>
                    <a:lnTo>
                      <a:pt x="52157" y="39722"/>
                    </a:lnTo>
                    <a:lnTo>
                      <a:pt x="51262" y="40045"/>
                    </a:lnTo>
                    <a:lnTo>
                      <a:pt x="50317" y="40369"/>
                    </a:lnTo>
                    <a:lnTo>
                      <a:pt x="48253" y="41040"/>
                    </a:lnTo>
                    <a:lnTo>
                      <a:pt x="45964" y="41737"/>
                    </a:lnTo>
                    <a:lnTo>
                      <a:pt x="43527" y="42458"/>
                    </a:lnTo>
                    <a:lnTo>
                      <a:pt x="40940" y="43179"/>
                    </a:lnTo>
                    <a:lnTo>
                      <a:pt x="38229" y="43900"/>
                    </a:lnTo>
                    <a:lnTo>
                      <a:pt x="35493" y="44622"/>
                    </a:lnTo>
                    <a:lnTo>
                      <a:pt x="32707" y="45318"/>
                    </a:lnTo>
                    <a:lnTo>
                      <a:pt x="27186" y="46686"/>
                    </a:lnTo>
                    <a:lnTo>
                      <a:pt x="21987" y="47905"/>
                    </a:lnTo>
                    <a:lnTo>
                      <a:pt x="21266" y="48079"/>
                    </a:lnTo>
                    <a:lnTo>
                      <a:pt x="20545" y="48278"/>
                    </a:lnTo>
                    <a:lnTo>
                      <a:pt x="19848" y="48502"/>
                    </a:lnTo>
                    <a:lnTo>
                      <a:pt x="19127" y="48726"/>
                    </a:lnTo>
                    <a:lnTo>
                      <a:pt x="18431" y="48974"/>
                    </a:lnTo>
                    <a:lnTo>
                      <a:pt x="17759" y="49248"/>
                    </a:lnTo>
                    <a:lnTo>
                      <a:pt x="17063" y="49522"/>
                    </a:lnTo>
                    <a:lnTo>
                      <a:pt x="16391" y="49845"/>
                    </a:lnTo>
                    <a:lnTo>
                      <a:pt x="15720" y="50143"/>
                    </a:lnTo>
                    <a:lnTo>
                      <a:pt x="15073" y="50492"/>
                    </a:lnTo>
                    <a:lnTo>
                      <a:pt x="14426" y="50840"/>
                    </a:lnTo>
                    <a:lnTo>
                      <a:pt x="13804" y="51188"/>
                    </a:lnTo>
                    <a:lnTo>
                      <a:pt x="13158" y="51586"/>
                    </a:lnTo>
                    <a:lnTo>
                      <a:pt x="12561" y="51959"/>
                    </a:lnTo>
                    <a:lnTo>
                      <a:pt x="11939" y="52382"/>
                    </a:lnTo>
                    <a:lnTo>
                      <a:pt x="11342" y="52805"/>
                    </a:lnTo>
                    <a:lnTo>
                      <a:pt x="10770" y="53252"/>
                    </a:lnTo>
                    <a:lnTo>
                      <a:pt x="10198" y="53700"/>
                    </a:lnTo>
                    <a:lnTo>
                      <a:pt x="9626" y="54173"/>
                    </a:lnTo>
                    <a:lnTo>
                      <a:pt x="9079" y="54670"/>
                    </a:lnTo>
                    <a:lnTo>
                      <a:pt x="8531" y="55168"/>
                    </a:lnTo>
                    <a:lnTo>
                      <a:pt x="8009" y="55665"/>
                    </a:lnTo>
                    <a:lnTo>
                      <a:pt x="7487" y="56187"/>
                    </a:lnTo>
                    <a:lnTo>
                      <a:pt x="6989" y="56735"/>
                    </a:lnTo>
                    <a:lnTo>
                      <a:pt x="6517" y="57282"/>
                    </a:lnTo>
                    <a:lnTo>
                      <a:pt x="6044" y="57854"/>
                    </a:lnTo>
                    <a:lnTo>
                      <a:pt x="5572" y="58426"/>
                    </a:lnTo>
                    <a:lnTo>
                      <a:pt x="5124" y="59023"/>
                    </a:lnTo>
                    <a:lnTo>
                      <a:pt x="4701" y="59620"/>
                    </a:lnTo>
                    <a:lnTo>
                      <a:pt x="4278" y="60242"/>
                    </a:lnTo>
                    <a:lnTo>
                      <a:pt x="3880" y="60863"/>
                    </a:lnTo>
                    <a:lnTo>
                      <a:pt x="3482" y="61485"/>
                    </a:lnTo>
                    <a:lnTo>
                      <a:pt x="0" y="67380"/>
                    </a:lnTo>
                    <a:lnTo>
                      <a:pt x="164779" y="67380"/>
                    </a:lnTo>
                    <a:lnTo>
                      <a:pt x="161297" y="61485"/>
                    </a:lnTo>
                    <a:lnTo>
                      <a:pt x="160924" y="60863"/>
                    </a:lnTo>
                    <a:lnTo>
                      <a:pt x="160501" y="60242"/>
                    </a:lnTo>
                    <a:lnTo>
                      <a:pt x="160103" y="59620"/>
                    </a:lnTo>
                    <a:lnTo>
                      <a:pt x="159656" y="59023"/>
                    </a:lnTo>
                    <a:lnTo>
                      <a:pt x="159208" y="58426"/>
                    </a:lnTo>
                    <a:lnTo>
                      <a:pt x="158760" y="57854"/>
                    </a:lnTo>
                    <a:lnTo>
                      <a:pt x="158288" y="57282"/>
                    </a:lnTo>
                    <a:lnTo>
                      <a:pt x="157790" y="56735"/>
                    </a:lnTo>
                    <a:lnTo>
                      <a:pt x="157293" y="56187"/>
                    </a:lnTo>
                    <a:lnTo>
                      <a:pt x="156770" y="55665"/>
                    </a:lnTo>
                    <a:lnTo>
                      <a:pt x="156248" y="55168"/>
                    </a:lnTo>
                    <a:lnTo>
                      <a:pt x="155701" y="54670"/>
                    </a:lnTo>
                    <a:lnTo>
                      <a:pt x="155154" y="54173"/>
                    </a:lnTo>
                    <a:lnTo>
                      <a:pt x="154607" y="53700"/>
                    </a:lnTo>
                    <a:lnTo>
                      <a:pt x="154034" y="53252"/>
                    </a:lnTo>
                    <a:lnTo>
                      <a:pt x="153438" y="52805"/>
                    </a:lnTo>
                    <a:lnTo>
                      <a:pt x="152841" y="52382"/>
                    </a:lnTo>
                    <a:lnTo>
                      <a:pt x="152244" y="51959"/>
                    </a:lnTo>
                    <a:lnTo>
                      <a:pt x="151622" y="51586"/>
                    </a:lnTo>
                    <a:lnTo>
                      <a:pt x="151000" y="51188"/>
                    </a:lnTo>
                    <a:lnTo>
                      <a:pt x="150353" y="50840"/>
                    </a:lnTo>
                    <a:lnTo>
                      <a:pt x="149707" y="50492"/>
                    </a:lnTo>
                    <a:lnTo>
                      <a:pt x="149060" y="50143"/>
                    </a:lnTo>
                    <a:lnTo>
                      <a:pt x="148388" y="49845"/>
                    </a:lnTo>
                    <a:lnTo>
                      <a:pt x="147717" y="49522"/>
                    </a:lnTo>
                    <a:lnTo>
                      <a:pt x="147045" y="49248"/>
                    </a:lnTo>
                    <a:lnTo>
                      <a:pt x="146349" y="48974"/>
                    </a:lnTo>
                    <a:lnTo>
                      <a:pt x="145652" y="48726"/>
                    </a:lnTo>
                    <a:lnTo>
                      <a:pt x="144956" y="48502"/>
                    </a:lnTo>
                    <a:lnTo>
                      <a:pt x="144235" y="48278"/>
                    </a:lnTo>
                    <a:lnTo>
                      <a:pt x="143513" y="48079"/>
                    </a:lnTo>
                    <a:lnTo>
                      <a:pt x="142792" y="47905"/>
                    </a:lnTo>
                    <a:lnTo>
                      <a:pt x="137594" y="46686"/>
                    </a:lnTo>
                    <a:lnTo>
                      <a:pt x="132072" y="45318"/>
                    </a:lnTo>
                    <a:lnTo>
                      <a:pt x="129311" y="44622"/>
                    </a:lnTo>
                    <a:lnTo>
                      <a:pt x="126551" y="43900"/>
                    </a:lnTo>
                    <a:lnTo>
                      <a:pt x="123864" y="43179"/>
                    </a:lnTo>
                    <a:lnTo>
                      <a:pt x="121278" y="42458"/>
                    </a:lnTo>
                    <a:lnTo>
                      <a:pt x="118815" y="41737"/>
                    </a:lnTo>
                    <a:lnTo>
                      <a:pt x="116552" y="41040"/>
                    </a:lnTo>
                    <a:lnTo>
                      <a:pt x="114463" y="40369"/>
                    </a:lnTo>
                    <a:lnTo>
                      <a:pt x="113517" y="40045"/>
                    </a:lnTo>
                    <a:lnTo>
                      <a:pt x="112647" y="39722"/>
                    </a:lnTo>
                    <a:lnTo>
                      <a:pt x="111826" y="39399"/>
                    </a:lnTo>
                    <a:lnTo>
                      <a:pt x="111080" y="39100"/>
                    </a:lnTo>
                    <a:lnTo>
                      <a:pt x="110433" y="38802"/>
                    </a:lnTo>
                    <a:lnTo>
                      <a:pt x="109836" y="38503"/>
                    </a:lnTo>
                    <a:lnTo>
                      <a:pt x="109364" y="38230"/>
                    </a:lnTo>
                    <a:lnTo>
                      <a:pt x="108966" y="37981"/>
                    </a:lnTo>
                    <a:lnTo>
                      <a:pt x="108643" y="37732"/>
                    </a:lnTo>
                    <a:lnTo>
                      <a:pt x="108543" y="37608"/>
                    </a:lnTo>
                    <a:lnTo>
                      <a:pt x="108444" y="37483"/>
                    </a:lnTo>
                    <a:lnTo>
                      <a:pt x="108220" y="37110"/>
                    </a:lnTo>
                    <a:lnTo>
                      <a:pt x="107996" y="36613"/>
                    </a:lnTo>
                    <a:lnTo>
                      <a:pt x="107747" y="36041"/>
                    </a:lnTo>
                    <a:lnTo>
                      <a:pt x="107523" y="35394"/>
                    </a:lnTo>
                    <a:lnTo>
                      <a:pt x="107299" y="34648"/>
                    </a:lnTo>
                    <a:lnTo>
                      <a:pt x="107051" y="33877"/>
                    </a:lnTo>
                    <a:lnTo>
                      <a:pt x="106827" y="33031"/>
                    </a:lnTo>
                    <a:lnTo>
                      <a:pt x="106603" y="32111"/>
                    </a:lnTo>
                    <a:lnTo>
                      <a:pt x="106155" y="30196"/>
                    </a:lnTo>
                    <a:lnTo>
                      <a:pt x="105732" y="28156"/>
                    </a:lnTo>
                    <a:lnTo>
                      <a:pt x="105310" y="26042"/>
                    </a:lnTo>
                    <a:lnTo>
                      <a:pt x="104912" y="23903"/>
                    </a:lnTo>
                    <a:lnTo>
                      <a:pt x="104563" y="21839"/>
                    </a:lnTo>
                    <a:lnTo>
                      <a:pt x="104240" y="19849"/>
                    </a:lnTo>
                    <a:lnTo>
                      <a:pt x="103718" y="16392"/>
                    </a:lnTo>
                    <a:lnTo>
                      <a:pt x="103370" y="14004"/>
                    </a:lnTo>
                    <a:lnTo>
                      <a:pt x="103245" y="13108"/>
                    </a:lnTo>
                    <a:lnTo>
                      <a:pt x="88844" y="8855"/>
                    </a:lnTo>
                    <a:lnTo>
                      <a:pt x="89391" y="1195"/>
                    </a:lnTo>
                    <a:lnTo>
                      <a:pt x="8016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1934081" y="2035016"/>
                <a:ext cx="1389207" cy="1967652"/>
              </a:xfrm>
              <a:custGeom>
                <a:avLst/>
                <a:gdLst/>
                <a:ahLst/>
                <a:cxnLst/>
                <a:rect l="l" t="t" r="r" b="b"/>
                <a:pathLst>
                  <a:path w="67380" h="95436" extrusionOk="0">
                    <a:moveTo>
                      <a:pt x="33478" y="0"/>
                    </a:moveTo>
                    <a:lnTo>
                      <a:pt x="32857" y="25"/>
                    </a:lnTo>
                    <a:lnTo>
                      <a:pt x="31862" y="75"/>
                    </a:lnTo>
                    <a:lnTo>
                      <a:pt x="30519" y="174"/>
                    </a:lnTo>
                    <a:lnTo>
                      <a:pt x="29748" y="249"/>
                    </a:lnTo>
                    <a:lnTo>
                      <a:pt x="28902" y="348"/>
                    </a:lnTo>
                    <a:lnTo>
                      <a:pt x="28006" y="497"/>
                    </a:lnTo>
                    <a:lnTo>
                      <a:pt x="27061" y="647"/>
                    </a:lnTo>
                    <a:lnTo>
                      <a:pt x="26042" y="846"/>
                    </a:lnTo>
                    <a:lnTo>
                      <a:pt x="24997" y="1070"/>
                    </a:lnTo>
                    <a:lnTo>
                      <a:pt x="23903" y="1318"/>
                    </a:lnTo>
                    <a:lnTo>
                      <a:pt x="22758" y="1617"/>
                    </a:lnTo>
                    <a:lnTo>
                      <a:pt x="21589" y="1965"/>
                    </a:lnTo>
                    <a:lnTo>
                      <a:pt x="20396" y="2363"/>
                    </a:lnTo>
                    <a:lnTo>
                      <a:pt x="19202" y="2786"/>
                    </a:lnTo>
                    <a:lnTo>
                      <a:pt x="17958" y="3283"/>
                    </a:lnTo>
                    <a:lnTo>
                      <a:pt x="16739" y="3830"/>
                    </a:lnTo>
                    <a:lnTo>
                      <a:pt x="15496" y="4427"/>
                    </a:lnTo>
                    <a:lnTo>
                      <a:pt x="14252" y="5099"/>
                    </a:lnTo>
                    <a:lnTo>
                      <a:pt x="13630" y="5447"/>
                    </a:lnTo>
                    <a:lnTo>
                      <a:pt x="13008" y="5820"/>
                    </a:lnTo>
                    <a:lnTo>
                      <a:pt x="12387" y="6193"/>
                    </a:lnTo>
                    <a:lnTo>
                      <a:pt x="11790" y="6616"/>
                    </a:lnTo>
                    <a:lnTo>
                      <a:pt x="11168" y="7014"/>
                    </a:lnTo>
                    <a:lnTo>
                      <a:pt x="10571" y="7462"/>
                    </a:lnTo>
                    <a:lnTo>
                      <a:pt x="9974" y="7909"/>
                    </a:lnTo>
                    <a:lnTo>
                      <a:pt x="9377" y="8382"/>
                    </a:lnTo>
                    <a:lnTo>
                      <a:pt x="8780" y="8879"/>
                    </a:lnTo>
                    <a:lnTo>
                      <a:pt x="8208" y="9402"/>
                    </a:lnTo>
                    <a:lnTo>
                      <a:pt x="7636" y="9924"/>
                    </a:lnTo>
                    <a:lnTo>
                      <a:pt x="7064" y="10471"/>
                    </a:lnTo>
                    <a:lnTo>
                      <a:pt x="6517" y="11043"/>
                    </a:lnTo>
                    <a:lnTo>
                      <a:pt x="5970" y="11640"/>
                    </a:lnTo>
                    <a:lnTo>
                      <a:pt x="5422" y="12237"/>
                    </a:lnTo>
                    <a:lnTo>
                      <a:pt x="4900" y="12884"/>
                    </a:lnTo>
                    <a:lnTo>
                      <a:pt x="4403" y="13531"/>
                    </a:lnTo>
                    <a:lnTo>
                      <a:pt x="3880" y="14202"/>
                    </a:lnTo>
                    <a:lnTo>
                      <a:pt x="3632" y="14774"/>
                    </a:lnTo>
                    <a:lnTo>
                      <a:pt x="3333" y="15471"/>
                    </a:lnTo>
                    <a:lnTo>
                      <a:pt x="2960" y="16466"/>
                    </a:lnTo>
                    <a:lnTo>
                      <a:pt x="2537" y="17759"/>
                    </a:lnTo>
                    <a:lnTo>
                      <a:pt x="2313" y="18505"/>
                    </a:lnTo>
                    <a:lnTo>
                      <a:pt x="2065" y="19351"/>
                    </a:lnTo>
                    <a:lnTo>
                      <a:pt x="1841" y="20246"/>
                    </a:lnTo>
                    <a:lnTo>
                      <a:pt x="1617" y="21216"/>
                    </a:lnTo>
                    <a:lnTo>
                      <a:pt x="1393" y="22261"/>
                    </a:lnTo>
                    <a:lnTo>
                      <a:pt x="1169" y="23380"/>
                    </a:lnTo>
                    <a:lnTo>
                      <a:pt x="945" y="24574"/>
                    </a:lnTo>
                    <a:lnTo>
                      <a:pt x="771" y="25842"/>
                    </a:lnTo>
                    <a:lnTo>
                      <a:pt x="572" y="27186"/>
                    </a:lnTo>
                    <a:lnTo>
                      <a:pt x="423" y="28603"/>
                    </a:lnTo>
                    <a:lnTo>
                      <a:pt x="274" y="30096"/>
                    </a:lnTo>
                    <a:lnTo>
                      <a:pt x="174" y="31663"/>
                    </a:lnTo>
                    <a:lnTo>
                      <a:pt x="75" y="33304"/>
                    </a:lnTo>
                    <a:lnTo>
                      <a:pt x="25" y="35020"/>
                    </a:lnTo>
                    <a:lnTo>
                      <a:pt x="0" y="36836"/>
                    </a:lnTo>
                    <a:lnTo>
                      <a:pt x="25" y="38701"/>
                    </a:lnTo>
                    <a:lnTo>
                      <a:pt x="75" y="40642"/>
                    </a:lnTo>
                    <a:lnTo>
                      <a:pt x="174" y="42681"/>
                    </a:lnTo>
                    <a:lnTo>
                      <a:pt x="324" y="44770"/>
                    </a:lnTo>
                    <a:lnTo>
                      <a:pt x="498" y="46959"/>
                    </a:lnTo>
                    <a:lnTo>
                      <a:pt x="746" y="49223"/>
                    </a:lnTo>
                    <a:lnTo>
                      <a:pt x="1045" y="51561"/>
                    </a:lnTo>
                    <a:lnTo>
                      <a:pt x="1468" y="59719"/>
                    </a:lnTo>
                    <a:lnTo>
                      <a:pt x="1791" y="65663"/>
                    </a:lnTo>
                    <a:lnTo>
                      <a:pt x="1915" y="67852"/>
                    </a:lnTo>
                    <a:lnTo>
                      <a:pt x="1990" y="69071"/>
                    </a:lnTo>
                    <a:lnTo>
                      <a:pt x="2065" y="69270"/>
                    </a:lnTo>
                    <a:lnTo>
                      <a:pt x="2214" y="69568"/>
                    </a:lnTo>
                    <a:lnTo>
                      <a:pt x="2438" y="69966"/>
                    </a:lnTo>
                    <a:lnTo>
                      <a:pt x="2761" y="70464"/>
                    </a:lnTo>
                    <a:lnTo>
                      <a:pt x="3607" y="71682"/>
                    </a:lnTo>
                    <a:lnTo>
                      <a:pt x="4726" y="73150"/>
                    </a:lnTo>
                    <a:lnTo>
                      <a:pt x="6044" y="74866"/>
                    </a:lnTo>
                    <a:lnTo>
                      <a:pt x="7537" y="76731"/>
                    </a:lnTo>
                    <a:lnTo>
                      <a:pt x="9153" y="78721"/>
                    </a:lnTo>
                    <a:lnTo>
                      <a:pt x="10845" y="80786"/>
                    </a:lnTo>
                    <a:lnTo>
                      <a:pt x="12611" y="82850"/>
                    </a:lnTo>
                    <a:lnTo>
                      <a:pt x="14376" y="84865"/>
                    </a:lnTo>
                    <a:lnTo>
                      <a:pt x="16093" y="86805"/>
                    </a:lnTo>
                    <a:lnTo>
                      <a:pt x="17734" y="88596"/>
                    </a:lnTo>
                    <a:lnTo>
                      <a:pt x="19251" y="90187"/>
                    </a:lnTo>
                    <a:lnTo>
                      <a:pt x="19948" y="90884"/>
                    </a:lnTo>
                    <a:lnTo>
                      <a:pt x="20619" y="91530"/>
                    </a:lnTo>
                    <a:lnTo>
                      <a:pt x="21216" y="92078"/>
                    </a:lnTo>
                    <a:lnTo>
                      <a:pt x="21764" y="92575"/>
                    </a:lnTo>
                    <a:lnTo>
                      <a:pt x="22261" y="92948"/>
                    </a:lnTo>
                    <a:lnTo>
                      <a:pt x="22684" y="93247"/>
                    </a:lnTo>
                    <a:lnTo>
                      <a:pt x="23057" y="93495"/>
                    </a:lnTo>
                    <a:lnTo>
                      <a:pt x="23480" y="93694"/>
                    </a:lnTo>
                    <a:lnTo>
                      <a:pt x="23903" y="93893"/>
                    </a:lnTo>
                    <a:lnTo>
                      <a:pt x="24325" y="94092"/>
                    </a:lnTo>
                    <a:lnTo>
                      <a:pt x="24773" y="94266"/>
                    </a:lnTo>
                    <a:lnTo>
                      <a:pt x="25221" y="94416"/>
                    </a:lnTo>
                    <a:lnTo>
                      <a:pt x="26116" y="94689"/>
                    </a:lnTo>
                    <a:lnTo>
                      <a:pt x="27036" y="94913"/>
                    </a:lnTo>
                    <a:lnTo>
                      <a:pt x="27957" y="95087"/>
                    </a:lnTo>
                    <a:lnTo>
                      <a:pt x="28852" y="95212"/>
                    </a:lnTo>
                    <a:lnTo>
                      <a:pt x="29723" y="95311"/>
                    </a:lnTo>
                    <a:lnTo>
                      <a:pt x="30543" y="95386"/>
                    </a:lnTo>
                    <a:lnTo>
                      <a:pt x="31290" y="95411"/>
                    </a:lnTo>
                    <a:lnTo>
                      <a:pt x="31961" y="95435"/>
                    </a:lnTo>
                    <a:lnTo>
                      <a:pt x="33379" y="95435"/>
                    </a:lnTo>
                    <a:lnTo>
                      <a:pt x="33702" y="95411"/>
                    </a:lnTo>
                    <a:lnTo>
                      <a:pt x="34001" y="95435"/>
                    </a:lnTo>
                    <a:lnTo>
                      <a:pt x="35418" y="95435"/>
                    </a:lnTo>
                    <a:lnTo>
                      <a:pt x="36090" y="95411"/>
                    </a:lnTo>
                    <a:lnTo>
                      <a:pt x="36861" y="95386"/>
                    </a:lnTo>
                    <a:lnTo>
                      <a:pt x="37657" y="95311"/>
                    </a:lnTo>
                    <a:lnTo>
                      <a:pt x="38527" y="95212"/>
                    </a:lnTo>
                    <a:lnTo>
                      <a:pt x="39423" y="95087"/>
                    </a:lnTo>
                    <a:lnTo>
                      <a:pt x="40343" y="94913"/>
                    </a:lnTo>
                    <a:lnTo>
                      <a:pt x="41263" y="94689"/>
                    </a:lnTo>
                    <a:lnTo>
                      <a:pt x="42184" y="94416"/>
                    </a:lnTo>
                    <a:lnTo>
                      <a:pt x="42631" y="94266"/>
                    </a:lnTo>
                    <a:lnTo>
                      <a:pt x="43054" y="94092"/>
                    </a:lnTo>
                    <a:lnTo>
                      <a:pt x="43502" y="93893"/>
                    </a:lnTo>
                    <a:lnTo>
                      <a:pt x="43925" y="93694"/>
                    </a:lnTo>
                    <a:lnTo>
                      <a:pt x="44323" y="93495"/>
                    </a:lnTo>
                    <a:lnTo>
                      <a:pt x="44721" y="93247"/>
                    </a:lnTo>
                    <a:lnTo>
                      <a:pt x="45143" y="92948"/>
                    </a:lnTo>
                    <a:lnTo>
                      <a:pt x="45616" y="92575"/>
                    </a:lnTo>
                    <a:lnTo>
                      <a:pt x="46163" y="92078"/>
                    </a:lnTo>
                    <a:lnTo>
                      <a:pt x="46785" y="91530"/>
                    </a:lnTo>
                    <a:lnTo>
                      <a:pt x="47432" y="90884"/>
                    </a:lnTo>
                    <a:lnTo>
                      <a:pt x="48128" y="90187"/>
                    </a:lnTo>
                    <a:lnTo>
                      <a:pt x="49645" y="88596"/>
                    </a:lnTo>
                    <a:lnTo>
                      <a:pt x="51287" y="86805"/>
                    </a:lnTo>
                    <a:lnTo>
                      <a:pt x="53028" y="84865"/>
                    </a:lnTo>
                    <a:lnTo>
                      <a:pt x="54769" y="82850"/>
                    </a:lnTo>
                    <a:lnTo>
                      <a:pt x="56535" y="80786"/>
                    </a:lnTo>
                    <a:lnTo>
                      <a:pt x="58251" y="78721"/>
                    </a:lnTo>
                    <a:lnTo>
                      <a:pt x="59868" y="76731"/>
                    </a:lnTo>
                    <a:lnTo>
                      <a:pt x="61360" y="74866"/>
                    </a:lnTo>
                    <a:lnTo>
                      <a:pt x="62678" y="73150"/>
                    </a:lnTo>
                    <a:lnTo>
                      <a:pt x="63773" y="71682"/>
                    </a:lnTo>
                    <a:lnTo>
                      <a:pt x="64618" y="70464"/>
                    </a:lnTo>
                    <a:lnTo>
                      <a:pt x="64942" y="69966"/>
                    </a:lnTo>
                    <a:lnTo>
                      <a:pt x="65191" y="69568"/>
                    </a:lnTo>
                    <a:lnTo>
                      <a:pt x="65340" y="69270"/>
                    </a:lnTo>
                    <a:lnTo>
                      <a:pt x="65390" y="69071"/>
                    </a:lnTo>
                    <a:lnTo>
                      <a:pt x="65489" y="67852"/>
                    </a:lnTo>
                    <a:lnTo>
                      <a:pt x="65613" y="65663"/>
                    </a:lnTo>
                    <a:lnTo>
                      <a:pt x="65937" y="59719"/>
                    </a:lnTo>
                    <a:lnTo>
                      <a:pt x="66335" y="51561"/>
                    </a:lnTo>
                    <a:lnTo>
                      <a:pt x="66633" y="49223"/>
                    </a:lnTo>
                    <a:lnTo>
                      <a:pt x="66882" y="46959"/>
                    </a:lnTo>
                    <a:lnTo>
                      <a:pt x="67081" y="44770"/>
                    </a:lnTo>
                    <a:lnTo>
                      <a:pt x="67205" y="42681"/>
                    </a:lnTo>
                    <a:lnTo>
                      <a:pt x="67305" y="40642"/>
                    </a:lnTo>
                    <a:lnTo>
                      <a:pt x="67379" y="38701"/>
                    </a:lnTo>
                    <a:lnTo>
                      <a:pt x="67379" y="36836"/>
                    </a:lnTo>
                    <a:lnTo>
                      <a:pt x="67354" y="35020"/>
                    </a:lnTo>
                    <a:lnTo>
                      <a:pt x="67305" y="33304"/>
                    </a:lnTo>
                    <a:lnTo>
                      <a:pt x="67230" y="31663"/>
                    </a:lnTo>
                    <a:lnTo>
                      <a:pt x="67106" y="30096"/>
                    </a:lnTo>
                    <a:lnTo>
                      <a:pt x="66956" y="28603"/>
                    </a:lnTo>
                    <a:lnTo>
                      <a:pt x="66807" y="27186"/>
                    </a:lnTo>
                    <a:lnTo>
                      <a:pt x="66633" y="25842"/>
                    </a:lnTo>
                    <a:lnTo>
                      <a:pt x="66434" y="24574"/>
                    </a:lnTo>
                    <a:lnTo>
                      <a:pt x="66235" y="23380"/>
                    </a:lnTo>
                    <a:lnTo>
                      <a:pt x="66011" y="22261"/>
                    </a:lnTo>
                    <a:lnTo>
                      <a:pt x="65787" y="21216"/>
                    </a:lnTo>
                    <a:lnTo>
                      <a:pt x="65539" y="20246"/>
                    </a:lnTo>
                    <a:lnTo>
                      <a:pt x="65315" y="19351"/>
                    </a:lnTo>
                    <a:lnTo>
                      <a:pt x="65091" y="18505"/>
                    </a:lnTo>
                    <a:lnTo>
                      <a:pt x="64867" y="17759"/>
                    </a:lnTo>
                    <a:lnTo>
                      <a:pt x="64444" y="16466"/>
                    </a:lnTo>
                    <a:lnTo>
                      <a:pt x="64071" y="15471"/>
                    </a:lnTo>
                    <a:lnTo>
                      <a:pt x="63773" y="14774"/>
                    </a:lnTo>
                    <a:lnTo>
                      <a:pt x="63499" y="14202"/>
                    </a:lnTo>
                    <a:lnTo>
                      <a:pt x="63002" y="13531"/>
                    </a:lnTo>
                    <a:lnTo>
                      <a:pt x="62479" y="12884"/>
                    </a:lnTo>
                    <a:lnTo>
                      <a:pt x="61957" y="12237"/>
                    </a:lnTo>
                    <a:lnTo>
                      <a:pt x="61410" y="11640"/>
                    </a:lnTo>
                    <a:lnTo>
                      <a:pt x="60888" y="11043"/>
                    </a:lnTo>
                    <a:lnTo>
                      <a:pt x="60316" y="10471"/>
                    </a:lnTo>
                    <a:lnTo>
                      <a:pt x="59744" y="9924"/>
                    </a:lnTo>
                    <a:lnTo>
                      <a:pt x="59171" y="9402"/>
                    </a:lnTo>
                    <a:lnTo>
                      <a:pt x="58599" y="8879"/>
                    </a:lnTo>
                    <a:lnTo>
                      <a:pt x="58002" y="8382"/>
                    </a:lnTo>
                    <a:lnTo>
                      <a:pt x="57430" y="7909"/>
                    </a:lnTo>
                    <a:lnTo>
                      <a:pt x="56833" y="7462"/>
                    </a:lnTo>
                    <a:lnTo>
                      <a:pt x="56212" y="7014"/>
                    </a:lnTo>
                    <a:lnTo>
                      <a:pt x="55615" y="6616"/>
                    </a:lnTo>
                    <a:lnTo>
                      <a:pt x="54993" y="6193"/>
                    </a:lnTo>
                    <a:lnTo>
                      <a:pt x="54371" y="5820"/>
                    </a:lnTo>
                    <a:lnTo>
                      <a:pt x="53774" y="5447"/>
                    </a:lnTo>
                    <a:lnTo>
                      <a:pt x="53152" y="5099"/>
                    </a:lnTo>
                    <a:lnTo>
                      <a:pt x="51909" y="4427"/>
                    </a:lnTo>
                    <a:lnTo>
                      <a:pt x="50665" y="3830"/>
                    </a:lnTo>
                    <a:lnTo>
                      <a:pt x="49422" y="3283"/>
                    </a:lnTo>
                    <a:lnTo>
                      <a:pt x="48203" y="2786"/>
                    </a:lnTo>
                    <a:lnTo>
                      <a:pt x="46984" y="2363"/>
                    </a:lnTo>
                    <a:lnTo>
                      <a:pt x="45790" y="1965"/>
                    </a:lnTo>
                    <a:lnTo>
                      <a:pt x="44621" y="1617"/>
                    </a:lnTo>
                    <a:lnTo>
                      <a:pt x="43502" y="1318"/>
                    </a:lnTo>
                    <a:lnTo>
                      <a:pt x="42408" y="1070"/>
                    </a:lnTo>
                    <a:lnTo>
                      <a:pt x="41338" y="846"/>
                    </a:lnTo>
                    <a:lnTo>
                      <a:pt x="40343" y="647"/>
                    </a:lnTo>
                    <a:lnTo>
                      <a:pt x="39373" y="497"/>
                    </a:lnTo>
                    <a:lnTo>
                      <a:pt x="38478" y="348"/>
                    </a:lnTo>
                    <a:lnTo>
                      <a:pt x="37632" y="249"/>
                    </a:lnTo>
                    <a:lnTo>
                      <a:pt x="36861" y="174"/>
                    </a:lnTo>
                    <a:lnTo>
                      <a:pt x="35543" y="75"/>
                    </a:lnTo>
                    <a:lnTo>
                      <a:pt x="34548" y="25"/>
                    </a:lnTo>
                    <a:lnTo>
                      <a:pt x="33901" y="0"/>
                    </a:lnTo>
                    <a:lnTo>
                      <a:pt x="33702" y="25"/>
                    </a:lnTo>
                    <a:lnTo>
                      <a:pt x="33478"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280198" y="2814976"/>
                <a:ext cx="130777" cy="429256"/>
              </a:xfrm>
              <a:custGeom>
                <a:avLst/>
                <a:gdLst/>
                <a:ahLst/>
                <a:cxnLst/>
                <a:rect l="l" t="t" r="r" b="b"/>
                <a:pathLst>
                  <a:path w="6343" h="20820" extrusionOk="0">
                    <a:moveTo>
                      <a:pt x="3681" y="1"/>
                    </a:moveTo>
                    <a:lnTo>
                      <a:pt x="3432" y="51"/>
                    </a:lnTo>
                    <a:lnTo>
                      <a:pt x="3209" y="125"/>
                    </a:lnTo>
                    <a:lnTo>
                      <a:pt x="2960" y="250"/>
                    </a:lnTo>
                    <a:lnTo>
                      <a:pt x="2736" y="399"/>
                    </a:lnTo>
                    <a:lnTo>
                      <a:pt x="2512" y="548"/>
                    </a:lnTo>
                    <a:lnTo>
                      <a:pt x="2313" y="747"/>
                    </a:lnTo>
                    <a:lnTo>
                      <a:pt x="2089" y="946"/>
                    </a:lnTo>
                    <a:lnTo>
                      <a:pt x="1691" y="1394"/>
                    </a:lnTo>
                    <a:lnTo>
                      <a:pt x="1318" y="1891"/>
                    </a:lnTo>
                    <a:lnTo>
                      <a:pt x="995" y="2389"/>
                    </a:lnTo>
                    <a:lnTo>
                      <a:pt x="696" y="2886"/>
                    </a:lnTo>
                    <a:lnTo>
                      <a:pt x="473" y="3359"/>
                    </a:lnTo>
                    <a:lnTo>
                      <a:pt x="124" y="4080"/>
                    </a:lnTo>
                    <a:lnTo>
                      <a:pt x="0" y="4354"/>
                    </a:lnTo>
                    <a:lnTo>
                      <a:pt x="398" y="20819"/>
                    </a:lnTo>
                    <a:lnTo>
                      <a:pt x="3756" y="16964"/>
                    </a:lnTo>
                    <a:lnTo>
                      <a:pt x="3930" y="16392"/>
                    </a:lnTo>
                    <a:lnTo>
                      <a:pt x="4402" y="14900"/>
                    </a:lnTo>
                    <a:lnTo>
                      <a:pt x="4701" y="13880"/>
                    </a:lnTo>
                    <a:lnTo>
                      <a:pt x="4999" y="12736"/>
                    </a:lnTo>
                    <a:lnTo>
                      <a:pt x="5323" y="11467"/>
                    </a:lnTo>
                    <a:lnTo>
                      <a:pt x="5621" y="10149"/>
                    </a:lnTo>
                    <a:lnTo>
                      <a:pt x="5895" y="8781"/>
                    </a:lnTo>
                    <a:lnTo>
                      <a:pt x="6119" y="7413"/>
                    </a:lnTo>
                    <a:lnTo>
                      <a:pt x="6193" y="6717"/>
                    </a:lnTo>
                    <a:lnTo>
                      <a:pt x="6268" y="6070"/>
                    </a:lnTo>
                    <a:lnTo>
                      <a:pt x="6318" y="5398"/>
                    </a:lnTo>
                    <a:lnTo>
                      <a:pt x="6342" y="4776"/>
                    </a:lnTo>
                    <a:lnTo>
                      <a:pt x="6342" y="4155"/>
                    </a:lnTo>
                    <a:lnTo>
                      <a:pt x="6318" y="3583"/>
                    </a:lnTo>
                    <a:lnTo>
                      <a:pt x="6243" y="3035"/>
                    </a:lnTo>
                    <a:lnTo>
                      <a:pt x="6168" y="2513"/>
                    </a:lnTo>
                    <a:lnTo>
                      <a:pt x="6044" y="2040"/>
                    </a:lnTo>
                    <a:lnTo>
                      <a:pt x="5870" y="1618"/>
                    </a:lnTo>
                    <a:lnTo>
                      <a:pt x="5696" y="1220"/>
                    </a:lnTo>
                    <a:lnTo>
                      <a:pt x="5571" y="1046"/>
                    </a:lnTo>
                    <a:lnTo>
                      <a:pt x="5447" y="896"/>
                    </a:lnTo>
                    <a:lnTo>
                      <a:pt x="5198" y="623"/>
                    </a:lnTo>
                    <a:lnTo>
                      <a:pt x="4950" y="399"/>
                    </a:lnTo>
                    <a:lnTo>
                      <a:pt x="4676" y="225"/>
                    </a:lnTo>
                    <a:lnTo>
                      <a:pt x="4427" y="100"/>
                    </a:lnTo>
                    <a:lnTo>
                      <a:pt x="4179" y="26"/>
                    </a:lnTo>
                    <a:lnTo>
                      <a:pt x="3930"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846395" y="2814976"/>
                <a:ext cx="131292" cy="429256"/>
              </a:xfrm>
              <a:custGeom>
                <a:avLst/>
                <a:gdLst/>
                <a:ahLst/>
                <a:cxnLst/>
                <a:rect l="l" t="t" r="r" b="b"/>
                <a:pathLst>
                  <a:path w="6368" h="20820" extrusionOk="0">
                    <a:moveTo>
                      <a:pt x="2413" y="1"/>
                    </a:moveTo>
                    <a:lnTo>
                      <a:pt x="2164" y="26"/>
                    </a:lnTo>
                    <a:lnTo>
                      <a:pt x="1915" y="100"/>
                    </a:lnTo>
                    <a:lnTo>
                      <a:pt x="1667" y="225"/>
                    </a:lnTo>
                    <a:lnTo>
                      <a:pt x="1418" y="399"/>
                    </a:lnTo>
                    <a:lnTo>
                      <a:pt x="1169" y="623"/>
                    </a:lnTo>
                    <a:lnTo>
                      <a:pt x="895" y="896"/>
                    </a:lnTo>
                    <a:lnTo>
                      <a:pt x="771" y="1046"/>
                    </a:lnTo>
                    <a:lnTo>
                      <a:pt x="672" y="1220"/>
                    </a:lnTo>
                    <a:lnTo>
                      <a:pt x="473" y="1618"/>
                    </a:lnTo>
                    <a:lnTo>
                      <a:pt x="323" y="2040"/>
                    </a:lnTo>
                    <a:lnTo>
                      <a:pt x="199" y="2513"/>
                    </a:lnTo>
                    <a:lnTo>
                      <a:pt x="100" y="3035"/>
                    </a:lnTo>
                    <a:lnTo>
                      <a:pt x="50" y="3583"/>
                    </a:lnTo>
                    <a:lnTo>
                      <a:pt x="25" y="4155"/>
                    </a:lnTo>
                    <a:lnTo>
                      <a:pt x="0" y="4776"/>
                    </a:lnTo>
                    <a:lnTo>
                      <a:pt x="25" y="5398"/>
                    </a:lnTo>
                    <a:lnTo>
                      <a:pt x="75" y="6070"/>
                    </a:lnTo>
                    <a:lnTo>
                      <a:pt x="149" y="6717"/>
                    </a:lnTo>
                    <a:lnTo>
                      <a:pt x="224" y="7413"/>
                    </a:lnTo>
                    <a:lnTo>
                      <a:pt x="448" y="8781"/>
                    </a:lnTo>
                    <a:lnTo>
                      <a:pt x="721" y="10149"/>
                    </a:lnTo>
                    <a:lnTo>
                      <a:pt x="1020" y="11467"/>
                    </a:lnTo>
                    <a:lnTo>
                      <a:pt x="1343" y="12736"/>
                    </a:lnTo>
                    <a:lnTo>
                      <a:pt x="1642" y="13880"/>
                    </a:lnTo>
                    <a:lnTo>
                      <a:pt x="1940" y="14900"/>
                    </a:lnTo>
                    <a:lnTo>
                      <a:pt x="2413" y="16392"/>
                    </a:lnTo>
                    <a:lnTo>
                      <a:pt x="2587" y="16964"/>
                    </a:lnTo>
                    <a:lnTo>
                      <a:pt x="5945" y="20819"/>
                    </a:lnTo>
                    <a:lnTo>
                      <a:pt x="6367" y="4354"/>
                    </a:lnTo>
                    <a:lnTo>
                      <a:pt x="6243" y="4080"/>
                    </a:lnTo>
                    <a:lnTo>
                      <a:pt x="5895" y="3359"/>
                    </a:lnTo>
                    <a:lnTo>
                      <a:pt x="5646" y="2886"/>
                    </a:lnTo>
                    <a:lnTo>
                      <a:pt x="5348" y="2389"/>
                    </a:lnTo>
                    <a:lnTo>
                      <a:pt x="5024" y="1891"/>
                    </a:lnTo>
                    <a:lnTo>
                      <a:pt x="4651" y="1394"/>
                    </a:lnTo>
                    <a:lnTo>
                      <a:pt x="4253" y="946"/>
                    </a:lnTo>
                    <a:lnTo>
                      <a:pt x="4054" y="747"/>
                    </a:lnTo>
                    <a:lnTo>
                      <a:pt x="3830" y="548"/>
                    </a:lnTo>
                    <a:lnTo>
                      <a:pt x="3607" y="399"/>
                    </a:lnTo>
                    <a:lnTo>
                      <a:pt x="3383" y="250"/>
                    </a:lnTo>
                    <a:lnTo>
                      <a:pt x="3134" y="125"/>
                    </a:lnTo>
                    <a:lnTo>
                      <a:pt x="2910" y="51"/>
                    </a:lnTo>
                    <a:lnTo>
                      <a:pt x="266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155101" y="3728805"/>
                <a:ext cx="947683" cy="464121"/>
              </a:xfrm>
              <a:custGeom>
                <a:avLst/>
                <a:gdLst/>
                <a:ahLst/>
                <a:cxnLst/>
                <a:rect l="l" t="t" r="r" b="b"/>
                <a:pathLst>
                  <a:path w="45965" h="22511" extrusionOk="0">
                    <a:moveTo>
                      <a:pt x="1294" y="1"/>
                    </a:moveTo>
                    <a:lnTo>
                      <a:pt x="697" y="3682"/>
                    </a:lnTo>
                    <a:lnTo>
                      <a:pt x="348" y="5671"/>
                    </a:lnTo>
                    <a:lnTo>
                      <a:pt x="0" y="7661"/>
                    </a:lnTo>
                    <a:lnTo>
                      <a:pt x="1766" y="9751"/>
                    </a:lnTo>
                    <a:lnTo>
                      <a:pt x="3532" y="11815"/>
                    </a:lnTo>
                    <a:lnTo>
                      <a:pt x="5273" y="13755"/>
                    </a:lnTo>
                    <a:lnTo>
                      <a:pt x="6940" y="15571"/>
                    </a:lnTo>
                    <a:lnTo>
                      <a:pt x="8482" y="17187"/>
                    </a:lnTo>
                    <a:lnTo>
                      <a:pt x="9203" y="17909"/>
                    </a:lnTo>
                    <a:lnTo>
                      <a:pt x="9875" y="18555"/>
                    </a:lnTo>
                    <a:lnTo>
                      <a:pt x="10471" y="19127"/>
                    </a:lnTo>
                    <a:lnTo>
                      <a:pt x="11044" y="19600"/>
                    </a:lnTo>
                    <a:lnTo>
                      <a:pt x="11516" y="19998"/>
                    </a:lnTo>
                    <a:lnTo>
                      <a:pt x="11964" y="20296"/>
                    </a:lnTo>
                    <a:lnTo>
                      <a:pt x="12337" y="20545"/>
                    </a:lnTo>
                    <a:lnTo>
                      <a:pt x="12760" y="20744"/>
                    </a:lnTo>
                    <a:lnTo>
                      <a:pt x="13183" y="20968"/>
                    </a:lnTo>
                    <a:lnTo>
                      <a:pt x="13605" y="21142"/>
                    </a:lnTo>
                    <a:lnTo>
                      <a:pt x="14053" y="21316"/>
                    </a:lnTo>
                    <a:lnTo>
                      <a:pt x="14501" y="21465"/>
                    </a:lnTo>
                    <a:lnTo>
                      <a:pt x="15396" y="21739"/>
                    </a:lnTo>
                    <a:lnTo>
                      <a:pt x="16316" y="21963"/>
                    </a:lnTo>
                    <a:lnTo>
                      <a:pt x="17237" y="22137"/>
                    </a:lnTo>
                    <a:lnTo>
                      <a:pt x="18132" y="22261"/>
                    </a:lnTo>
                    <a:lnTo>
                      <a:pt x="19003" y="22361"/>
                    </a:lnTo>
                    <a:lnTo>
                      <a:pt x="19823" y="22435"/>
                    </a:lnTo>
                    <a:lnTo>
                      <a:pt x="20570" y="22460"/>
                    </a:lnTo>
                    <a:lnTo>
                      <a:pt x="21241" y="22485"/>
                    </a:lnTo>
                    <a:lnTo>
                      <a:pt x="21838" y="22510"/>
                    </a:lnTo>
                    <a:lnTo>
                      <a:pt x="22659" y="22485"/>
                    </a:lnTo>
                    <a:lnTo>
                      <a:pt x="22982" y="22460"/>
                    </a:lnTo>
                    <a:lnTo>
                      <a:pt x="23281" y="22485"/>
                    </a:lnTo>
                    <a:lnTo>
                      <a:pt x="24126" y="22510"/>
                    </a:lnTo>
                    <a:lnTo>
                      <a:pt x="24698" y="22485"/>
                    </a:lnTo>
                    <a:lnTo>
                      <a:pt x="25370" y="22460"/>
                    </a:lnTo>
                    <a:lnTo>
                      <a:pt x="26141" y="22435"/>
                    </a:lnTo>
                    <a:lnTo>
                      <a:pt x="26937" y="22361"/>
                    </a:lnTo>
                    <a:lnTo>
                      <a:pt x="27807" y="22261"/>
                    </a:lnTo>
                    <a:lnTo>
                      <a:pt x="28703" y="22137"/>
                    </a:lnTo>
                    <a:lnTo>
                      <a:pt x="29623" y="21963"/>
                    </a:lnTo>
                    <a:lnTo>
                      <a:pt x="30543" y="21739"/>
                    </a:lnTo>
                    <a:lnTo>
                      <a:pt x="31464" y="21465"/>
                    </a:lnTo>
                    <a:lnTo>
                      <a:pt x="31911" y="21316"/>
                    </a:lnTo>
                    <a:lnTo>
                      <a:pt x="32334" y="21142"/>
                    </a:lnTo>
                    <a:lnTo>
                      <a:pt x="32782" y="20968"/>
                    </a:lnTo>
                    <a:lnTo>
                      <a:pt x="33205" y="20744"/>
                    </a:lnTo>
                    <a:lnTo>
                      <a:pt x="33603" y="20545"/>
                    </a:lnTo>
                    <a:lnTo>
                      <a:pt x="34001" y="20296"/>
                    </a:lnTo>
                    <a:lnTo>
                      <a:pt x="34423" y="19998"/>
                    </a:lnTo>
                    <a:lnTo>
                      <a:pt x="34921" y="19600"/>
                    </a:lnTo>
                    <a:lnTo>
                      <a:pt x="35468" y="19127"/>
                    </a:lnTo>
                    <a:lnTo>
                      <a:pt x="36090" y="18555"/>
                    </a:lnTo>
                    <a:lnTo>
                      <a:pt x="36737" y="17909"/>
                    </a:lnTo>
                    <a:lnTo>
                      <a:pt x="37458" y="17187"/>
                    </a:lnTo>
                    <a:lnTo>
                      <a:pt x="39000" y="15571"/>
                    </a:lnTo>
                    <a:lnTo>
                      <a:pt x="40666" y="13755"/>
                    </a:lnTo>
                    <a:lnTo>
                      <a:pt x="42407" y="11815"/>
                    </a:lnTo>
                    <a:lnTo>
                      <a:pt x="44173" y="9751"/>
                    </a:lnTo>
                    <a:lnTo>
                      <a:pt x="45964" y="7661"/>
                    </a:lnTo>
                    <a:lnTo>
                      <a:pt x="45591" y="5671"/>
                    </a:lnTo>
                    <a:lnTo>
                      <a:pt x="45243" y="3682"/>
                    </a:lnTo>
                    <a:lnTo>
                      <a:pt x="44646" y="1"/>
                    </a:lnTo>
                    <a:lnTo>
                      <a:pt x="43029" y="1891"/>
                    </a:lnTo>
                    <a:lnTo>
                      <a:pt x="41437" y="3707"/>
                    </a:lnTo>
                    <a:lnTo>
                      <a:pt x="39871" y="5423"/>
                    </a:lnTo>
                    <a:lnTo>
                      <a:pt x="38403" y="6990"/>
                    </a:lnTo>
                    <a:lnTo>
                      <a:pt x="37060" y="8383"/>
                    </a:lnTo>
                    <a:lnTo>
                      <a:pt x="36438" y="9004"/>
                    </a:lnTo>
                    <a:lnTo>
                      <a:pt x="35841" y="9576"/>
                    </a:lnTo>
                    <a:lnTo>
                      <a:pt x="35319" y="10049"/>
                    </a:lnTo>
                    <a:lnTo>
                      <a:pt x="34821" y="10472"/>
                    </a:lnTo>
                    <a:lnTo>
                      <a:pt x="34374" y="10820"/>
                    </a:lnTo>
                    <a:lnTo>
                      <a:pt x="34001" y="11094"/>
                    </a:lnTo>
                    <a:lnTo>
                      <a:pt x="33603" y="11342"/>
                    </a:lnTo>
                    <a:lnTo>
                      <a:pt x="33205" y="11541"/>
                    </a:lnTo>
                    <a:lnTo>
                      <a:pt x="32782" y="11740"/>
                    </a:lnTo>
                    <a:lnTo>
                      <a:pt x="32334" y="11939"/>
                    </a:lnTo>
                    <a:lnTo>
                      <a:pt x="31911" y="12113"/>
                    </a:lnTo>
                    <a:lnTo>
                      <a:pt x="31464" y="12263"/>
                    </a:lnTo>
                    <a:lnTo>
                      <a:pt x="30543" y="12536"/>
                    </a:lnTo>
                    <a:lnTo>
                      <a:pt x="29623" y="12760"/>
                    </a:lnTo>
                    <a:lnTo>
                      <a:pt x="28703" y="12934"/>
                    </a:lnTo>
                    <a:lnTo>
                      <a:pt x="27807" y="13059"/>
                    </a:lnTo>
                    <a:lnTo>
                      <a:pt x="26937" y="13158"/>
                    </a:lnTo>
                    <a:lnTo>
                      <a:pt x="26141" y="13233"/>
                    </a:lnTo>
                    <a:lnTo>
                      <a:pt x="25370" y="13258"/>
                    </a:lnTo>
                    <a:lnTo>
                      <a:pt x="24698" y="13282"/>
                    </a:lnTo>
                    <a:lnTo>
                      <a:pt x="23281" y="13282"/>
                    </a:lnTo>
                    <a:lnTo>
                      <a:pt x="22982" y="13258"/>
                    </a:lnTo>
                    <a:lnTo>
                      <a:pt x="22659" y="13282"/>
                    </a:lnTo>
                    <a:lnTo>
                      <a:pt x="21241" y="13282"/>
                    </a:lnTo>
                    <a:lnTo>
                      <a:pt x="20570" y="13258"/>
                    </a:lnTo>
                    <a:lnTo>
                      <a:pt x="19823" y="13233"/>
                    </a:lnTo>
                    <a:lnTo>
                      <a:pt x="19003" y="13158"/>
                    </a:lnTo>
                    <a:lnTo>
                      <a:pt x="18132" y="13059"/>
                    </a:lnTo>
                    <a:lnTo>
                      <a:pt x="17237" y="12934"/>
                    </a:lnTo>
                    <a:lnTo>
                      <a:pt x="16316" y="12760"/>
                    </a:lnTo>
                    <a:lnTo>
                      <a:pt x="15396" y="12536"/>
                    </a:lnTo>
                    <a:lnTo>
                      <a:pt x="14501" y="12263"/>
                    </a:lnTo>
                    <a:lnTo>
                      <a:pt x="14053" y="12113"/>
                    </a:lnTo>
                    <a:lnTo>
                      <a:pt x="13605" y="11939"/>
                    </a:lnTo>
                    <a:lnTo>
                      <a:pt x="13183" y="11740"/>
                    </a:lnTo>
                    <a:lnTo>
                      <a:pt x="12760" y="11541"/>
                    </a:lnTo>
                    <a:lnTo>
                      <a:pt x="12337" y="11342"/>
                    </a:lnTo>
                    <a:lnTo>
                      <a:pt x="11964" y="11094"/>
                    </a:lnTo>
                    <a:lnTo>
                      <a:pt x="11566" y="10820"/>
                    </a:lnTo>
                    <a:lnTo>
                      <a:pt x="11143" y="10472"/>
                    </a:lnTo>
                    <a:lnTo>
                      <a:pt x="10646" y="10049"/>
                    </a:lnTo>
                    <a:lnTo>
                      <a:pt x="10098" y="9576"/>
                    </a:lnTo>
                    <a:lnTo>
                      <a:pt x="9526" y="9004"/>
                    </a:lnTo>
                    <a:lnTo>
                      <a:pt x="8880" y="8383"/>
                    </a:lnTo>
                    <a:lnTo>
                      <a:pt x="7537" y="6990"/>
                    </a:lnTo>
                    <a:lnTo>
                      <a:pt x="6069" y="5423"/>
                    </a:lnTo>
                    <a:lnTo>
                      <a:pt x="4527" y="3707"/>
                    </a:lnTo>
                    <a:lnTo>
                      <a:pt x="2910" y="1891"/>
                    </a:lnTo>
                    <a:lnTo>
                      <a:pt x="12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097661" y="2136021"/>
                <a:ext cx="1062049" cy="738993"/>
              </a:xfrm>
              <a:custGeom>
                <a:avLst/>
                <a:gdLst/>
                <a:ahLst/>
                <a:cxnLst/>
                <a:rect l="l" t="t" r="r" b="b"/>
                <a:pathLst>
                  <a:path w="51512" h="35843" extrusionOk="0">
                    <a:moveTo>
                      <a:pt x="24450" y="1"/>
                    </a:moveTo>
                    <a:lnTo>
                      <a:pt x="23530" y="51"/>
                    </a:lnTo>
                    <a:lnTo>
                      <a:pt x="22410" y="125"/>
                    </a:lnTo>
                    <a:lnTo>
                      <a:pt x="21067" y="274"/>
                    </a:lnTo>
                    <a:lnTo>
                      <a:pt x="20346" y="399"/>
                    </a:lnTo>
                    <a:lnTo>
                      <a:pt x="19600" y="523"/>
                    </a:lnTo>
                    <a:lnTo>
                      <a:pt x="18804" y="672"/>
                    </a:lnTo>
                    <a:lnTo>
                      <a:pt x="17983" y="847"/>
                    </a:lnTo>
                    <a:lnTo>
                      <a:pt x="17162" y="1046"/>
                    </a:lnTo>
                    <a:lnTo>
                      <a:pt x="16292" y="1269"/>
                    </a:lnTo>
                    <a:lnTo>
                      <a:pt x="15421" y="1543"/>
                    </a:lnTo>
                    <a:lnTo>
                      <a:pt x="14526" y="1841"/>
                    </a:lnTo>
                    <a:lnTo>
                      <a:pt x="13606" y="2190"/>
                    </a:lnTo>
                    <a:lnTo>
                      <a:pt x="12710" y="2563"/>
                    </a:lnTo>
                    <a:lnTo>
                      <a:pt x="11790" y="2986"/>
                    </a:lnTo>
                    <a:lnTo>
                      <a:pt x="10895" y="3433"/>
                    </a:lnTo>
                    <a:lnTo>
                      <a:pt x="9974" y="3931"/>
                    </a:lnTo>
                    <a:lnTo>
                      <a:pt x="9079" y="4478"/>
                    </a:lnTo>
                    <a:lnTo>
                      <a:pt x="8208" y="5100"/>
                    </a:lnTo>
                    <a:lnTo>
                      <a:pt x="7338" y="5746"/>
                    </a:lnTo>
                    <a:lnTo>
                      <a:pt x="6492" y="6443"/>
                    </a:lnTo>
                    <a:lnTo>
                      <a:pt x="5671" y="7189"/>
                    </a:lnTo>
                    <a:lnTo>
                      <a:pt x="5273" y="7587"/>
                    </a:lnTo>
                    <a:lnTo>
                      <a:pt x="4875" y="8010"/>
                    </a:lnTo>
                    <a:lnTo>
                      <a:pt x="4478" y="8433"/>
                    </a:lnTo>
                    <a:lnTo>
                      <a:pt x="4104" y="8880"/>
                    </a:lnTo>
                    <a:lnTo>
                      <a:pt x="3731" y="9328"/>
                    </a:lnTo>
                    <a:lnTo>
                      <a:pt x="3383" y="9801"/>
                    </a:lnTo>
                    <a:lnTo>
                      <a:pt x="3010" y="10298"/>
                    </a:lnTo>
                    <a:lnTo>
                      <a:pt x="2687" y="10796"/>
                    </a:lnTo>
                    <a:lnTo>
                      <a:pt x="2339" y="11318"/>
                    </a:lnTo>
                    <a:lnTo>
                      <a:pt x="2040" y="11865"/>
                    </a:lnTo>
                    <a:lnTo>
                      <a:pt x="1717" y="12412"/>
                    </a:lnTo>
                    <a:lnTo>
                      <a:pt x="1418" y="12984"/>
                    </a:lnTo>
                    <a:lnTo>
                      <a:pt x="1070" y="13755"/>
                    </a:lnTo>
                    <a:lnTo>
                      <a:pt x="772" y="14502"/>
                    </a:lnTo>
                    <a:lnTo>
                      <a:pt x="523" y="15273"/>
                    </a:lnTo>
                    <a:lnTo>
                      <a:pt x="299" y="16019"/>
                    </a:lnTo>
                    <a:lnTo>
                      <a:pt x="150" y="16765"/>
                    </a:lnTo>
                    <a:lnTo>
                      <a:pt x="50" y="17536"/>
                    </a:lnTo>
                    <a:lnTo>
                      <a:pt x="1" y="18282"/>
                    </a:lnTo>
                    <a:lnTo>
                      <a:pt x="25" y="19028"/>
                    </a:lnTo>
                    <a:lnTo>
                      <a:pt x="75" y="19774"/>
                    </a:lnTo>
                    <a:lnTo>
                      <a:pt x="175" y="20496"/>
                    </a:lnTo>
                    <a:lnTo>
                      <a:pt x="324" y="21242"/>
                    </a:lnTo>
                    <a:lnTo>
                      <a:pt x="548" y="21963"/>
                    </a:lnTo>
                    <a:lnTo>
                      <a:pt x="796" y="22685"/>
                    </a:lnTo>
                    <a:lnTo>
                      <a:pt x="1120" y="23431"/>
                    </a:lnTo>
                    <a:lnTo>
                      <a:pt x="1468" y="24127"/>
                    </a:lnTo>
                    <a:lnTo>
                      <a:pt x="1891" y="24848"/>
                    </a:lnTo>
                    <a:lnTo>
                      <a:pt x="2289" y="25445"/>
                    </a:lnTo>
                    <a:lnTo>
                      <a:pt x="2687" y="26017"/>
                    </a:lnTo>
                    <a:lnTo>
                      <a:pt x="3134" y="26589"/>
                    </a:lnTo>
                    <a:lnTo>
                      <a:pt x="3607" y="27162"/>
                    </a:lnTo>
                    <a:lnTo>
                      <a:pt x="4129" y="27709"/>
                    </a:lnTo>
                    <a:lnTo>
                      <a:pt x="4652" y="28231"/>
                    </a:lnTo>
                    <a:lnTo>
                      <a:pt x="5199" y="28753"/>
                    </a:lnTo>
                    <a:lnTo>
                      <a:pt x="5796" y="29251"/>
                    </a:lnTo>
                    <a:lnTo>
                      <a:pt x="6393" y="29748"/>
                    </a:lnTo>
                    <a:lnTo>
                      <a:pt x="7039" y="30221"/>
                    </a:lnTo>
                    <a:lnTo>
                      <a:pt x="7686" y="30669"/>
                    </a:lnTo>
                    <a:lnTo>
                      <a:pt x="8358" y="31116"/>
                    </a:lnTo>
                    <a:lnTo>
                      <a:pt x="9054" y="31564"/>
                    </a:lnTo>
                    <a:lnTo>
                      <a:pt x="9750" y="31962"/>
                    </a:lnTo>
                    <a:lnTo>
                      <a:pt x="10472" y="32360"/>
                    </a:lnTo>
                    <a:lnTo>
                      <a:pt x="11218" y="32733"/>
                    </a:lnTo>
                    <a:lnTo>
                      <a:pt x="11989" y="33081"/>
                    </a:lnTo>
                    <a:lnTo>
                      <a:pt x="12760" y="33429"/>
                    </a:lnTo>
                    <a:lnTo>
                      <a:pt x="13556" y="33753"/>
                    </a:lnTo>
                    <a:lnTo>
                      <a:pt x="14352" y="34051"/>
                    </a:lnTo>
                    <a:lnTo>
                      <a:pt x="15148" y="34325"/>
                    </a:lnTo>
                    <a:lnTo>
                      <a:pt x="15969" y="34574"/>
                    </a:lnTo>
                    <a:lnTo>
                      <a:pt x="16814" y="34797"/>
                    </a:lnTo>
                    <a:lnTo>
                      <a:pt x="17635" y="35021"/>
                    </a:lnTo>
                    <a:lnTo>
                      <a:pt x="18481" y="35195"/>
                    </a:lnTo>
                    <a:lnTo>
                      <a:pt x="19326" y="35369"/>
                    </a:lnTo>
                    <a:lnTo>
                      <a:pt x="20197" y="35519"/>
                    </a:lnTo>
                    <a:lnTo>
                      <a:pt x="21042" y="35618"/>
                    </a:lnTo>
                    <a:lnTo>
                      <a:pt x="21888" y="35718"/>
                    </a:lnTo>
                    <a:lnTo>
                      <a:pt x="22759" y="35792"/>
                    </a:lnTo>
                    <a:lnTo>
                      <a:pt x="23629" y="35817"/>
                    </a:lnTo>
                    <a:lnTo>
                      <a:pt x="24475" y="35842"/>
                    </a:lnTo>
                    <a:lnTo>
                      <a:pt x="25097" y="35817"/>
                    </a:lnTo>
                    <a:lnTo>
                      <a:pt x="25694" y="35817"/>
                    </a:lnTo>
                    <a:lnTo>
                      <a:pt x="25768" y="35792"/>
                    </a:lnTo>
                    <a:lnTo>
                      <a:pt x="25843" y="35817"/>
                    </a:lnTo>
                    <a:lnTo>
                      <a:pt x="26440" y="35817"/>
                    </a:lnTo>
                    <a:lnTo>
                      <a:pt x="27037" y="35842"/>
                    </a:lnTo>
                    <a:lnTo>
                      <a:pt x="27907" y="35817"/>
                    </a:lnTo>
                    <a:lnTo>
                      <a:pt x="28753" y="35792"/>
                    </a:lnTo>
                    <a:lnTo>
                      <a:pt x="29623" y="35718"/>
                    </a:lnTo>
                    <a:lnTo>
                      <a:pt x="30469" y="35618"/>
                    </a:lnTo>
                    <a:lnTo>
                      <a:pt x="31340" y="35519"/>
                    </a:lnTo>
                    <a:lnTo>
                      <a:pt x="32185" y="35369"/>
                    </a:lnTo>
                    <a:lnTo>
                      <a:pt x="33031" y="35195"/>
                    </a:lnTo>
                    <a:lnTo>
                      <a:pt x="33877" y="35021"/>
                    </a:lnTo>
                    <a:lnTo>
                      <a:pt x="34722" y="34797"/>
                    </a:lnTo>
                    <a:lnTo>
                      <a:pt x="35543" y="34574"/>
                    </a:lnTo>
                    <a:lnTo>
                      <a:pt x="36364" y="34325"/>
                    </a:lnTo>
                    <a:lnTo>
                      <a:pt x="37185" y="34051"/>
                    </a:lnTo>
                    <a:lnTo>
                      <a:pt x="37981" y="33753"/>
                    </a:lnTo>
                    <a:lnTo>
                      <a:pt x="38752" y="33429"/>
                    </a:lnTo>
                    <a:lnTo>
                      <a:pt x="39523" y="33081"/>
                    </a:lnTo>
                    <a:lnTo>
                      <a:pt x="40294" y="32733"/>
                    </a:lnTo>
                    <a:lnTo>
                      <a:pt x="41040" y="32360"/>
                    </a:lnTo>
                    <a:lnTo>
                      <a:pt x="41761" y="31962"/>
                    </a:lnTo>
                    <a:lnTo>
                      <a:pt x="42482" y="31564"/>
                    </a:lnTo>
                    <a:lnTo>
                      <a:pt x="43179" y="31116"/>
                    </a:lnTo>
                    <a:lnTo>
                      <a:pt x="43850" y="30693"/>
                    </a:lnTo>
                    <a:lnTo>
                      <a:pt x="44497" y="30221"/>
                    </a:lnTo>
                    <a:lnTo>
                      <a:pt x="45119" y="29748"/>
                    </a:lnTo>
                    <a:lnTo>
                      <a:pt x="45716" y="29251"/>
                    </a:lnTo>
                    <a:lnTo>
                      <a:pt x="46313" y="28753"/>
                    </a:lnTo>
                    <a:lnTo>
                      <a:pt x="46860" y="28231"/>
                    </a:lnTo>
                    <a:lnTo>
                      <a:pt x="47407" y="27709"/>
                    </a:lnTo>
                    <a:lnTo>
                      <a:pt x="47905" y="27162"/>
                    </a:lnTo>
                    <a:lnTo>
                      <a:pt x="48377" y="26589"/>
                    </a:lnTo>
                    <a:lnTo>
                      <a:pt x="48825" y="26017"/>
                    </a:lnTo>
                    <a:lnTo>
                      <a:pt x="49248" y="25445"/>
                    </a:lnTo>
                    <a:lnTo>
                      <a:pt x="49621" y="24848"/>
                    </a:lnTo>
                    <a:lnTo>
                      <a:pt x="50044" y="24152"/>
                    </a:lnTo>
                    <a:lnTo>
                      <a:pt x="50417" y="23431"/>
                    </a:lnTo>
                    <a:lnTo>
                      <a:pt x="50715" y="22709"/>
                    </a:lnTo>
                    <a:lnTo>
                      <a:pt x="50989" y="21963"/>
                    </a:lnTo>
                    <a:lnTo>
                      <a:pt x="51188" y="21242"/>
                    </a:lnTo>
                    <a:lnTo>
                      <a:pt x="51337" y="20496"/>
                    </a:lnTo>
                    <a:lnTo>
                      <a:pt x="51461" y="19774"/>
                    </a:lnTo>
                    <a:lnTo>
                      <a:pt x="51511" y="19028"/>
                    </a:lnTo>
                    <a:lnTo>
                      <a:pt x="51511" y="18282"/>
                    </a:lnTo>
                    <a:lnTo>
                      <a:pt x="51461" y="17536"/>
                    </a:lnTo>
                    <a:lnTo>
                      <a:pt x="51362" y="16765"/>
                    </a:lnTo>
                    <a:lnTo>
                      <a:pt x="51213" y="16019"/>
                    </a:lnTo>
                    <a:lnTo>
                      <a:pt x="51014" y="15273"/>
                    </a:lnTo>
                    <a:lnTo>
                      <a:pt x="50765" y="14502"/>
                    </a:lnTo>
                    <a:lnTo>
                      <a:pt x="50442" y="13755"/>
                    </a:lnTo>
                    <a:lnTo>
                      <a:pt x="50093" y="12984"/>
                    </a:lnTo>
                    <a:lnTo>
                      <a:pt x="49795" y="12412"/>
                    </a:lnTo>
                    <a:lnTo>
                      <a:pt x="49496" y="11865"/>
                    </a:lnTo>
                    <a:lnTo>
                      <a:pt x="49173" y="11318"/>
                    </a:lnTo>
                    <a:lnTo>
                      <a:pt x="48850" y="10796"/>
                    </a:lnTo>
                    <a:lnTo>
                      <a:pt x="48502" y="10298"/>
                    </a:lnTo>
                    <a:lnTo>
                      <a:pt x="48153" y="9801"/>
                    </a:lnTo>
                    <a:lnTo>
                      <a:pt x="47780" y="9328"/>
                    </a:lnTo>
                    <a:lnTo>
                      <a:pt x="47407" y="8880"/>
                    </a:lnTo>
                    <a:lnTo>
                      <a:pt x="47034" y="8433"/>
                    </a:lnTo>
                    <a:lnTo>
                      <a:pt x="46661" y="8010"/>
                    </a:lnTo>
                    <a:lnTo>
                      <a:pt x="46263" y="7587"/>
                    </a:lnTo>
                    <a:lnTo>
                      <a:pt x="45865" y="7189"/>
                    </a:lnTo>
                    <a:lnTo>
                      <a:pt x="45044" y="6443"/>
                    </a:lnTo>
                    <a:lnTo>
                      <a:pt x="44174" y="5746"/>
                    </a:lnTo>
                    <a:lnTo>
                      <a:pt x="43328" y="5100"/>
                    </a:lnTo>
                    <a:lnTo>
                      <a:pt x="42433" y="4478"/>
                    </a:lnTo>
                    <a:lnTo>
                      <a:pt x="41537" y="3931"/>
                    </a:lnTo>
                    <a:lnTo>
                      <a:pt x="40642" y="3433"/>
                    </a:lnTo>
                    <a:lnTo>
                      <a:pt x="39722" y="2986"/>
                    </a:lnTo>
                    <a:lnTo>
                      <a:pt x="38826" y="2563"/>
                    </a:lnTo>
                    <a:lnTo>
                      <a:pt x="37906" y="2190"/>
                    </a:lnTo>
                    <a:lnTo>
                      <a:pt x="37011" y="1841"/>
                    </a:lnTo>
                    <a:lnTo>
                      <a:pt x="36115" y="1543"/>
                    </a:lnTo>
                    <a:lnTo>
                      <a:pt x="35220" y="1269"/>
                    </a:lnTo>
                    <a:lnTo>
                      <a:pt x="34374" y="1046"/>
                    </a:lnTo>
                    <a:lnTo>
                      <a:pt x="33528" y="847"/>
                    </a:lnTo>
                    <a:lnTo>
                      <a:pt x="32708" y="672"/>
                    </a:lnTo>
                    <a:lnTo>
                      <a:pt x="31912" y="523"/>
                    </a:lnTo>
                    <a:lnTo>
                      <a:pt x="31166" y="399"/>
                    </a:lnTo>
                    <a:lnTo>
                      <a:pt x="30444" y="274"/>
                    </a:lnTo>
                    <a:lnTo>
                      <a:pt x="29126" y="125"/>
                    </a:lnTo>
                    <a:lnTo>
                      <a:pt x="27982" y="51"/>
                    </a:lnTo>
                    <a:lnTo>
                      <a:pt x="270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636107" y="2307826"/>
                <a:ext cx="421030" cy="461028"/>
              </a:xfrm>
              <a:custGeom>
                <a:avLst/>
                <a:gdLst/>
                <a:ahLst/>
                <a:cxnLst/>
                <a:rect l="l" t="t" r="r" b="b"/>
                <a:pathLst>
                  <a:path w="20421" h="22361" extrusionOk="0">
                    <a:moveTo>
                      <a:pt x="14874" y="0"/>
                    </a:moveTo>
                    <a:lnTo>
                      <a:pt x="14899" y="274"/>
                    </a:lnTo>
                    <a:lnTo>
                      <a:pt x="14899" y="572"/>
                    </a:lnTo>
                    <a:lnTo>
                      <a:pt x="14874" y="871"/>
                    </a:lnTo>
                    <a:lnTo>
                      <a:pt x="14799" y="1144"/>
                    </a:lnTo>
                    <a:lnTo>
                      <a:pt x="14725" y="1443"/>
                    </a:lnTo>
                    <a:lnTo>
                      <a:pt x="14625" y="1716"/>
                    </a:lnTo>
                    <a:lnTo>
                      <a:pt x="14526" y="1965"/>
                    </a:lnTo>
                    <a:lnTo>
                      <a:pt x="14377" y="2214"/>
                    </a:lnTo>
                    <a:lnTo>
                      <a:pt x="14153" y="2537"/>
                    </a:lnTo>
                    <a:lnTo>
                      <a:pt x="14775" y="2736"/>
                    </a:lnTo>
                    <a:lnTo>
                      <a:pt x="15347" y="2960"/>
                    </a:lnTo>
                    <a:lnTo>
                      <a:pt x="15919" y="3258"/>
                    </a:lnTo>
                    <a:lnTo>
                      <a:pt x="16441" y="3582"/>
                    </a:lnTo>
                    <a:lnTo>
                      <a:pt x="16938" y="3930"/>
                    </a:lnTo>
                    <a:lnTo>
                      <a:pt x="17411" y="4328"/>
                    </a:lnTo>
                    <a:lnTo>
                      <a:pt x="17834" y="4751"/>
                    </a:lnTo>
                    <a:lnTo>
                      <a:pt x="18207" y="5223"/>
                    </a:lnTo>
                    <a:lnTo>
                      <a:pt x="18257" y="5348"/>
                    </a:lnTo>
                    <a:lnTo>
                      <a:pt x="18257" y="5472"/>
                    </a:lnTo>
                    <a:lnTo>
                      <a:pt x="18232" y="5596"/>
                    </a:lnTo>
                    <a:lnTo>
                      <a:pt x="18132" y="5721"/>
                    </a:lnTo>
                    <a:lnTo>
                      <a:pt x="18033" y="5771"/>
                    </a:lnTo>
                    <a:lnTo>
                      <a:pt x="17834" y="5771"/>
                    </a:lnTo>
                    <a:lnTo>
                      <a:pt x="17759" y="5746"/>
                    </a:lnTo>
                    <a:lnTo>
                      <a:pt x="17685" y="5696"/>
                    </a:lnTo>
                    <a:lnTo>
                      <a:pt x="17635" y="5621"/>
                    </a:lnTo>
                    <a:lnTo>
                      <a:pt x="17262" y="5198"/>
                    </a:lnTo>
                    <a:lnTo>
                      <a:pt x="16864" y="4776"/>
                    </a:lnTo>
                    <a:lnTo>
                      <a:pt x="16416" y="4403"/>
                    </a:lnTo>
                    <a:lnTo>
                      <a:pt x="15919" y="4079"/>
                    </a:lnTo>
                    <a:lnTo>
                      <a:pt x="15396" y="3781"/>
                    </a:lnTo>
                    <a:lnTo>
                      <a:pt x="14849" y="3507"/>
                    </a:lnTo>
                    <a:lnTo>
                      <a:pt x="14252" y="3308"/>
                    </a:lnTo>
                    <a:lnTo>
                      <a:pt x="13655" y="3134"/>
                    </a:lnTo>
                    <a:lnTo>
                      <a:pt x="13158" y="3607"/>
                    </a:lnTo>
                    <a:lnTo>
                      <a:pt x="12660" y="4079"/>
                    </a:lnTo>
                    <a:lnTo>
                      <a:pt x="12461" y="4253"/>
                    </a:lnTo>
                    <a:lnTo>
                      <a:pt x="11989" y="4676"/>
                    </a:lnTo>
                    <a:lnTo>
                      <a:pt x="11566" y="5149"/>
                    </a:lnTo>
                    <a:lnTo>
                      <a:pt x="11367" y="5373"/>
                    </a:lnTo>
                    <a:lnTo>
                      <a:pt x="11168" y="5646"/>
                    </a:lnTo>
                    <a:lnTo>
                      <a:pt x="11019" y="5895"/>
                    </a:lnTo>
                    <a:lnTo>
                      <a:pt x="10895" y="6169"/>
                    </a:lnTo>
                    <a:lnTo>
                      <a:pt x="10820" y="6367"/>
                    </a:lnTo>
                    <a:lnTo>
                      <a:pt x="10770" y="6591"/>
                    </a:lnTo>
                    <a:lnTo>
                      <a:pt x="10696" y="7014"/>
                    </a:lnTo>
                    <a:lnTo>
                      <a:pt x="10646" y="7462"/>
                    </a:lnTo>
                    <a:lnTo>
                      <a:pt x="10621" y="7934"/>
                    </a:lnTo>
                    <a:lnTo>
                      <a:pt x="10621" y="8009"/>
                    </a:lnTo>
                    <a:lnTo>
                      <a:pt x="11143" y="8059"/>
                    </a:lnTo>
                    <a:lnTo>
                      <a:pt x="11666" y="8158"/>
                    </a:lnTo>
                    <a:lnTo>
                      <a:pt x="12188" y="8332"/>
                    </a:lnTo>
                    <a:lnTo>
                      <a:pt x="12660" y="8531"/>
                    </a:lnTo>
                    <a:lnTo>
                      <a:pt x="13108" y="8805"/>
                    </a:lnTo>
                    <a:lnTo>
                      <a:pt x="13506" y="9103"/>
                    </a:lnTo>
                    <a:lnTo>
                      <a:pt x="13705" y="9278"/>
                    </a:lnTo>
                    <a:lnTo>
                      <a:pt x="13879" y="9477"/>
                    </a:lnTo>
                    <a:lnTo>
                      <a:pt x="14053" y="9651"/>
                    </a:lnTo>
                    <a:lnTo>
                      <a:pt x="14203" y="9874"/>
                    </a:lnTo>
                    <a:lnTo>
                      <a:pt x="14277" y="9999"/>
                    </a:lnTo>
                    <a:lnTo>
                      <a:pt x="14277" y="10123"/>
                    </a:lnTo>
                    <a:lnTo>
                      <a:pt x="14227" y="10272"/>
                    </a:lnTo>
                    <a:lnTo>
                      <a:pt x="14128" y="10372"/>
                    </a:lnTo>
                    <a:lnTo>
                      <a:pt x="14028" y="10422"/>
                    </a:lnTo>
                    <a:lnTo>
                      <a:pt x="13854" y="10422"/>
                    </a:lnTo>
                    <a:lnTo>
                      <a:pt x="13755" y="10397"/>
                    </a:lnTo>
                    <a:lnTo>
                      <a:pt x="13705" y="10347"/>
                    </a:lnTo>
                    <a:lnTo>
                      <a:pt x="13630" y="10272"/>
                    </a:lnTo>
                    <a:lnTo>
                      <a:pt x="13357" y="9949"/>
                    </a:lnTo>
                    <a:lnTo>
                      <a:pt x="13034" y="9651"/>
                    </a:lnTo>
                    <a:lnTo>
                      <a:pt x="12685" y="9377"/>
                    </a:lnTo>
                    <a:lnTo>
                      <a:pt x="12312" y="9153"/>
                    </a:lnTo>
                    <a:lnTo>
                      <a:pt x="11914" y="8979"/>
                    </a:lnTo>
                    <a:lnTo>
                      <a:pt x="11467" y="8855"/>
                    </a:lnTo>
                    <a:lnTo>
                      <a:pt x="11044" y="8755"/>
                    </a:lnTo>
                    <a:lnTo>
                      <a:pt x="10571" y="8705"/>
                    </a:lnTo>
                    <a:lnTo>
                      <a:pt x="10546" y="9054"/>
                    </a:lnTo>
                    <a:lnTo>
                      <a:pt x="10472" y="9427"/>
                    </a:lnTo>
                    <a:lnTo>
                      <a:pt x="10397" y="9750"/>
                    </a:lnTo>
                    <a:lnTo>
                      <a:pt x="10273" y="10049"/>
                    </a:lnTo>
                    <a:lnTo>
                      <a:pt x="10123" y="10347"/>
                    </a:lnTo>
                    <a:lnTo>
                      <a:pt x="9949" y="10646"/>
                    </a:lnTo>
                    <a:lnTo>
                      <a:pt x="9750" y="10919"/>
                    </a:lnTo>
                    <a:lnTo>
                      <a:pt x="9527" y="11193"/>
                    </a:lnTo>
                    <a:lnTo>
                      <a:pt x="9278" y="11466"/>
                    </a:lnTo>
                    <a:lnTo>
                      <a:pt x="9029" y="11715"/>
                    </a:lnTo>
                    <a:lnTo>
                      <a:pt x="9228" y="12063"/>
                    </a:lnTo>
                    <a:lnTo>
                      <a:pt x="9452" y="12411"/>
                    </a:lnTo>
                    <a:lnTo>
                      <a:pt x="9726" y="12735"/>
                    </a:lnTo>
                    <a:lnTo>
                      <a:pt x="10024" y="13033"/>
                    </a:lnTo>
                    <a:lnTo>
                      <a:pt x="10347" y="13332"/>
                    </a:lnTo>
                    <a:lnTo>
                      <a:pt x="10696" y="13580"/>
                    </a:lnTo>
                    <a:lnTo>
                      <a:pt x="11069" y="13829"/>
                    </a:lnTo>
                    <a:lnTo>
                      <a:pt x="11467" y="14028"/>
                    </a:lnTo>
                    <a:lnTo>
                      <a:pt x="11591" y="14128"/>
                    </a:lnTo>
                    <a:lnTo>
                      <a:pt x="11666" y="14252"/>
                    </a:lnTo>
                    <a:lnTo>
                      <a:pt x="11666" y="14376"/>
                    </a:lnTo>
                    <a:lnTo>
                      <a:pt x="11641" y="14526"/>
                    </a:lnTo>
                    <a:lnTo>
                      <a:pt x="11591" y="14600"/>
                    </a:lnTo>
                    <a:lnTo>
                      <a:pt x="11516" y="14675"/>
                    </a:lnTo>
                    <a:lnTo>
                      <a:pt x="11417" y="14700"/>
                    </a:lnTo>
                    <a:lnTo>
                      <a:pt x="11317" y="14725"/>
                    </a:lnTo>
                    <a:lnTo>
                      <a:pt x="11243" y="14700"/>
                    </a:lnTo>
                    <a:lnTo>
                      <a:pt x="11168" y="14675"/>
                    </a:lnTo>
                    <a:lnTo>
                      <a:pt x="10745" y="14451"/>
                    </a:lnTo>
                    <a:lnTo>
                      <a:pt x="10322" y="14202"/>
                    </a:lnTo>
                    <a:lnTo>
                      <a:pt x="9949" y="13904"/>
                    </a:lnTo>
                    <a:lnTo>
                      <a:pt x="9576" y="13605"/>
                    </a:lnTo>
                    <a:lnTo>
                      <a:pt x="9253" y="13257"/>
                    </a:lnTo>
                    <a:lnTo>
                      <a:pt x="8954" y="12909"/>
                    </a:lnTo>
                    <a:lnTo>
                      <a:pt x="8681" y="12536"/>
                    </a:lnTo>
                    <a:lnTo>
                      <a:pt x="8457" y="12138"/>
                    </a:lnTo>
                    <a:lnTo>
                      <a:pt x="8159" y="12337"/>
                    </a:lnTo>
                    <a:lnTo>
                      <a:pt x="7835" y="12511"/>
                    </a:lnTo>
                    <a:lnTo>
                      <a:pt x="7537" y="12660"/>
                    </a:lnTo>
                    <a:lnTo>
                      <a:pt x="7213" y="12785"/>
                    </a:lnTo>
                    <a:lnTo>
                      <a:pt x="6865" y="12909"/>
                    </a:lnTo>
                    <a:lnTo>
                      <a:pt x="6517" y="13008"/>
                    </a:lnTo>
                    <a:lnTo>
                      <a:pt x="6169" y="13083"/>
                    </a:lnTo>
                    <a:lnTo>
                      <a:pt x="5821" y="13133"/>
                    </a:lnTo>
                    <a:lnTo>
                      <a:pt x="5721" y="13307"/>
                    </a:lnTo>
                    <a:lnTo>
                      <a:pt x="5597" y="13481"/>
                    </a:lnTo>
                    <a:lnTo>
                      <a:pt x="5447" y="13655"/>
                    </a:lnTo>
                    <a:lnTo>
                      <a:pt x="5298" y="13804"/>
                    </a:lnTo>
                    <a:lnTo>
                      <a:pt x="5124" y="13954"/>
                    </a:lnTo>
                    <a:lnTo>
                      <a:pt x="4950" y="14103"/>
                    </a:lnTo>
                    <a:lnTo>
                      <a:pt x="4751" y="14227"/>
                    </a:lnTo>
                    <a:lnTo>
                      <a:pt x="4527" y="14327"/>
                    </a:lnTo>
                    <a:lnTo>
                      <a:pt x="4104" y="14501"/>
                    </a:lnTo>
                    <a:lnTo>
                      <a:pt x="3632" y="14625"/>
                    </a:lnTo>
                    <a:lnTo>
                      <a:pt x="3134" y="14700"/>
                    </a:lnTo>
                    <a:lnTo>
                      <a:pt x="2612" y="14725"/>
                    </a:lnTo>
                    <a:lnTo>
                      <a:pt x="2139" y="14725"/>
                    </a:lnTo>
                    <a:lnTo>
                      <a:pt x="1791" y="14700"/>
                    </a:lnTo>
                    <a:lnTo>
                      <a:pt x="1443" y="14650"/>
                    </a:lnTo>
                    <a:lnTo>
                      <a:pt x="1145" y="14575"/>
                    </a:lnTo>
                    <a:lnTo>
                      <a:pt x="821" y="14501"/>
                    </a:lnTo>
                    <a:lnTo>
                      <a:pt x="548" y="14401"/>
                    </a:lnTo>
                    <a:lnTo>
                      <a:pt x="274" y="14277"/>
                    </a:lnTo>
                    <a:lnTo>
                      <a:pt x="0" y="14153"/>
                    </a:lnTo>
                    <a:lnTo>
                      <a:pt x="0" y="14501"/>
                    </a:lnTo>
                    <a:lnTo>
                      <a:pt x="0" y="14849"/>
                    </a:lnTo>
                    <a:lnTo>
                      <a:pt x="25" y="15222"/>
                    </a:lnTo>
                    <a:lnTo>
                      <a:pt x="75" y="15570"/>
                    </a:lnTo>
                    <a:lnTo>
                      <a:pt x="150" y="15918"/>
                    </a:lnTo>
                    <a:lnTo>
                      <a:pt x="175" y="15943"/>
                    </a:lnTo>
                    <a:lnTo>
                      <a:pt x="349" y="16192"/>
                    </a:lnTo>
                    <a:lnTo>
                      <a:pt x="523" y="16441"/>
                    </a:lnTo>
                    <a:lnTo>
                      <a:pt x="722" y="16640"/>
                    </a:lnTo>
                    <a:lnTo>
                      <a:pt x="946" y="16864"/>
                    </a:lnTo>
                    <a:lnTo>
                      <a:pt x="1169" y="17038"/>
                    </a:lnTo>
                    <a:lnTo>
                      <a:pt x="1393" y="17212"/>
                    </a:lnTo>
                    <a:lnTo>
                      <a:pt x="1642" y="17386"/>
                    </a:lnTo>
                    <a:lnTo>
                      <a:pt x="1891" y="17510"/>
                    </a:lnTo>
                    <a:lnTo>
                      <a:pt x="2139" y="17635"/>
                    </a:lnTo>
                    <a:lnTo>
                      <a:pt x="2388" y="17734"/>
                    </a:lnTo>
                    <a:lnTo>
                      <a:pt x="2662" y="17834"/>
                    </a:lnTo>
                    <a:lnTo>
                      <a:pt x="2910" y="17883"/>
                    </a:lnTo>
                    <a:lnTo>
                      <a:pt x="3184" y="17933"/>
                    </a:lnTo>
                    <a:lnTo>
                      <a:pt x="3458" y="17958"/>
                    </a:lnTo>
                    <a:lnTo>
                      <a:pt x="4129" y="17958"/>
                    </a:lnTo>
                    <a:lnTo>
                      <a:pt x="4229" y="18033"/>
                    </a:lnTo>
                    <a:lnTo>
                      <a:pt x="4328" y="18132"/>
                    </a:lnTo>
                    <a:lnTo>
                      <a:pt x="4378" y="18256"/>
                    </a:lnTo>
                    <a:lnTo>
                      <a:pt x="4353" y="18406"/>
                    </a:lnTo>
                    <a:lnTo>
                      <a:pt x="4303" y="18530"/>
                    </a:lnTo>
                    <a:lnTo>
                      <a:pt x="4204" y="18605"/>
                    </a:lnTo>
                    <a:lnTo>
                      <a:pt x="4055" y="18654"/>
                    </a:lnTo>
                    <a:lnTo>
                      <a:pt x="3607" y="18679"/>
                    </a:lnTo>
                    <a:lnTo>
                      <a:pt x="3209" y="18654"/>
                    </a:lnTo>
                    <a:lnTo>
                      <a:pt x="2836" y="18605"/>
                    </a:lnTo>
                    <a:lnTo>
                      <a:pt x="2463" y="18530"/>
                    </a:lnTo>
                    <a:lnTo>
                      <a:pt x="2115" y="18406"/>
                    </a:lnTo>
                    <a:lnTo>
                      <a:pt x="1741" y="18256"/>
                    </a:lnTo>
                    <a:lnTo>
                      <a:pt x="1393" y="18082"/>
                    </a:lnTo>
                    <a:lnTo>
                      <a:pt x="1070" y="17859"/>
                    </a:lnTo>
                    <a:lnTo>
                      <a:pt x="747" y="17610"/>
                    </a:lnTo>
                    <a:lnTo>
                      <a:pt x="995" y="18107"/>
                    </a:lnTo>
                    <a:lnTo>
                      <a:pt x="1294" y="18555"/>
                    </a:lnTo>
                    <a:lnTo>
                      <a:pt x="1617" y="19003"/>
                    </a:lnTo>
                    <a:lnTo>
                      <a:pt x="1965" y="19425"/>
                    </a:lnTo>
                    <a:lnTo>
                      <a:pt x="2363" y="19823"/>
                    </a:lnTo>
                    <a:lnTo>
                      <a:pt x="2786" y="20197"/>
                    </a:lnTo>
                    <a:lnTo>
                      <a:pt x="3234" y="20570"/>
                    </a:lnTo>
                    <a:lnTo>
                      <a:pt x="3706" y="20893"/>
                    </a:lnTo>
                    <a:lnTo>
                      <a:pt x="4179" y="21191"/>
                    </a:lnTo>
                    <a:lnTo>
                      <a:pt x="4701" y="21465"/>
                    </a:lnTo>
                    <a:lnTo>
                      <a:pt x="5248" y="21689"/>
                    </a:lnTo>
                    <a:lnTo>
                      <a:pt x="5796" y="21888"/>
                    </a:lnTo>
                    <a:lnTo>
                      <a:pt x="6368" y="22062"/>
                    </a:lnTo>
                    <a:lnTo>
                      <a:pt x="6940" y="22211"/>
                    </a:lnTo>
                    <a:lnTo>
                      <a:pt x="7562" y="22286"/>
                    </a:lnTo>
                    <a:lnTo>
                      <a:pt x="8159" y="22360"/>
                    </a:lnTo>
                    <a:lnTo>
                      <a:pt x="8208" y="22360"/>
                    </a:lnTo>
                    <a:lnTo>
                      <a:pt x="8034" y="22211"/>
                    </a:lnTo>
                    <a:lnTo>
                      <a:pt x="7885" y="22087"/>
                    </a:lnTo>
                    <a:lnTo>
                      <a:pt x="7711" y="21838"/>
                    </a:lnTo>
                    <a:lnTo>
                      <a:pt x="7562" y="21589"/>
                    </a:lnTo>
                    <a:lnTo>
                      <a:pt x="7462" y="21341"/>
                    </a:lnTo>
                    <a:lnTo>
                      <a:pt x="7388" y="21067"/>
                    </a:lnTo>
                    <a:lnTo>
                      <a:pt x="7338" y="20793"/>
                    </a:lnTo>
                    <a:lnTo>
                      <a:pt x="7338" y="20520"/>
                    </a:lnTo>
                    <a:lnTo>
                      <a:pt x="7363" y="20246"/>
                    </a:lnTo>
                    <a:lnTo>
                      <a:pt x="7437" y="19973"/>
                    </a:lnTo>
                    <a:lnTo>
                      <a:pt x="7512" y="19848"/>
                    </a:lnTo>
                    <a:lnTo>
                      <a:pt x="7611" y="19749"/>
                    </a:lnTo>
                    <a:lnTo>
                      <a:pt x="7736" y="19724"/>
                    </a:lnTo>
                    <a:lnTo>
                      <a:pt x="7810" y="19724"/>
                    </a:lnTo>
                    <a:lnTo>
                      <a:pt x="7885" y="19749"/>
                    </a:lnTo>
                    <a:lnTo>
                      <a:pt x="8009" y="19799"/>
                    </a:lnTo>
                    <a:lnTo>
                      <a:pt x="8084" y="19923"/>
                    </a:lnTo>
                    <a:lnTo>
                      <a:pt x="8134" y="20047"/>
                    </a:lnTo>
                    <a:lnTo>
                      <a:pt x="8109" y="20172"/>
                    </a:lnTo>
                    <a:lnTo>
                      <a:pt x="8059" y="20371"/>
                    </a:lnTo>
                    <a:lnTo>
                      <a:pt x="8059" y="20545"/>
                    </a:lnTo>
                    <a:lnTo>
                      <a:pt x="8059" y="20744"/>
                    </a:lnTo>
                    <a:lnTo>
                      <a:pt x="8084" y="20918"/>
                    </a:lnTo>
                    <a:lnTo>
                      <a:pt x="8134" y="21117"/>
                    </a:lnTo>
                    <a:lnTo>
                      <a:pt x="8208" y="21291"/>
                    </a:lnTo>
                    <a:lnTo>
                      <a:pt x="8308" y="21440"/>
                    </a:lnTo>
                    <a:lnTo>
                      <a:pt x="8432" y="21614"/>
                    </a:lnTo>
                    <a:lnTo>
                      <a:pt x="8606" y="21788"/>
                    </a:lnTo>
                    <a:lnTo>
                      <a:pt x="8780" y="21913"/>
                    </a:lnTo>
                    <a:lnTo>
                      <a:pt x="8954" y="22012"/>
                    </a:lnTo>
                    <a:lnTo>
                      <a:pt x="9153" y="22112"/>
                    </a:lnTo>
                    <a:lnTo>
                      <a:pt x="9352" y="22161"/>
                    </a:lnTo>
                    <a:lnTo>
                      <a:pt x="9551" y="22211"/>
                    </a:lnTo>
                    <a:lnTo>
                      <a:pt x="9900" y="22261"/>
                    </a:lnTo>
                    <a:lnTo>
                      <a:pt x="10621" y="22137"/>
                    </a:lnTo>
                    <a:lnTo>
                      <a:pt x="11292" y="21962"/>
                    </a:lnTo>
                    <a:lnTo>
                      <a:pt x="11989" y="21739"/>
                    </a:lnTo>
                    <a:lnTo>
                      <a:pt x="12636" y="21490"/>
                    </a:lnTo>
                    <a:lnTo>
                      <a:pt x="13282" y="21191"/>
                    </a:lnTo>
                    <a:lnTo>
                      <a:pt x="13879" y="20843"/>
                    </a:lnTo>
                    <a:lnTo>
                      <a:pt x="14476" y="20445"/>
                    </a:lnTo>
                    <a:lnTo>
                      <a:pt x="15023" y="20022"/>
                    </a:lnTo>
                    <a:lnTo>
                      <a:pt x="14650" y="19948"/>
                    </a:lnTo>
                    <a:lnTo>
                      <a:pt x="14277" y="19873"/>
                    </a:lnTo>
                    <a:lnTo>
                      <a:pt x="13904" y="19749"/>
                    </a:lnTo>
                    <a:lnTo>
                      <a:pt x="13556" y="19624"/>
                    </a:lnTo>
                    <a:lnTo>
                      <a:pt x="13232" y="19450"/>
                    </a:lnTo>
                    <a:lnTo>
                      <a:pt x="12909" y="19251"/>
                    </a:lnTo>
                    <a:lnTo>
                      <a:pt x="12611" y="19052"/>
                    </a:lnTo>
                    <a:lnTo>
                      <a:pt x="12337" y="18804"/>
                    </a:lnTo>
                    <a:lnTo>
                      <a:pt x="12262" y="18704"/>
                    </a:lnTo>
                    <a:lnTo>
                      <a:pt x="12238" y="18555"/>
                    </a:lnTo>
                    <a:lnTo>
                      <a:pt x="12262" y="18431"/>
                    </a:lnTo>
                    <a:lnTo>
                      <a:pt x="12337" y="18306"/>
                    </a:lnTo>
                    <a:lnTo>
                      <a:pt x="12437" y="18232"/>
                    </a:lnTo>
                    <a:lnTo>
                      <a:pt x="12586" y="18207"/>
                    </a:lnTo>
                    <a:lnTo>
                      <a:pt x="12710" y="18232"/>
                    </a:lnTo>
                    <a:lnTo>
                      <a:pt x="12835" y="18281"/>
                    </a:lnTo>
                    <a:lnTo>
                      <a:pt x="13133" y="18555"/>
                    </a:lnTo>
                    <a:lnTo>
                      <a:pt x="13481" y="18779"/>
                    </a:lnTo>
                    <a:lnTo>
                      <a:pt x="13854" y="18953"/>
                    </a:lnTo>
                    <a:lnTo>
                      <a:pt x="14252" y="19127"/>
                    </a:lnTo>
                    <a:lnTo>
                      <a:pt x="14650" y="19227"/>
                    </a:lnTo>
                    <a:lnTo>
                      <a:pt x="15073" y="19326"/>
                    </a:lnTo>
                    <a:lnTo>
                      <a:pt x="15521" y="19351"/>
                    </a:lnTo>
                    <a:lnTo>
                      <a:pt x="16068" y="19351"/>
                    </a:lnTo>
                    <a:lnTo>
                      <a:pt x="16416" y="19227"/>
                    </a:lnTo>
                    <a:lnTo>
                      <a:pt x="16789" y="19077"/>
                    </a:lnTo>
                    <a:lnTo>
                      <a:pt x="17137" y="18903"/>
                    </a:lnTo>
                    <a:lnTo>
                      <a:pt x="17461" y="18704"/>
                    </a:lnTo>
                    <a:lnTo>
                      <a:pt x="17784" y="18505"/>
                    </a:lnTo>
                    <a:lnTo>
                      <a:pt x="18083" y="18306"/>
                    </a:lnTo>
                    <a:lnTo>
                      <a:pt x="18381" y="18058"/>
                    </a:lnTo>
                    <a:lnTo>
                      <a:pt x="18655" y="17834"/>
                    </a:lnTo>
                    <a:lnTo>
                      <a:pt x="18903" y="17560"/>
                    </a:lnTo>
                    <a:lnTo>
                      <a:pt x="19152" y="17311"/>
                    </a:lnTo>
                    <a:lnTo>
                      <a:pt x="19351" y="17038"/>
                    </a:lnTo>
                    <a:lnTo>
                      <a:pt x="19575" y="16739"/>
                    </a:lnTo>
                    <a:lnTo>
                      <a:pt x="19749" y="16441"/>
                    </a:lnTo>
                    <a:lnTo>
                      <a:pt x="19923" y="16142"/>
                    </a:lnTo>
                    <a:lnTo>
                      <a:pt x="20048" y="15819"/>
                    </a:lnTo>
                    <a:lnTo>
                      <a:pt x="20172" y="15496"/>
                    </a:lnTo>
                    <a:lnTo>
                      <a:pt x="20246" y="15247"/>
                    </a:lnTo>
                    <a:lnTo>
                      <a:pt x="20321" y="14998"/>
                    </a:lnTo>
                    <a:lnTo>
                      <a:pt x="20396" y="14476"/>
                    </a:lnTo>
                    <a:lnTo>
                      <a:pt x="20147" y="14700"/>
                    </a:lnTo>
                    <a:lnTo>
                      <a:pt x="19849" y="14899"/>
                    </a:lnTo>
                    <a:lnTo>
                      <a:pt x="19525" y="15098"/>
                    </a:lnTo>
                    <a:lnTo>
                      <a:pt x="19202" y="15247"/>
                    </a:lnTo>
                    <a:lnTo>
                      <a:pt x="18754" y="15421"/>
                    </a:lnTo>
                    <a:lnTo>
                      <a:pt x="18306" y="15521"/>
                    </a:lnTo>
                    <a:lnTo>
                      <a:pt x="17859" y="15595"/>
                    </a:lnTo>
                    <a:lnTo>
                      <a:pt x="17386" y="15620"/>
                    </a:lnTo>
                    <a:lnTo>
                      <a:pt x="17113" y="15620"/>
                    </a:lnTo>
                    <a:lnTo>
                      <a:pt x="16814" y="15570"/>
                    </a:lnTo>
                    <a:lnTo>
                      <a:pt x="16516" y="15545"/>
                    </a:lnTo>
                    <a:lnTo>
                      <a:pt x="16242" y="15471"/>
                    </a:lnTo>
                    <a:lnTo>
                      <a:pt x="16118" y="15396"/>
                    </a:lnTo>
                    <a:lnTo>
                      <a:pt x="16018" y="15297"/>
                    </a:lnTo>
                    <a:lnTo>
                      <a:pt x="15968" y="15172"/>
                    </a:lnTo>
                    <a:lnTo>
                      <a:pt x="15993" y="15023"/>
                    </a:lnTo>
                    <a:lnTo>
                      <a:pt x="16043" y="14899"/>
                    </a:lnTo>
                    <a:lnTo>
                      <a:pt x="16143" y="14824"/>
                    </a:lnTo>
                    <a:lnTo>
                      <a:pt x="16267" y="14774"/>
                    </a:lnTo>
                    <a:lnTo>
                      <a:pt x="16416" y="14774"/>
                    </a:lnTo>
                    <a:lnTo>
                      <a:pt x="16739" y="14849"/>
                    </a:lnTo>
                    <a:lnTo>
                      <a:pt x="17038" y="14899"/>
                    </a:lnTo>
                    <a:lnTo>
                      <a:pt x="17685" y="14899"/>
                    </a:lnTo>
                    <a:lnTo>
                      <a:pt x="18008" y="14849"/>
                    </a:lnTo>
                    <a:lnTo>
                      <a:pt x="18306" y="14799"/>
                    </a:lnTo>
                    <a:lnTo>
                      <a:pt x="18605" y="14700"/>
                    </a:lnTo>
                    <a:lnTo>
                      <a:pt x="18903" y="14600"/>
                    </a:lnTo>
                    <a:lnTo>
                      <a:pt x="19177" y="14476"/>
                    </a:lnTo>
                    <a:lnTo>
                      <a:pt x="19426" y="14327"/>
                    </a:lnTo>
                    <a:lnTo>
                      <a:pt x="19650" y="14177"/>
                    </a:lnTo>
                    <a:lnTo>
                      <a:pt x="19849" y="14003"/>
                    </a:lnTo>
                    <a:lnTo>
                      <a:pt x="20023" y="13829"/>
                    </a:lnTo>
                    <a:lnTo>
                      <a:pt x="20172" y="13630"/>
                    </a:lnTo>
                    <a:lnTo>
                      <a:pt x="20321" y="13431"/>
                    </a:lnTo>
                    <a:lnTo>
                      <a:pt x="20421" y="13232"/>
                    </a:lnTo>
                    <a:lnTo>
                      <a:pt x="20371" y="12834"/>
                    </a:lnTo>
                    <a:lnTo>
                      <a:pt x="20271" y="12461"/>
                    </a:lnTo>
                    <a:lnTo>
                      <a:pt x="20172" y="12088"/>
                    </a:lnTo>
                    <a:lnTo>
                      <a:pt x="20023" y="11740"/>
                    </a:lnTo>
                    <a:lnTo>
                      <a:pt x="19873" y="11392"/>
                    </a:lnTo>
                    <a:lnTo>
                      <a:pt x="19674" y="11068"/>
                    </a:lnTo>
                    <a:lnTo>
                      <a:pt x="19475" y="10745"/>
                    </a:lnTo>
                    <a:lnTo>
                      <a:pt x="19227" y="10422"/>
                    </a:lnTo>
                    <a:lnTo>
                      <a:pt x="18729" y="11019"/>
                    </a:lnTo>
                    <a:lnTo>
                      <a:pt x="18456" y="11292"/>
                    </a:lnTo>
                    <a:lnTo>
                      <a:pt x="18157" y="11591"/>
                    </a:lnTo>
                    <a:lnTo>
                      <a:pt x="17834" y="11839"/>
                    </a:lnTo>
                    <a:lnTo>
                      <a:pt x="17511" y="12088"/>
                    </a:lnTo>
                    <a:lnTo>
                      <a:pt x="17162" y="12312"/>
                    </a:lnTo>
                    <a:lnTo>
                      <a:pt x="16764" y="12511"/>
                    </a:lnTo>
                    <a:lnTo>
                      <a:pt x="16317" y="12685"/>
                    </a:lnTo>
                    <a:lnTo>
                      <a:pt x="15819" y="12834"/>
                    </a:lnTo>
                    <a:lnTo>
                      <a:pt x="15297" y="12934"/>
                    </a:lnTo>
                    <a:lnTo>
                      <a:pt x="15048" y="12959"/>
                    </a:lnTo>
                    <a:lnTo>
                      <a:pt x="14675" y="12959"/>
                    </a:lnTo>
                    <a:lnTo>
                      <a:pt x="14650" y="13332"/>
                    </a:lnTo>
                    <a:lnTo>
                      <a:pt x="14600" y="13705"/>
                    </a:lnTo>
                    <a:lnTo>
                      <a:pt x="14501" y="14078"/>
                    </a:lnTo>
                    <a:lnTo>
                      <a:pt x="14377" y="14451"/>
                    </a:lnTo>
                    <a:lnTo>
                      <a:pt x="14203" y="14799"/>
                    </a:lnTo>
                    <a:lnTo>
                      <a:pt x="14004" y="15147"/>
                    </a:lnTo>
                    <a:lnTo>
                      <a:pt x="13780" y="15471"/>
                    </a:lnTo>
                    <a:lnTo>
                      <a:pt x="13531" y="15794"/>
                    </a:lnTo>
                    <a:lnTo>
                      <a:pt x="13730" y="15943"/>
                    </a:lnTo>
                    <a:lnTo>
                      <a:pt x="13979" y="16117"/>
                    </a:lnTo>
                    <a:lnTo>
                      <a:pt x="14227" y="16267"/>
                    </a:lnTo>
                    <a:lnTo>
                      <a:pt x="14501" y="16391"/>
                    </a:lnTo>
                    <a:lnTo>
                      <a:pt x="14775" y="16491"/>
                    </a:lnTo>
                    <a:lnTo>
                      <a:pt x="15048" y="16590"/>
                    </a:lnTo>
                    <a:lnTo>
                      <a:pt x="15347" y="16665"/>
                    </a:lnTo>
                    <a:lnTo>
                      <a:pt x="15645" y="16714"/>
                    </a:lnTo>
                    <a:lnTo>
                      <a:pt x="15769" y="16764"/>
                    </a:lnTo>
                    <a:lnTo>
                      <a:pt x="15869" y="16839"/>
                    </a:lnTo>
                    <a:lnTo>
                      <a:pt x="15919" y="16963"/>
                    </a:lnTo>
                    <a:lnTo>
                      <a:pt x="15944" y="17112"/>
                    </a:lnTo>
                    <a:lnTo>
                      <a:pt x="15894" y="17237"/>
                    </a:lnTo>
                    <a:lnTo>
                      <a:pt x="15819" y="17336"/>
                    </a:lnTo>
                    <a:lnTo>
                      <a:pt x="15720" y="17386"/>
                    </a:lnTo>
                    <a:lnTo>
                      <a:pt x="15595" y="17411"/>
                    </a:lnTo>
                    <a:lnTo>
                      <a:pt x="15546" y="17411"/>
                    </a:lnTo>
                    <a:lnTo>
                      <a:pt x="15173" y="17361"/>
                    </a:lnTo>
                    <a:lnTo>
                      <a:pt x="14824" y="17262"/>
                    </a:lnTo>
                    <a:lnTo>
                      <a:pt x="14476" y="17162"/>
                    </a:lnTo>
                    <a:lnTo>
                      <a:pt x="14153" y="17013"/>
                    </a:lnTo>
                    <a:lnTo>
                      <a:pt x="13854" y="16864"/>
                    </a:lnTo>
                    <a:lnTo>
                      <a:pt x="13556" y="16690"/>
                    </a:lnTo>
                    <a:lnTo>
                      <a:pt x="13257" y="16491"/>
                    </a:lnTo>
                    <a:lnTo>
                      <a:pt x="13009" y="16267"/>
                    </a:lnTo>
                    <a:lnTo>
                      <a:pt x="12611" y="16565"/>
                    </a:lnTo>
                    <a:lnTo>
                      <a:pt x="12213" y="16814"/>
                    </a:lnTo>
                    <a:lnTo>
                      <a:pt x="11790" y="17013"/>
                    </a:lnTo>
                    <a:lnTo>
                      <a:pt x="11342" y="17212"/>
                    </a:lnTo>
                    <a:lnTo>
                      <a:pt x="10870" y="17336"/>
                    </a:lnTo>
                    <a:lnTo>
                      <a:pt x="10397" y="17436"/>
                    </a:lnTo>
                    <a:lnTo>
                      <a:pt x="10273" y="17660"/>
                    </a:lnTo>
                    <a:lnTo>
                      <a:pt x="10173" y="17883"/>
                    </a:lnTo>
                    <a:lnTo>
                      <a:pt x="10123" y="18132"/>
                    </a:lnTo>
                    <a:lnTo>
                      <a:pt x="10099" y="18381"/>
                    </a:lnTo>
                    <a:lnTo>
                      <a:pt x="10123" y="18630"/>
                    </a:lnTo>
                    <a:lnTo>
                      <a:pt x="10198" y="18853"/>
                    </a:lnTo>
                    <a:lnTo>
                      <a:pt x="10298" y="19077"/>
                    </a:lnTo>
                    <a:lnTo>
                      <a:pt x="10447" y="19301"/>
                    </a:lnTo>
                    <a:lnTo>
                      <a:pt x="10521" y="19425"/>
                    </a:lnTo>
                    <a:lnTo>
                      <a:pt x="10521" y="19550"/>
                    </a:lnTo>
                    <a:lnTo>
                      <a:pt x="10497" y="19699"/>
                    </a:lnTo>
                    <a:lnTo>
                      <a:pt x="10397" y="19799"/>
                    </a:lnTo>
                    <a:lnTo>
                      <a:pt x="10298" y="19873"/>
                    </a:lnTo>
                    <a:lnTo>
                      <a:pt x="10099" y="19873"/>
                    </a:lnTo>
                    <a:lnTo>
                      <a:pt x="10024" y="19848"/>
                    </a:lnTo>
                    <a:lnTo>
                      <a:pt x="9974" y="19823"/>
                    </a:lnTo>
                    <a:lnTo>
                      <a:pt x="9900" y="19749"/>
                    </a:lnTo>
                    <a:lnTo>
                      <a:pt x="9726" y="19525"/>
                    </a:lnTo>
                    <a:lnTo>
                      <a:pt x="9601" y="19251"/>
                    </a:lnTo>
                    <a:lnTo>
                      <a:pt x="9477" y="18978"/>
                    </a:lnTo>
                    <a:lnTo>
                      <a:pt x="9427" y="18704"/>
                    </a:lnTo>
                    <a:lnTo>
                      <a:pt x="9402" y="18431"/>
                    </a:lnTo>
                    <a:lnTo>
                      <a:pt x="9402" y="18132"/>
                    </a:lnTo>
                    <a:lnTo>
                      <a:pt x="9452" y="17859"/>
                    </a:lnTo>
                    <a:lnTo>
                      <a:pt x="9527" y="17585"/>
                    </a:lnTo>
                    <a:lnTo>
                      <a:pt x="9527" y="17585"/>
                    </a:lnTo>
                    <a:lnTo>
                      <a:pt x="9352" y="17610"/>
                    </a:lnTo>
                    <a:lnTo>
                      <a:pt x="8581" y="17734"/>
                    </a:lnTo>
                    <a:lnTo>
                      <a:pt x="8208" y="17784"/>
                    </a:lnTo>
                    <a:lnTo>
                      <a:pt x="7835" y="17883"/>
                    </a:lnTo>
                    <a:lnTo>
                      <a:pt x="7487" y="17983"/>
                    </a:lnTo>
                    <a:lnTo>
                      <a:pt x="7114" y="18132"/>
                    </a:lnTo>
                    <a:lnTo>
                      <a:pt x="6766" y="18306"/>
                    </a:lnTo>
                    <a:lnTo>
                      <a:pt x="6467" y="18530"/>
                    </a:lnTo>
                    <a:lnTo>
                      <a:pt x="6194" y="18754"/>
                    </a:lnTo>
                    <a:lnTo>
                      <a:pt x="6094" y="18878"/>
                    </a:lnTo>
                    <a:lnTo>
                      <a:pt x="5995" y="19028"/>
                    </a:lnTo>
                    <a:lnTo>
                      <a:pt x="5920" y="19152"/>
                    </a:lnTo>
                    <a:lnTo>
                      <a:pt x="5845" y="19301"/>
                    </a:lnTo>
                    <a:lnTo>
                      <a:pt x="5821" y="19450"/>
                    </a:lnTo>
                    <a:lnTo>
                      <a:pt x="5796" y="19600"/>
                    </a:lnTo>
                    <a:lnTo>
                      <a:pt x="5771" y="19724"/>
                    </a:lnTo>
                    <a:lnTo>
                      <a:pt x="5696" y="19848"/>
                    </a:lnTo>
                    <a:lnTo>
                      <a:pt x="5572" y="19923"/>
                    </a:lnTo>
                    <a:lnTo>
                      <a:pt x="5447" y="19948"/>
                    </a:lnTo>
                    <a:lnTo>
                      <a:pt x="5423" y="19948"/>
                    </a:lnTo>
                    <a:lnTo>
                      <a:pt x="5298" y="19898"/>
                    </a:lnTo>
                    <a:lnTo>
                      <a:pt x="5174" y="19823"/>
                    </a:lnTo>
                    <a:lnTo>
                      <a:pt x="5099" y="19724"/>
                    </a:lnTo>
                    <a:lnTo>
                      <a:pt x="5099" y="19575"/>
                    </a:lnTo>
                    <a:lnTo>
                      <a:pt x="5099" y="19376"/>
                    </a:lnTo>
                    <a:lnTo>
                      <a:pt x="5149" y="19177"/>
                    </a:lnTo>
                    <a:lnTo>
                      <a:pt x="5199" y="19003"/>
                    </a:lnTo>
                    <a:lnTo>
                      <a:pt x="5273" y="18829"/>
                    </a:lnTo>
                    <a:lnTo>
                      <a:pt x="5373" y="18654"/>
                    </a:lnTo>
                    <a:lnTo>
                      <a:pt x="5497" y="18505"/>
                    </a:lnTo>
                    <a:lnTo>
                      <a:pt x="5622" y="18356"/>
                    </a:lnTo>
                    <a:lnTo>
                      <a:pt x="5746" y="18207"/>
                    </a:lnTo>
                    <a:lnTo>
                      <a:pt x="6044" y="17933"/>
                    </a:lnTo>
                    <a:lnTo>
                      <a:pt x="6393" y="17709"/>
                    </a:lnTo>
                    <a:lnTo>
                      <a:pt x="6766" y="17510"/>
                    </a:lnTo>
                    <a:lnTo>
                      <a:pt x="7139" y="17361"/>
                    </a:lnTo>
                    <a:lnTo>
                      <a:pt x="6865" y="17237"/>
                    </a:lnTo>
                    <a:lnTo>
                      <a:pt x="6517" y="17087"/>
                    </a:lnTo>
                    <a:lnTo>
                      <a:pt x="6268" y="16938"/>
                    </a:lnTo>
                    <a:lnTo>
                      <a:pt x="6020" y="16789"/>
                    </a:lnTo>
                    <a:lnTo>
                      <a:pt x="5796" y="16590"/>
                    </a:lnTo>
                    <a:lnTo>
                      <a:pt x="5572" y="16391"/>
                    </a:lnTo>
                    <a:lnTo>
                      <a:pt x="5373" y="16167"/>
                    </a:lnTo>
                    <a:lnTo>
                      <a:pt x="5199" y="15943"/>
                    </a:lnTo>
                    <a:lnTo>
                      <a:pt x="5050" y="15695"/>
                    </a:lnTo>
                    <a:lnTo>
                      <a:pt x="4950" y="15471"/>
                    </a:lnTo>
                    <a:lnTo>
                      <a:pt x="4925" y="15322"/>
                    </a:lnTo>
                    <a:lnTo>
                      <a:pt x="4950" y="15197"/>
                    </a:lnTo>
                    <a:lnTo>
                      <a:pt x="5025" y="15073"/>
                    </a:lnTo>
                    <a:lnTo>
                      <a:pt x="5149" y="14998"/>
                    </a:lnTo>
                    <a:lnTo>
                      <a:pt x="5298" y="14973"/>
                    </a:lnTo>
                    <a:lnTo>
                      <a:pt x="5423" y="14998"/>
                    </a:lnTo>
                    <a:lnTo>
                      <a:pt x="5547" y="15098"/>
                    </a:lnTo>
                    <a:lnTo>
                      <a:pt x="5622" y="15197"/>
                    </a:lnTo>
                    <a:lnTo>
                      <a:pt x="5696" y="15396"/>
                    </a:lnTo>
                    <a:lnTo>
                      <a:pt x="5796" y="15570"/>
                    </a:lnTo>
                    <a:lnTo>
                      <a:pt x="5945" y="15744"/>
                    </a:lnTo>
                    <a:lnTo>
                      <a:pt x="6094" y="15894"/>
                    </a:lnTo>
                    <a:lnTo>
                      <a:pt x="6268" y="16068"/>
                    </a:lnTo>
                    <a:lnTo>
                      <a:pt x="6442" y="16217"/>
                    </a:lnTo>
                    <a:lnTo>
                      <a:pt x="6641" y="16341"/>
                    </a:lnTo>
                    <a:lnTo>
                      <a:pt x="6840" y="16441"/>
                    </a:lnTo>
                    <a:lnTo>
                      <a:pt x="7213" y="16615"/>
                    </a:lnTo>
                    <a:lnTo>
                      <a:pt x="7537" y="16739"/>
                    </a:lnTo>
                    <a:lnTo>
                      <a:pt x="7910" y="16839"/>
                    </a:lnTo>
                    <a:lnTo>
                      <a:pt x="8457" y="16963"/>
                    </a:lnTo>
                    <a:lnTo>
                      <a:pt x="8557" y="17013"/>
                    </a:lnTo>
                    <a:lnTo>
                      <a:pt x="9253" y="16889"/>
                    </a:lnTo>
                    <a:lnTo>
                      <a:pt x="10198" y="16739"/>
                    </a:lnTo>
                    <a:lnTo>
                      <a:pt x="10671" y="16665"/>
                    </a:lnTo>
                    <a:lnTo>
                      <a:pt x="11118" y="16515"/>
                    </a:lnTo>
                    <a:lnTo>
                      <a:pt x="11417" y="16416"/>
                    </a:lnTo>
                    <a:lnTo>
                      <a:pt x="11715" y="16267"/>
                    </a:lnTo>
                    <a:lnTo>
                      <a:pt x="12014" y="16117"/>
                    </a:lnTo>
                    <a:lnTo>
                      <a:pt x="12287" y="15943"/>
                    </a:lnTo>
                    <a:lnTo>
                      <a:pt x="12536" y="15744"/>
                    </a:lnTo>
                    <a:lnTo>
                      <a:pt x="12785" y="15521"/>
                    </a:lnTo>
                    <a:lnTo>
                      <a:pt x="12984" y="15297"/>
                    </a:lnTo>
                    <a:lnTo>
                      <a:pt x="13183" y="15073"/>
                    </a:lnTo>
                    <a:lnTo>
                      <a:pt x="13382" y="14824"/>
                    </a:lnTo>
                    <a:lnTo>
                      <a:pt x="13531" y="14551"/>
                    </a:lnTo>
                    <a:lnTo>
                      <a:pt x="13655" y="14277"/>
                    </a:lnTo>
                    <a:lnTo>
                      <a:pt x="13780" y="14003"/>
                    </a:lnTo>
                    <a:lnTo>
                      <a:pt x="13854" y="13730"/>
                    </a:lnTo>
                    <a:lnTo>
                      <a:pt x="13929" y="13431"/>
                    </a:lnTo>
                    <a:lnTo>
                      <a:pt x="13954" y="13158"/>
                    </a:lnTo>
                    <a:lnTo>
                      <a:pt x="13954" y="12859"/>
                    </a:lnTo>
                    <a:lnTo>
                      <a:pt x="13630" y="12785"/>
                    </a:lnTo>
                    <a:lnTo>
                      <a:pt x="13282" y="12660"/>
                    </a:lnTo>
                    <a:lnTo>
                      <a:pt x="12984" y="12511"/>
                    </a:lnTo>
                    <a:lnTo>
                      <a:pt x="12685" y="12312"/>
                    </a:lnTo>
                    <a:lnTo>
                      <a:pt x="12586" y="12213"/>
                    </a:lnTo>
                    <a:lnTo>
                      <a:pt x="12536" y="12088"/>
                    </a:lnTo>
                    <a:lnTo>
                      <a:pt x="12561" y="11939"/>
                    </a:lnTo>
                    <a:lnTo>
                      <a:pt x="12611" y="11815"/>
                    </a:lnTo>
                    <a:lnTo>
                      <a:pt x="12735" y="11715"/>
                    </a:lnTo>
                    <a:lnTo>
                      <a:pt x="12859" y="11690"/>
                    </a:lnTo>
                    <a:lnTo>
                      <a:pt x="12984" y="11690"/>
                    </a:lnTo>
                    <a:lnTo>
                      <a:pt x="13108" y="11740"/>
                    </a:lnTo>
                    <a:lnTo>
                      <a:pt x="13282" y="11864"/>
                    </a:lnTo>
                    <a:lnTo>
                      <a:pt x="13481" y="11964"/>
                    </a:lnTo>
                    <a:lnTo>
                      <a:pt x="13680" y="12063"/>
                    </a:lnTo>
                    <a:lnTo>
                      <a:pt x="13879" y="12113"/>
                    </a:lnTo>
                    <a:lnTo>
                      <a:pt x="14103" y="12188"/>
                    </a:lnTo>
                    <a:lnTo>
                      <a:pt x="14327" y="12213"/>
                    </a:lnTo>
                    <a:lnTo>
                      <a:pt x="14775" y="12237"/>
                    </a:lnTo>
                    <a:lnTo>
                      <a:pt x="15222" y="12213"/>
                    </a:lnTo>
                    <a:lnTo>
                      <a:pt x="15670" y="12138"/>
                    </a:lnTo>
                    <a:lnTo>
                      <a:pt x="16093" y="12014"/>
                    </a:lnTo>
                    <a:lnTo>
                      <a:pt x="16466" y="11864"/>
                    </a:lnTo>
                    <a:lnTo>
                      <a:pt x="16814" y="11690"/>
                    </a:lnTo>
                    <a:lnTo>
                      <a:pt x="17113" y="11491"/>
                    </a:lnTo>
                    <a:lnTo>
                      <a:pt x="17411" y="11267"/>
                    </a:lnTo>
                    <a:lnTo>
                      <a:pt x="17685" y="11043"/>
                    </a:lnTo>
                    <a:lnTo>
                      <a:pt x="17958" y="10795"/>
                    </a:lnTo>
                    <a:lnTo>
                      <a:pt x="18207" y="10521"/>
                    </a:lnTo>
                    <a:lnTo>
                      <a:pt x="18655" y="9999"/>
                    </a:lnTo>
                    <a:lnTo>
                      <a:pt x="18306" y="9601"/>
                    </a:lnTo>
                    <a:lnTo>
                      <a:pt x="17933" y="9228"/>
                    </a:lnTo>
                    <a:lnTo>
                      <a:pt x="17511" y="8904"/>
                    </a:lnTo>
                    <a:lnTo>
                      <a:pt x="17063" y="8606"/>
                    </a:lnTo>
                    <a:lnTo>
                      <a:pt x="16590" y="8357"/>
                    </a:lnTo>
                    <a:lnTo>
                      <a:pt x="16068" y="8133"/>
                    </a:lnTo>
                    <a:lnTo>
                      <a:pt x="15546" y="7934"/>
                    </a:lnTo>
                    <a:lnTo>
                      <a:pt x="14998" y="7810"/>
                    </a:lnTo>
                    <a:lnTo>
                      <a:pt x="14874" y="7760"/>
                    </a:lnTo>
                    <a:lnTo>
                      <a:pt x="14775" y="7661"/>
                    </a:lnTo>
                    <a:lnTo>
                      <a:pt x="14725" y="7536"/>
                    </a:lnTo>
                    <a:lnTo>
                      <a:pt x="14725" y="7387"/>
                    </a:lnTo>
                    <a:lnTo>
                      <a:pt x="14775" y="7263"/>
                    </a:lnTo>
                    <a:lnTo>
                      <a:pt x="14874" y="7163"/>
                    </a:lnTo>
                    <a:lnTo>
                      <a:pt x="14998" y="7114"/>
                    </a:lnTo>
                    <a:lnTo>
                      <a:pt x="15148" y="7114"/>
                    </a:lnTo>
                    <a:lnTo>
                      <a:pt x="15720" y="7263"/>
                    </a:lnTo>
                    <a:lnTo>
                      <a:pt x="16267" y="7437"/>
                    </a:lnTo>
                    <a:lnTo>
                      <a:pt x="16814" y="7661"/>
                    </a:lnTo>
                    <a:lnTo>
                      <a:pt x="17336" y="7934"/>
                    </a:lnTo>
                    <a:lnTo>
                      <a:pt x="17809" y="8258"/>
                    </a:lnTo>
                    <a:lnTo>
                      <a:pt x="18257" y="8581"/>
                    </a:lnTo>
                    <a:lnTo>
                      <a:pt x="18680" y="8954"/>
                    </a:lnTo>
                    <a:lnTo>
                      <a:pt x="19053" y="9377"/>
                    </a:lnTo>
                    <a:lnTo>
                      <a:pt x="19202" y="9029"/>
                    </a:lnTo>
                    <a:lnTo>
                      <a:pt x="19351" y="8705"/>
                    </a:lnTo>
                    <a:lnTo>
                      <a:pt x="19451" y="8357"/>
                    </a:lnTo>
                    <a:lnTo>
                      <a:pt x="19550" y="8009"/>
                    </a:lnTo>
                    <a:lnTo>
                      <a:pt x="19625" y="7661"/>
                    </a:lnTo>
                    <a:lnTo>
                      <a:pt x="19674" y="7313"/>
                    </a:lnTo>
                    <a:lnTo>
                      <a:pt x="19724" y="6964"/>
                    </a:lnTo>
                    <a:lnTo>
                      <a:pt x="19724" y="6616"/>
                    </a:lnTo>
                    <a:lnTo>
                      <a:pt x="19724" y="6268"/>
                    </a:lnTo>
                    <a:lnTo>
                      <a:pt x="19699" y="5920"/>
                    </a:lnTo>
                    <a:lnTo>
                      <a:pt x="19674" y="5547"/>
                    </a:lnTo>
                    <a:lnTo>
                      <a:pt x="19600" y="5198"/>
                    </a:lnTo>
                    <a:lnTo>
                      <a:pt x="19525" y="4850"/>
                    </a:lnTo>
                    <a:lnTo>
                      <a:pt x="19426" y="4527"/>
                    </a:lnTo>
                    <a:lnTo>
                      <a:pt x="19301" y="4179"/>
                    </a:lnTo>
                    <a:lnTo>
                      <a:pt x="19152" y="3855"/>
                    </a:lnTo>
                    <a:lnTo>
                      <a:pt x="18978" y="3532"/>
                    </a:lnTo>
                    <a:lnTo>
                      <a:pt x="18804" y="3234"/>
                    </a:lnTo>
                    <a:lnTo>
                      <a:pt x="18630" y="2935"/>
                    </a:lnTo>
                    <a:lnTo>
                      <a:pt x="18406" y="2661"/>
                    </a:lnTo>
                    <a:lnTo>
                      <a:pt x="18182" y="2363"/>
                    </a:lnTo>
                    <a:lnTo>
                      <a:pt x="17958" y="2089"/>
                    </a:lnTo>
                    <a:lnTo>
                      <a:pt x="17685" y="1841"/>
                    </a:lnTo>
                    <a:lnTo>
                      <a:pt x="17436" y="1592"/>
                    </a:lnTo>
                    <a:lnTo>
                      <a:pt x="17137" y="1343"/>
                    </a:lnTo>
                    <a:lnTo>
                      <a:pt x="16864" y="1119"/>
                    </a:lnTo>
                    <a:lnTo>
                      <a:pt x="16541" y="896"/>
                    </a:lnTo>
                    <a:lnTo>
                      <a:pt x="16242" y="697"/>
                    </a:lnTo>
                    <a:lnTo>
                      <a:pt x="15894" y="498"/>
                    </a:lnTo>
                    <a:lnTo>
                      <a:pt x="15570" y="323"/>
                    </a:lnTo>
                    <a:lnTo>
                      <a:pt x="15222" y="149"/>
                    </a:lnTo>
                    <a:lnTo>
                      <a:pt x="148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636107" y="2212429"/>
                <a:ext cx="292830" cy="384640"/>
              </a:xfrm>
              <a:custGeom>
                <a:avLst/>
                <a:gdLst/>
                <a:ahLst/>
                <a:cxnLst/>
                <a:rect l="l" t="t" r="r" b="b"/>
                <a:pathLst>
                  <a:path w="14203" h="18656" extrusionOk="0">
                    <a:moveTo>
                      <a:pt x="4826" y="1"/>
                    </a:moveTo>
                    <a:lnTo>
                      <a:pt x="4453" y="26"/>
                    </a:lnTo>
                    <a:lnTo>
                      <a:pt x="4104" y="76"/>
                    </a:lnTo>
                    <a:lnTo>
                      <a:pt x="3756" y="125"/>
                    </a:lnTo>
                    <a:lnTo>
                      <a:pt x="3433" y="200"/>
                    </a:lnTo>
                    <a:lnTo>
                      <a:pt x="3109" y="299"/>
                    </a:lnTo>
                    <a:lnTo>
                      <a:pt x="2786" y="399"/>
                    </a:lnTo>
                    <a:lnTo>
                      <a:pt x="2488" y="523"/>
                    </a:lnTo>
                    <a:lnTo>
                      <a:pt x="2115" y="722"/>
                    </a:lnTo>
                    <a:lnTo>
                      <a:pt x="1791" y="971"/>
                    </a:lnTo>
                    <a:lnTo>
                      <a:pt x="1518" y="1220"/>
                    </a:lnTo>
                    <a:lnTo>
                      <a:pt x="1294" y="1493"/>
                    </a:lnTo>
                    <a:lnTo>
                      <a:pt x="1095" y="1792"/>
                    </a:lnTo>
                    <a:lnTo>
                      <a:pt x="946" y="2115"/>
                    </a:lnTo>
                    <a:lnTo>
                      <a:pt x="821" y="2438"/>
                    </a:lnTo>
                    <a:lnTo>
                      <a:pt x="722" y="2762"/>
                    </a:lnTo>
                    <a:lnTo>
                      <a:pt x="1169" y="2538"/>
                    </a:lnTo>
                    <a:lnTo>
                      <a:pt x="1642" y="2339"/>
                    </a:lnTo>
                    <a:lnTo>
                      <a:pt x="2139" y="2190"/>
                    </a:lnTo>
                    <a:lnTo>
                      <a:pt x="2637" y="2040"/>
                    </a:lnTo>
                    <a:lnTo>
                      <a:pt x="3159" y="1916"/>
                    </a:lnTo>
                    <a:lnTo>
                      <a:pt x="3657" y="1841"/>
                    </a:lnTo>
                    <a:lnTo>
                      <a:pt x="4179" y="1767"/>
                    </a:lnTo>
                    <a:lnTo>
                      <a:pt x="4726" y="1742"/>
                    </a:lnTo>
                    <a:lnTo>
                      <a:pt x="5248" y="1717"/>
                    </a:lnTo>
                    <a:lnTo>
                      <a:pt x="5796" y="1742"/>
                    </a:lnTo>
                    <a:lnTo>
                      <a:pt x="6318" y="1792"/>
                    </a:lnTo>
                    <a:lnTo>
                      <a:pt x="6840" y="1866"/>
                    </a:lnTo>
                    <a:lnTo>
                      <a:pt x="7388" y="1966"/>
                    </a:lnTo>
                    <a:lnTo>
                      <a:pt x="7910" y="2090"/>
                    </a:lnTo>
                    <a:lnTo>
                      <a:pt x="8432" y="2264"/>
                    </a:lnTo>
                    <a:lnTo>
                      <a:pt x="8954" y="2438"/>
                    </a:lnTo>
                    <a:lnTo>
                      <a:pt x="9079" y="2513"/>
                    </a:lnTo>
                    <a:lnTo>
                      <a:pt x="9153" y="2637"/>
                    </a:lnTo>
                    <a:lnTo>
                      <a:pt x="9178" y="2762"/>
                    </a:lnTo>
                    <a:lnTo>
                      <a:pt x="9153" y="2911"/>
                    </a:lnTo>
                    <a:lnTo>
                      <a:pt x="9079" y="3010"/>
                    </a:lnTo>
                    <a:lnTo>
                      <a:pt x="8954" y="3110"/>
                    </a:lnTo>
                    <a:lnTo>
                      <a:pt x="8830" y="3135"/>
                    </a:lnTo>
                    <a:lnTo>
                      <a:pt x="8681" y="3110"/>
                    </a:lnTo>
                    <a:lnTo>
                      <a:pt x="8159" y="2911"/>
                    </a:lnTo>
                    <a:lnTo>
                      <a:pt x="7636" y="2762"/>
                    </a:lnTo>
                    <a:lnTo>
                      <a:pt x="7089" y="2637"/>
                    </a:lnTo>
                    <a:lnTo>
                      <a:pt x="6542" y="2538"/>
                    </a:lnTo>
                    <a:lnTo>
                      <a:pt x="6020" y="2463"/>
                    </a:lnTo>
                    <a:lnTo>
                      <a:pt x="5472" y="2438"/>
                    </a:lnTo>
                    <a:lnTo>
                      <a:pt x="4925" y="2438"/>
                    </a:lnTo>
                    <a:lnTo>
                      <a:pt x="4403" y="2463"/>
                    </a:lnTo>
                    <a:lnTo>
                      <a:pt x="3856" y="2513"/>
                    </a:lnTo>
                    <a:lnTo>
                      <a:pt x="3333" y="2612"/>
                    </a:lnTo>
                    <a:lnTo>
                      <a:pt x="2811" y="2712"/>
                    </a:lnTo>
                    <a:lnTo>
                      <a:pt x="2314" y="2861"/>
                    </a:lnTo>
                    <a:lnTo>
                      <a:pt x="1816" y="3035"/>
                    </a:lnTo>
                    <a:lnTo>
                      <a:pt x="1344" y="3234"/>
                    </a:lnTo>
                    <a:lnTo>
                      <a:pt x="871" y="3483"/>
                    </a:lnTo>
                    <a:lnTo>
                      <a:pt x="423" y="3732"/>
                    </a:lnTo>
                    <a:lnTo>
                      <a:pt x="274" y="4378"/>
                    </a:lnTo>
                    <a:lnTo>
                      <a:pt x="125" y="5000"/>
                    </a:lnTo>
                    <a:lnTo>
                      <a:pt x="50" y="5622"/>
                    </a:lnTo>
                    <a:lnTo>
                      <a:pt x="0" y="5945"/>
                    </a:lnTo>
                    <a:lnTo>
                      <a:pt x="0" y="6244"/>
                    </a:lnTo>
                    <a:lnTo>
                      <a:pt x="0" y="7637"/>
                    </a:lnTo>
                    <a:lnTo>
                      <a:pt x="771" y="7438"/>
                    </a:lnTo>
                    <a:lnTo>
                      <a:pt x="1543" y="7313"/>
                    </a:lnTo>
                    <a:lnTo>
                      <a:pt x="2338" y="7214"/>
                    </a:lnTo>
                    <a:lnTo>
                      <a:pt x="3109" y="7189"/>
                    </a:lnTo>
                    <a:lnTo>
                      <a:pt x="3905" y="7214"/>
                    </a:lnTo>
                    <a:lnTo>
                      <a:pt x="4701" y="7264"/>
                    </a:lnTo>
                    <a:lnTo>
                      <a:pt x="5522" y="7388"/>
                    </a:lnTo>
                    <a:lnTo>
                      <a:pt x="6318" y="7562"/>
                    </a:lnTo>
                    <a:lnTo>
                      <a:pt x="6467" y="7637"/>
                    </a:lnTo>
                    <a:lnTo>
                      <a:pt x="6542" y="7736"/>
                    </a:lnTo>
                    <a:lnTo>
                      <a:pt x="6592" y="7861"/>
                    </a:lnTo>
                    <a:lnTo>
                      <a:pt x="6592" y="8010"/>
                    </a:lnTo>
                    <a:lnTo>
                      <a:pt x="6517" y="8134"/>
                    </a:lnTo>
                    <a:lnTo>
                      <a:pt x="6417" y="8234"/>
                    </a:lnTo>
                    <a:lnTo>
                      <a:pt x="6293" y="8259"/>
                    </a:lnTo>
                    <a:lnTo>
                      <a:pt x="6219" y="8283"/>
                    </a:lnTo>
                    <a:lnTo>
                      <a:pt x="6169" y="8259"/>
                    </a:lnTo>
                    <a:lnTo>
                      <a:pt x="5373" y="8084"/>
                    </a:lnTo>
                    <a:lnTo>
                      <a:pt x="4577" y="7985"/>
                    </a:lnTo>
                    <a:lnTo>
                      <a:pt x="3806" y="7910"/>
                    </a:lnTo>
                    <a:lnTo>
                      <a:pt x="3035" y="7885"/>
                    </a:lnTo>
                    <a:lnTo>
                      <a:pt x="2264" y="7935"/>
                    </a:lnTo>
                    <a:lnTo>
                      <a:pt x="1518" y="8035"/>
                    </a:lnTo>
                    <a:lnTo>
                      <a:pt x="747" y="8184"/>
                    </a:lnTo>
                    <a:lnTo>
                      <a:pt x="0" y="8383"/>
                    </a:lnTo>
                    <a:lnTo>
                      <a:pt x="0" y="13905"/>
                    </a:lnTo>
                    <a:lnTo>
                      <a:pt x="299" y="13730"/>
                    </a:lnTo>
                    <a:lnTo>
                      <a:pt x="597" y="13581"/>
                    </a:lnTo>
                    <a:lnTo>
                      <a:pt x="896" y="13432"/>
                    </a:lnTo>
                    <a:lnTo>
                      <a:pt x="1244" y="13332"/>
                    </a:lnTo>
                    <a:lnTo>
                      <a:pt x="1592" y="13233"/>
                    </a:lnTo>
                    <a:lnTo>
                      <a:pt x="1940" y="13134"/>
                    </a:lnTo>
                    <a:lnTo>
                      <a:pt x="2687" y="12984"/>
                    </a:lnTo>
                    <a:lnTo>
                      <a:pt x="3184" y="12910"/>
                    </a:lnTo>
                    <a:lnTo>
                      <a:pt x="3682" y="12860"/>
                    </a:lnTo>
                    <a:lnTo>
                      <a:pt x="4179" y="12885"/>
                    </a:lnTo>
                    <a:lnTo>
                      <a:pt x="4676" y="12910"/>
                    </a:lnTo>
                    <a:lnTo>
                      <a:pt x="5174" y="12984"/>
                    </a:lnTo>
                    <a:lnTo>
                      <a:pt x="5671" y="13109"/>
                    </a:lnTo>
                    <a:lnTo>
                      <a:pt x="6119" y="13258"/>
                    </a:lnTo>
                    <a:lnTo>
                      <a:pt x="6592" y="13432"/>
                    </a:lnTo>
                    <a:lnTo>
                      <a:pt x="6691" y="13531"/>
                    </a:lnTo>
                    <a:lnTo>
                      <a:pt x="6766" y="13631"/>
                    </a:lnTo>
                    <a:lnTo>
                      <a:pt x="6791" y="13780"/>
                    </a:lnTo>
                    <a:lnTo>
                      <a:pt x="6766" y="13905"/>
                    </a:lnTo>
                    <a:lnTo>
                      <a:pt x="6666" y="14029"/>
                    </a:lnTo>
                    <a:lnTo>
                      <a:pt x="6567" y="14104"/>
                    </a:lnTo>
                    <a:lnTo>
                      <a:pt x="6417" y="14128"/>
                    </a:lnTo>
                    <a:lnTo>
                      <a:pt x="6293" y="14079"/>
                    </a:lnTo>
                    <a:lnTo>
                      <a:pt x="5895" y="13929"/>
                    </a:lnTo>
                    <a:lnTo>
                      <a:pt x="5472" y="13780"/>
                    </a:lnTo>
                    <a:lnTo>
                      <a:pt x="5025" y="13681"/>
                    </a:lnTo>
                    <a:lnTo>
                      <a:pt x="4602" y="13631"/>
                    </a:lnTo>
                    <a:lnTo>
                      <a:pt x="4154" y="13581"/>
                    </a:lnTo>
                    <a:lnTo>
                      <a:pt x="3706" y="13581"/>
                    </a:lnTo>
                    <a:lnTo>
                      <a:pt x="3259" y="13606"/>
                    </a:lnTo>
                    <a:lnTo>
                      <a:pt x="2836" y="13681"/>
                    </a:lnTo>
                    <a:lnTo>
                      <a:pt x="1965" y="13855"/>
                    </a:lnTo>
                    <a:lnTo>
                      <a:pt x="1567" y="13979"/>
                    </a:lnTo>
                    <a:lnTo>
                      <a:pt x="1219" y="14079"/>
                    </a:lnTo>
                    <a:lnTo>
                      <a:pt x="871" y="14228"/>
                    </a:lnTo>
                    <a:lnTo>
                      <a:pt x="548" y="14402"/>
                    </a:lnTo>
                    <a:lnTo>
                      <a:pt x="274" y="14601"/>
                    </a:lnTo>
                    <a:lnTo>
                      <a:pt x="0" y="14850"/>
                    </a:lnTo>
                    <a:lnTo>
                      <a:pt x="0" y="17959"/>
                    </a:lnTo>
                    <a:lnTo>
                      <a:pt x="274" y="18108"/>
                    </a:lnTo>
                    <a:lnTo>
                      <a:pt x="548" y="18257"/>
                    </a:lnTo>
                    <a:lnTo>
                      <a:pt x="821" y="18382"/>
                    </a:lnTo>
                    <a:lnTo>
                      <a:pt x="1120" y="18481"/>
                    </a:lnTo>
                    <a:lnTo>
                      <a:pt x="1418" y="18556"/>
                    </a:lnTo>
                    <a:lnTo>
                      <a:pt x="1766" y="18605"/>
                    </a:lnTo>
                    <a:lnTo>
                      <a:pt x="2139" y="18630"/>
                    </a:lnTo>
                    <a:lnTo>
                      <a:pt x="2537" y="18655"/>
                    </a:lnTo>
                    <a:lnTo>
                      <a:pt x="3010" y="18630"/>
                    </a:lnTo>
                    <a:lnTo>
                      <a:pt x="3458" y="18556"/>
                    </a:lnTo>
                    <a:lnTo>
                      <a:pt x="3856" y="18456"/>
                    </a:lnTo>
                    <a:lnTo>
                      <a:pt x="4229" y="18307"/>
                    </a:lnTo>
                    <a:lnTo>
                      <a:pt x="4477" y="18183"/>
                    </a:lnTo>
                    <a:lnTo>
                      <a:pt x="4701" y="18009"/>
                    </a:lnTo>
                    <a:lnTo>
                      <a:pt x="4900" y="17834"/>
                    </a:lnTo>
                    <a:lnTo>
                      <a:pt x="5050" y="17635"/>
                    </a:lnTo>
                    <a:lnTo>
                      <a:pt x="4776" y="17511"/>
                    </a:lnTo>
                    <a:lnTo>
                      <a:pt x="4502" y="17362"/>
                    </a:lnTo>
                    <a:lnTo>
                      <a:pt x="4229" y="17213"/>
                    </a:lnTo>
                    <a:lnTo>
                      <a:pt x="4005" y="17038"/>
                    </a:lnTo>
                    <a:lnTo>
                      <a:pt x="3781" y="16840"/>
                    </a:lnTo>
                    <a:lnTo>
                      <a:pt x="3557" y="16616"/>
                    </a:lnTo>
                    <a:lnTo>
                      <a:pt x="3383" y="16417"/>
                    </a:lnTo>
                    <a:lnTo>
                      <a:pt x="3209" y="16168"/>
                    </a:lnTo>
                    <a:lnTo>
                      <a:pt x="3159" y="16044"/>
                    </a:lnTo>
                    <a:lnTo>
                      <a:pt x="3184" y="15894"/>
                    </a:lnTo>
                    <a:lnTo>
                      <a:pt x="3234" y="15770"/>
                    </a:lnTo>
                    <a:lnTo>
                      <a:pt x="3333" y="15670"/>
                    </a:lnTo>
                    <a:lnTo>
                      <a:pt x="3458" y="15621"/>
                    </a:lnTo>
                    <a:lnTo>
                      <a:pt x="3607" y="15646"/>
                    </a:lnTo>
                    <a:lnTo>
                      <a:pt x="3731" y="15695"/>
                    </a:lnTo>
                    <a:lnTo>
                      <a:pt x="3831" y="15795"/>
                    </a:lnTo>
                    <a:lnTo>
                      <a:pt x="3980" y="15994"/>
                    </a:lnTo>
                    <a:lnTo>
                      <a:pt x="4129" y="16193"/>
                    </a:lnTo>
                    <a:lnTo>
                      <a:pt x="4328" y="16392"/>
                    </a:lnTo>
                    <a:lnTo>
                      <a:pt x="4527" y="16541"/>
                    </a:lnTo>
                    <a:lnTo>
                      <a:pt x="4751" y="16715"/>
                    </a:lnTo>
                    <a:lnTo>
                      <a:pt x="5000" y="16840"/>
                    </a:lnTo>
                    <a:lnTo>
                      <a:pt x="5248" y="16964"/>
                    </a:lnTo>
                    <a:lnTo>
                      <a:pt x="5522" y="17063"/>
                    </a:lnTo>
                    <a:lnTo>
                      <a:pt x="5547" y="17063"/>
                    </a:lnTo>
                    <a:lnTo>
                      <a:pt x="5920" y="17014"/>
                    </a:lnTo>
                    <a:lnTo>
                      <a:pt x="6268" y="16964"/>
                    </a:lnTo>
                    <a:lnTo>
                      <a:pt x="6641" y="16864"/>
                    </a:lnTo>
                    <a:lnTo>
                      <a:pt x="6990" y="16740"/>
                    </a:lnTo>
                    <a:lnTo>
                      <a:pt x="7338" y="16591"/>
                    </a:lnTo>
                    <a:lnTo>
                      <a:pt x="7661" y="16417"/>
                    </a:lnTo>
                    <a:lnTo>
                      <a:pt x="7960" y="16243"/>
                    </a:lnTo>
                    <a:lnTo>
                      <a:pt x="8258" y="16044"/>
                    </a:lnTo>
                    <a:lnTo>
                      <a:pt x="8532" y="15820"/>
                    </a:lnTo>
                    <a:lnTo>
                      <a:pt x="8805" y="15571"/>
                    </a:lnTo>
                    <a:lnTo>
                      <a:pt x="9029" y="15322"/>
                    </a:lnTo>
                    <a:lnTo>
                      <a:pt x="9228" y="15049"/>
                    </a:lnTo>
                    <a:lnTo>
                      <a:pt x="9427" y="14775"/>
                    </a:lnTo>
                    <a:lnTo>
                      <a:pt x="9576" y="14477"/>
                    </a:lnTo>
                    <a:lnTo>
                      <a:pt x="9701" y="14178"/>
                    </a:lnTo>
                    <a:lnTo>
                      <a:pt x="9775" y="13880"/>
                    </a:lnTo>
                    <a:lnTo>
                      <a:pt x="9850" y="13556"/>
                    </a:lnTo>
                    <a:lnTo>
                      <a:pt x="9875" y="13233"/>
                    </a:lnTo>
                    <a:lnTo>
                      <a:pt x="9924" y="12537"/>
                    </a:lnTo>
                    <a:lnTo>
                      <a:pt x="9949" y="12014"/>
                    </a:lnTo>
                    <a:lnTo>
                      <a:pt x="9900" y="11989"/>
                    </a:lnTo>
                    <a:lnTo>
                      <a:pt x="9576" y="11790"/>
                    </a:lnTo>
                    <a:lnTo>
                      <a:pt x="9253" y="11591"/>
                    </a:lnTo>
                    <a:lnTo>
                      <a:pt x="8905" y="11417"/>
                    </a:lnTo>
                    <a:lnTo>
                      <a:pt x="8557" y="11243"/>
                    </a:lnTo>
                    <a:lnTo>
                      <a:pt x="7835" y="10945"/>
                    </a:lnTo>
                    <a:lnTo>
                      <a:pt x="7089" y="10696"/>
                    </a:lnTo>
                    <a:lnTo>
                      <a:pt x="6318" y="10522"/>
                    </a:lnTo>
                    <a:lnTo>
                      <a:pt x="5920" y="10447"/>
                    </a:lnTo>
                    <a:lnTo>
                      <a:pt x="5522" y="10373"/>
                    </a:lnTo>
                    <a:lnTo>
                      <a:pt x="5124" y="10323"/>
                    </a:lnTo>
                    <a:lnTo>
                      <a:pt x="4726" y="10298"/>
                    </a:lnTo>
                    <a:lnTo>
                      <a:pt x="3930" y="10298"/>
                    </a:lnTo>
                    <a:lnTo>
                      <a:pt x="3781" y="10248"/>
                    </a:lnTo>
                    <a:lnTo>
                      <a:pt x="3682" y="10174"/>
                    </a:lnTo>
                    <a:lnTo>
                      <a:pt x="3607" y="10074"/>
                    </a:lnTo>
                    <a:lnTo>
                      <a:pt x="3557" y="9950"/>
                    </a:lnTo>
                    <a:lnTo>
                      <a:pt x="3582" y="9801"/>
                    </a:lnTo>
                    <a:lnTo>
                      <a:pt x="3657" y="9676"/>
                    </a:lnTo>
                    <a:lnTo>
                      <a:pt x="3781" y="9602"/>
                    </a:lnTo>
                    <a:lnTo>
                      <a:pt x="3930" y="9577"/>
                    </a:lnTo>
                    <a:lnTo>
                      <a:pt x="4751" y="9577"/>
                    </a:lnTo>
                    <a:lnTo>
                      <a:pt x="5547" y="9651"/>
                    </a:lnTo>
                    <a:lnTo>
                      <a:pt x="6343" y="9801"/>
                    </a:lnTo>
                    <a:lnTo>
                      <a:pt x="7139" y="9975"/>
                    </a:lnTo>
                    <a:lnTo>
                      <a:pt x="7910" y="10223"/>
                    </a:lnTo>
                    <a:lnTo>
                      <a:pt x="8631" y="10497"/>
                    </a:lnTo>
                    <a:lnTo>
                      <a:pt x="9352" y="10845"/>
                    </a:lnTo>
                    <a:lnTo>
                      <a:pt x="10024" y="11243"/>
                    </a:lnTo>
                    <a:lnTo>
                      <a:pt x="10099" y="10895"/>
                    </a:lnTo>
                    <a:lnTo>
                      <a:pt x="10223" y="10547"/>
                    </a:lnTo>
                    <a:lnTo>
                      <a:pt x="10372" y="10223"/>
                    </a:lnTo>
                    <a:lnTo>
                      <a:pt x="10546" y="9900"/>
                    </a:lnTo>
                    <a:lnTo>
                      <a:pt x="10770" y="9602"/>
                    </a:lnTo>
                    <a:lnTo>
                      <a:pt x="10994" y="9328"/>
                    </a:lnTo>
                    <a:lnTo>
                      <a:pt x="11218" y="9079"/>
                    </a:lnTo>
                    <a:lnTo>
                      <a:pt x="11491" y="8806"/>
                    </a:lnTo>
                    <a:lnTo>
                      <a:pt x="11989" y="8333"/>
                    </a:lnTo>
                    <a:lnTo>
                      <a:pt x="12188" y="8159"/>
                    </a:lnTo>
                    <a:lnTo>
                      <a:pt x="12238" y="8109"/>
                    </a:lnTo>
                    <a:lnTo>
                      <a:pt x="11715" y="7637"/>
                    </a:lnTo>
                    <a:lnTo>
                      <a:pt x="11442" y="7388"/>
                    </a:lnTo>
                    <a:lnTo>
                      <a:pt x="11143" y="7164"/>
                    </a:lnTo>
                    <a:lnTo>
                      <a:pt x="10845" y="6940"/>
                    </a:lnTo>
                    <a:lnTo>
                      <a:pt x="10497" y="6741"/>
                    </a:lnTo>
                    <a:lnTo>
                      <a:pt x="10148" y="6542"/>
                    </a:lnTo>
                    <a:lnTo>
                      <a:pt x="9750" y="6368"/>
                    </a:lnTo>
                    <a:lnTo>
                      <a:pt x="9352" y="6194"/>
                    </a:lnTo>
                    <a:lnTo>
                      <a:pt x="8905" y="6045"/>
                    </a:lnTo>
                    <a:lnTo>
                      <a:pt x="8432" y="5896"/>
                    </a:lnTo>
                    <a:lnTo>
                      <a:pt x="7935" y="5796"/>
                    </a:lnTo>
                    <a:lnTo>
                      <a:pt x="7388" y="5697"/>
                    </a:lnTo>
                    <a:lnTo>
                      <a:pt x="6815" y="5647"/>
                    </a:lnTo>
                    <a:lnTo>
                      <a:pt x="6194" y="5597"/>
                    </a:lnTo>
                    <a:lnTo>
                      <a:pt x="5522" y="5597"/>
                    </a:lnTo>
                    <a:lnTo>
                      <a:pt x="5373" y="5547"/>
                    </a:lnTo>
                    <a:lnTo>
                      <a:pt x="5273" y="5473"/>
                    </a:lnTo>
                    <a:lnTo>
                      <a:pt x="5199" y="5373"/>
                    </a:lnTo>
                    <a:lnTo>
                      <a:pt x="5174" y="5224"/>
                    </a:lnTo>
                    <a:lnTo>
                      <a:pt x="5199" y="5100"/>
                    </a:lnTo>
                    <a:lnTo>
                      <a:pt x="5273" y="4975"/>
                    </a:lnTo>
                    <a:lnTo>
                      <a:pt x="5373" y="4901"/>
                    </a:lnTo>
                    <a:lnTo>
                      <a:pt x="5522" y="4876"/>
                    </a:lnTo>
                    <a:lnTo>
                      <a:pt x="6243" y="4901"/>
                    </a:lnTo>
                    <a:lnTo>
                      <a:pt x="6915" y="4926"/>
                    </a:lnTo>
                    <a:lnTo>
                      <a:pt x="7537" y="5000"/>
                    </a:lnTo>
                    <a:lnTo>
                      <a:pt x="8109" y="5100"/>
                    </a:lnTo>
                    <a:lnTo>
                      <a:pt x="8656" y="5224"/>
                    </a:lnTo>
                    <a:lnTo>
                      <a:pt x="9153" y="5373"/>
                    </a:lnTo>
                    <a:lnTo>
                      <a:pt x="9626" y="5523"/>
                    </a:lnTo>
                    <a:lnTo>
                      <a:pt x="10074" y="5722"/>
                    </a:lnTo>
                    <a:lnTo>
                      <a:pt x="10497" y="5921"/>
                    </a:lnTo>
                    <a:lnTo>
                      <a:pt x="10870" y="6119"/>
                    </a:lnTo>
                    <a:lnTo>
                      <a:pt x="11243" y="6368"/>
                    </a:lnTo>
                    <a:lnTo>
                      <a:pt x="11591" y="6592"/>
                    </a:lnTo>
                    <a:lnTo>
                      <a:pt x="11914" y="6841"/>
                    </a:lnTo>
                    <a:lnTo>
                      <a:pt x="12213" y="7114"/>
                    </a:lnTo>
                    <a:lnTo>
                      <a:pt x="12760" y="7637"/>
                    </a:lnTo>
                    <a:lnTo>
                      <a:pt x="13058" y="7363"/>
                    </a:lnTo>
                    <a:lnTo>
                      <a:pt x="13332" y="7065"/>
                    </a:lnTo>
                    <a:lnTo>
                      <a:pt x="13556" y="6791"/>
                    </a:lnTo>
                    <a:lnTo>
                      <a:pt x="13780" y="6468"/>
                    </a:lnTo>
                    <a:lnTo>
                      <a:pt x="13904" y="6219"/>
                    </a:lnTo>
                    <a:lnTo>
                      <a:pt x="14028" y="5945"/>
                    </a:lnTo>
                    <a:lnTo>
                      <a:pt x="14103" y="5647"/>
                    </a:lnTo>
                    <a:lnTo>
                      <a:pt x="14178" y="5324"/>
                    </a:lnTo>
                    <a:lnTo>
                      <a:pt x="14203" y="5025"/>
                    </a:lnTo>
                    <a:lnTo>
                      <a:pt x="14178" y="4727"/>
                    </a:lnTo>
                    <a:lnTo>
                      <a:pt x="14103" y="4478"/>
                    </a:lnTo>
                    <a:lnTo>
                      <a:pt x="14053" y="4354"/>
                    </a:lnTo>
                    <a:lnTo>
                      <a:pt x="13979" y="4229"/>
                    </a:lnTo>
                    <a:lnTo>
                      <a:pt x="13630" y="3831"/>
                    </a:lnTo>
                    <a:lnTo>
                      <a:pt x="13556" y="3831"/>
                    </a:lnTo>
                    <a:lnTo>
                      <a:pt x="13282" y="3881"/>
                    </a:lnTo>
                    <a:lnTo>
                      <a:pt x="13034" y="3931"/>
                    </a:lnTo>
                    <a:lnTo>
                      <a:pt x="12760" y="4030"/>
                    </a:lnTo>
                    <a:lnTo>
                      <a:pt x="12536" y="4155"/>
                    </a:lnTo>
                    <a:lnTo>
                      <a:pt x="12312" y="4304"/>
                    </a:lnTo>
                    <a:lnTo>
                      <a:pt x="12138" y="4478"/>
                    </a:lnTo>
                    <a:lnTo>
                      <a:pt x="11989" y="4677"/>
                    </a:lnTo>
                    <a:lnTo>
                      <a:pt x="11889" y="4901"/>
                    </a:lnTo>
                    <a:lnTo>
                      <a:pt x="11840" y="4975"/>
                    </a:lnTo>
                    <a:lnTo>
                      <a:pt x="11740" y="5050"/>
                    </a:lnTo>
                    <a:lnTo>
                      <a:pt x="11666" y="5100"/>
                    </a:lnTo>
                    <a:lnTo>
                      <a:pt x="11541" y="5125"/>
                    </a:lnTo>
                    <a:lnTo>
                      <a:pt x="11417" y="5100"/>
                    </a:lnTo>
                    <a:lnTo>
                      <a:pt x="11292" y="5000"/>
                    </a:lnTo>
                    <a:lnTo>
                      <a:pt x="11218" y="4901"/>
                    </a:lnTo>
                    <a:lnTo>
                      <a:pt x="11193" y="4776"/>
                    </a:lnTo>
                    <a:lnTo>
                      <a:pt x="11218" y="4627"/>
                    </a:lnTo>
                    <a:lnTo>
                      <a:pt x="11342" y="4378"/>
                    </a:lnTo>
                    <a:lnTo>
                      <a:pt x="11516" y="4130"/>
                    </a:lnTo>
                    <a:lnTo>
                      <a:pt x="11715" y="3906"/>
                    </a:lnTo>
                    <a:lnTo>
                      <a:pt x="11939" y="3707"/>
                    </a:lnTo>
                    <a:lnTo>
                      <a:pt x="12188" y="3558"/>
                    </a:lnTo>
                    <a:lnTo>
                      <a:pt x="12461" y="3408"/>
                    </a:lnTo>
                    <a:lnTo>
                      <a:pt x="12735" y="3284"/>
                    </a:lnTo>
                    <a:lnTo>
                      <a:pt x="13034" y="3209"/>
                    </a:lnTo>
                    <a:lnTo>
                      <a:pt x="12536" y="2762"/>
                    </a:lnTo>
                    <a:lnTo>
                      <a:pt x="12014" y="2339"/>
                    </a:lnTo>
                    <a:lnTo>
                      <a:pt x="11467" y="1941"/>
                    </a:lnTo>
                    <a:lnTo>
                      <a:pt x="10870" y="1568"/>
                    </a:lnTo>
                    <a:lnTo>
                      <a:pt x="10273" y="1245"/>
                    </a:lnTo>
                    <a:lnTo>
                      <a:pt x="9626" y="946"/>
                    </a:lnTo>
                    <a:lnTo>
                      <a:pt x="8979" y="697"/>
                    </a:lnTo>
                    <a:lnTo>
                      <a:pt x="8308" y="449"/>
                    </a:lnTo>
                    <a:lnTo>
                      <a:pt x="7910" y="349"/>
                    </a:lnTo>
                    <a:lnTo>
                      <a:pt x="7512" y="250"/>
                    </a:lnTo>
                    <a:lnTo>
                      <a:pt x="7114" y="175"/>
                    </a:lnTo>
                    <a:lnTo>
                      <a:pt x="6716" y="100"/>
                    </a:lnTo>
                    <a:lnTo>
                      <a:pt x="6343" y="51"/>
                    </a:lnTo>
                    <a:lnTo>
                      <a:pt x="59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2328927" y="2212429"/>
                <a:ext cx="292336" cy="384640"/>
              </a:xfrm>
              <a:custGeom>
                <a:avLst/>
                <a:gdLst/>
                <a:ahLst/>
                <a:cxnLst/>
                <a:rect l="l" t="t" r="r" b="b"/>
                <a:pathLst>
                  <a:path w="14179" h="18656" extrusionOk="0">
                    <a:moveTo>
                      <a:pt x="8880" y="1"/>
                    </a:moveTo>
                    <a:lnTo>
                      <a:pt x="8159" y="26"/>
                    </a:lnTo>
                    <a:lnTo>
                      <a:pt x="7413" y="100"/>
                    </a:lnTo>
                    <a:lnTo>
                      <a:pt x="6642" y="250"/>
                    </a:lnTo>
                    <a:lnTo>
                      <a:pt x="5871" y="449"/>
                    </a:lnTo>
                    <a:lnTo>
                      <a:pt x="5199" y="697"/>
                    </a:lnTo>
                    <a:lnTo>
                      <a:pt x="4553" y="946"/>
                    </a:lnTo>
                    <a:lnTo>
                      <a:pt x="3931" y="1245"/>
                    </a:lnTo>
                    <a:lnTo>
                      <a:pt x="3309" y="1568"/>
                    </a:lnTo>
                    <a:lnTo>
                      <a:pt x="2737" y="1941"/>
                    </a:lnTo>
                    <a:lnTo>
                      <a:pt x="2165" y="2339"/>
                    </a:lnTo>
                    <a:lnTo>
                      <a:pt x="1642" y="2762"/>
                    </a:lnTo>
                    <a:lnTo>
                      <a:pt x="1145" y="3209"/>
                    </a:lnTo>
                    <a:lnTo>
                      <a:pt x="1444" y="3284"/>
                    </a:lnTo>
                    <a:lnTo>
                      <a:pt x="1742" y="3408"/>
                    </a:lnTo>
                    <a:lnTo>
                      <a:pt x="2016" y="3558"/>
                    </a:lnTo>
                    <a:lnTo>
                      <a:pt x="2264" y="3707"/>
                    </a:lnTo>
                    <a:lnTo>
                      <a:pt x="2488" y="3906"/>
                    </a:lnTo>
                    <a:lnTo>
                      <a:pt x="2687" y="4130"/>
                    </a:lnTo>
                    <a:lnTo>
                      <a:pt x="2836" y="4378"/>
                    </a:lnTo>
                    <a:lnTo>
                      <a:pt x="2961" y="4627"/>
                    </a:lnTo>
                    <a:lnTo>
                      <a:pt x="2986" y="4776"/>
                    </a:lnTo>
                    <a:lnTo>
                      <a:pt x="2961" y="4901"/>
                    </a:lnTo>
                    <a:lnTo>
                      <a:pt x="2886" y="5025"/>
                    </a:lnTo>
                    <a:lnTo>
                      <a:pt x="2762" y="5100"/>
                    </a:lnTo>
                    <a:lnTo>
                      <a:pt x="2637" y="5125"/>
                    </a:lnTo>
                    <a:lnTo>
                      <a:pt x="2538" y="5100"/>
                    </a:lnTo>
                    <a:lnTo>
                      <a:pt x="2438" y="5050"/>
                    </a:lnTo>
                    <a:lnTo>
                      <a:pt x="2364" y="4975"/>
                    </a:lnTo>
                    <a:lnTo>
                      <a:pt x="2314" y="4901"/>
                    </a:lnTo>
                    <a:lnTo>
                      <a:pt x="2190" y="4677"/>
                    </a:lnTo>
                    <a:lnTo>
                      <a:pt x="2040" y="4478"/>
                    </a:lnTo>
                    <a:lnTo>
                      <a:pt x="1866" y="4304"/>
                    </a:lnTo>
                    <a:lnTo>
                      <a:pt x="1642" y="4155"/>
                    </a:lnTo>
                    <a:lnTo>
                      <a:pt x="1419" y="4030"/>
                    </a:lnTo>
                    <a:lnTo>
                      <a:pt x="1170" y="3931"/>
                    </a:lnTo>
                    <a:lnTo>
                      <a:pt x="896" y="3881"/>
                    </a:lnTo>
                    <a:lnTo>
                      <a:pt x="623" y="3831"/>
                    </a:lnTo>
                    <a:lnTo>
                      <a:pt x="548" y="3831"/>
                    </a:lnTo>
                    <a:lnTo>
                      <a:pt x="200" y="4229"/>
                    </a:lnTo>
                    <a:lnTo>
                      <a:pt x="150" y="4354"/>
                    </a:lnTo>
                    <a:lnTo>
                      <a:pt x="76" y="4478"/>
                    </a:lnTo>
                    <a:lnTo>
                      <a:pt x="26" y="4752"/>
                    </a:lnTo>
                    <a:lnTo>
                      <a:pt x="1" y="5025"/>
                    </a:lnTo>
                    <a:lnTo>
                      <a:pt x="26" y="5324"/>
                    </a:lnTo>
                    <a:lnTo>
                      <a:pt x="76" y="5647"/>
                    </a:lnTo>
                    <a:lnTo>
                      <a:pt x="150" y="5945"/>
                    </a:lnTo>
                    <a:lnTo>
                      <a:pt x="275" y="6219"/>
                    </a:lnTo>
                    <a:lnTo>
                      <a:pt x="424" y="6468"/>
                    </a:lnTo>
                    <a:lnTo>
                      <a:pt x="623" y="6791"/>
                    </a:lnTo>
                    <a:lnTo>
                      <a:pt x="871" y="7065"/>
                    </a:lnTo>
                    <a:lnTo>
                      <a:pt x="1120" y="7363"/>
                    </a:lnTo>
                    <a:lnTo>
                      <a:pt x="1419" y="7637"/>
                    </a:lnTo>
                    <a:lnTo>
                      <a:pt x="1991" y="7114"/>
                    </a:lnTo>
                    <a:lnTo>
                      <a:pt x="2289" y="6841"/>
                    </a:lnTo>
                    <a:lnTo>
                      <a:pt x="2613" y="6592"/>
                    </a:lnTo>
                    <a:lnTo>
                      <a:pt x="2936" y="6368"/>
                    </a:lnTo>
                    <a:lnTo>
                      <a:pt x="3309" y="6119"/>
                    </a:lnTo>
                    <a:lnTo>
                      <a:pt x="3682" y="5921"/>
                    </a:lnTo>
                    <a:lnTo>
                      <a:pt x="4105" y="5722"/>
                    </a:lnTo>
                    <a:lnTo>
                      <a:pt x="4553" y="5523"/>
                    </a:lnTo>
                    <a:lnTo>
                      <a:pt x="5025" y="5373"/>
                    </a:lnTo>
                    <a:lnTo>
                      <a:pt x="5523" y="5224"/>
                    </a:lnTo>
                    <a:lnTo>
                      <a:pt x="6070" y="5100"/>
                    </a:lnTo>
                    <a:lnTo>
                      <a:pt x="6667" y="5000"/>
                    </a:lnTo>
                    <a:lnTo>
                      <a:pt x="7289" y="4926"/>
                    </a:lnTo>
                    <a:lnTo>
                      <a:pt x="7960" y="4901"/>
                    </a:lnTo>
                    <a:lnTo>
                      <a:pt x="8656" y="4876"/>
                    </a:lnTo>
                    <a:lnTo>
                      <a:pt x="8806" y="4901"/>
                    </a:lnTo>
                    <a:lnTo>
                      <a:pt x="8905" y="4975"/>
                    </a:lnTo>
                    <a:lnTo>
                      <a:pt x="9005" y="5100"/>
                    </a:lnTo>
                    <a:lnTo>
                      <a:pt x="9030" y="5224"/>
                    </a:lnTo>
                    <a:lnTo>
                      <a:pt x="9005" y="5373"/>
                    </a:lnTo>
                    <a:lnTo>
                      <a:pt x="8905" y="5473"/>
                    </a:lnTo>
                    <a:lnTo>
                      <a:pt x="8806" y="5547"/>
                    </a:lnTo>
                    <a:lnTo>
                      <a:pt x="8656" y="5597"/>
                    </a:lnTo>
                    <a:lnTo>
                      <a:pt x="8010" y="5597"/>
                    </a:lnTo>
                    <a:lnTo>
                      <a:pt x="7388" y="5647"/>
                    </a:lnTo>
                    <a:lnTo>
                      <a:pt x="6791" y="5697"/>
                    </a:lnTo>
                    <a:lnTo>
                      <a:pt x="6269" y="5796"/>
                    </a:lnTo>
                    <a:lnTo>
                      <a:pt x="5746" y="5896"/>
                    </a:lnTo>
                    <a:lnTo>
                      <a:pt x="5274" y="6045"/>
                    </a:lnTo>
                    <a:lnTo>
                      <a:pt x="4851" y="6194"/>
                    </a:lnTo>
                    <a:lnTo>
                      <a:pt x="4428" y="6368"/>
                    </a:lnTo>
                    <a:lnTo>
                      <a:pt x="4055" y="6542"/>
                    </a:lnTo>
                    <a:lnTo>
                      <a:pt x="3682" y="6741"/>
                    </a:lnTo>
                    <a:lnTo>
                      <a:pt x="3359" y="6940"/>
                    </a:lnTo>
                    <a:lnTo>
                      <a:pt x="3035" y="7164"/>
                    </a:lnTo>
                    <a:lnTo>
                      <a:pt x="2737" y="7388"/>
                    </a:lnTo>
                    <a:lnTo>
                      <a:pt x="2463" y="7637"/>
                    </a:lnTo>
                    <a:lnTo>
                      <a:pt x="1941" y="8109"/>
                    </a:lnTo>
                    <a:lnTo>
                      <a:pt x="1991" y="8159"/>
                    </a:lnTo>
                    <a:lnTo>
                      <a:pt x="2190" y="8333"/>
                    </a:lnTo>
                    <a:lnTo>
                      <a:pt x="2712" y="8806"/>
                    </a:lnTo>
                    <a:lnTo>
                      <a:pt x="2961" y="9079"/>
                    </a:lnTo>
                    <a:lnTo>
                      <a:pt x="3209" y="9328"/>
                    </a:lnTo>
                    <a:lnTo>
                      <a:pt x="3433" y="9602"/>
                    </a:lnTo>
                    <a:lnTo>
                      <a:pt x="3632" y="9900"/>
                    </a:lnTo>
                    <a:lnTo>
                      <a:pt x="3806" y="10223"/>
                    </a:lnTo>
                    <a:lnTo>
                      <a:pt x="3956" y="10547"/>
                    </a:lnTo>
                    <a:lnTo>
                      <a:pt x="4080" y="10895"/>
                    </a:lnTo>
                    <a:lnTo>
                      <a:pt x="4155" y="11243"/>
                    </a:lnTo>
                    <a:lnTo>
                      <a:pt x="4478" y="11044"/>
                    </a:lnTo>
                    <a:lnTo>
                      <a:pt x="4826" y="10845"/>
                    </a:lnTo>
                    <a:lnTo>
                      <a:pt x="5547" y="10497"/>
                    </a:lnTo>
                    <a:lnTo>
                      <a:pt x="6294" y="10223"/>
                    </a:lnTo>
                    <a:lnTo>
                      <a:pt x="7065" y="9975"/>
                    </a:lnTo>
                    <a:lnTo>
                      <a:pt x="7836" y="9801"/>
                    </a:lnTo>
                    <a:lnTo>
                      <a:pt x="8632" y="9651"/>
                    </a:lnTo>
                    <a:lnTo>
                      <a:pt x="9452" y="9577"/>
                    </a:lnTo>
                    <a:lnTo>
                      <a:pt x="10273" y="9577"/>
                    </a:lnTo>
                    <a:lnTo>
                      <a:pt x="10398" y="9602"/>
                    </a:lnTo>
                    <a:lnTo>
                      <a:pt x="10522" y="9676"/>
                    </a:lnTo>
                    <a:lnTo>
                      <a:pt x="10597" y="9801"/>
                    </a:lnTo>
                    <a:lnTo>
                      <a:pt x="10621" y="9950"/>
                    </a:lnTo>
                    <a:lnTo>
                      <a:pt x="10621" y="10000"/>
                    </a:lnTo>
                    <a:lnTo>
                      <a:pt x="10597" y="10074"/>
                    </a:lnTo>
                    <a:lnTo>
                      <a:pt x="10497" y="10174"/>
                    </a:lnTo>
                    <a:lnTo>
                      <a:pt x="10398" y="10248"/>
                    </a:lnTo>
                    <a:lnTo>
                      <a:pt x="10248" y="10298"/>
                    </a:lnTo>
                    <a:lnTo>
                      <a:pt x="9452" y="10298"/>
                    </a:lnTo>
                    <a:lnTo>
                      <a:pt x="9054" y="10323"/>
                    </a:lnTo>
                    <a:lnTo>
                      <a:pt x="8656" y="10373"/>
                    </a:lnTo>
                    <a:lnTo>
                      <a:pt x="7861" y="10522"/>
                    </a:lnTo>
                    <a:lnTo>
                      <a:pt x="7090" y="10696"/>
                    </a:lnTo>
                    <a:lnTo>
                      <a:pt x="6343" y="10945"/>
                    </a:lnTo>
                    <a:lnTo>
                      <a:pt x="5970" y="11094"/>
                    </a:lnTo>
                    <a:lnTo>
                      <a:pt x="5622" y="11243"/>
                    </a:lnTo>
                    <a:lnTo>
                      <a:pt x="5274" y="11417"/>
                    </a:lnTo>
                    <a:lnTo>
                      <a:pt x="4926" y="11591"/>
                    </a:lnTo>
                    <a:lnTo>
                      <a:pt x="4602" y="11790"/>
                    </a:lnTo>
                    <a:lnTo>
                      <a:pt x="4279" y="11989"/>
                    </a:lnTo>
                    <a:lnTo>
                      <a:pt x="4254" y="12014"/>
                    </a:lnTo>
                    <a:lnTo>
                      <a:pt x="4279" y="12537"/>
                    </a:lnTo>
                    <a:lnTo>
                      <a:pt x="4304" y="13233"/>
                    </a:lnTo>
                    <a:lnTo>
                      <a:pt x="4354" y="13556"/>
                    </a:lnTo>
                    <a:lnTo>
                      <a:pt x="4403" y="13880"/>
                    </a:lnTo>
                    <a:lnTo>
                      <a:pt x="4503" y="14178"/>
                    </a:lnTo>
                    <a:lnTo>
                      <a:pt x="4627" y="14477"/>
                    </a:lnTo>
                    <a:lnTo>
                      <a:pt x="4776" y="14775"/>
                    </a:lnTo>
                    <a:lnTo>
                      <a:pt x="4951" y="15049"/>
                    </a:lnTo>
                    <a:lnTo>
                      <a:pt x="5149" y="15322"/>
                    </a:lnTo>
                    <a:lnTo>
                      <a:pt x="5398" y="15571"/>
                    </a:lnTo>
                    <a:lnTo>
                      <a:pt x="5647" y="15820"/>
                    </a:lnTo>
                    <a:lnTo>
                      <a:pt x="5921" y="16044"/>
                    </a:lnTo>
                    <a:lnTo>
                      <a:pt x="6219" y="16243"/>
                    </a:lnTo>
                    <a:lnTo>
                      <a:pt x="6517" y="16417"/>
                    </a:lnTo>
                    <a:lnTo>
                      <a:pt x="6866" y="16591"/>
                    </a:lnTo>
                    <a:lnTo>
                      <a:pt x="7189" y="16740"/>
                    </a:lnTo>
                    <a:lnTo>
                      <a:pt x="7537" y="16864"/>
                    </a:lnTo>
                    <a:lnTo>
                      <a:pt x="7910" y="16964"/>
                    </a:lnTo>
                    <a:lnTo>
                      <a:pt x="8283" y="17014"/>
                    </a:lnTo>
                    <a:lnTo>
                      <a:pt x="8656" y="17063"/>
                    </a:lnTo>
                    <a:lnTo>
                      <a:pt x="8681" y="17063"/>
                    </a:lnTo>
                    <a:lnTo>
                      <a:pt x="8930" y="16964"/>
                    </a:lnTo>
                    <a:lnTo>
                      <a:pt x="9179" y="16840"/>
                    </a:lnTo>
                    <a:lnTo>
                      <a:pt x="9428" y="16715"/>
                    </a:lnTo>
                    <a:lnTo>
                      <a:pt x="9651" y="16541"/>
                    </a:lnTo>
                    <a:lnTo>
                      <a:pt x="9850" y="16392"/>
                    </a:lnTo>
                    <a:lnTo>
                      <a:pt x="10049" y="16193"/>
                    </a:lnTo>
                    <a:lnTo>
                      <a:pt x="10223" y="15994"/>
                    </a:lnTo>
                    <a:lnTo>
                      <a:pt x="10373" y="15795"/>
                    </a:lnTo>
                    <a:lnTo>
                      <a:pt x="10472" y="15695"/>
                    </a:lnTo>
                    <a:lnTo>
                      <a:pt x="10597" y="15646"/>
                    </a:lnTo>
                    <a:lnTo>
                      <a:pt x="10721" y="15621"/>
                    </a:lnTo>
                    <a:lnTo>
                      <a:pt x="10870" y="15670"/>
                    </a:lnTo>
                    <a:lnTo>
                      <a:pt x="10970" y="15770"/>
                    </a:lnTo>
                    <a:lnTo>
                      <a:pt x="11019" y="15894"/>
                    </a:lnTo>
                    <a:lnTo>
                      <a:pt x="11019" y="16044"/>
                    </a:lnTo>
                    <a:lnTo>
                      <a:pt x="10970" y="16168"/>
                    </a:lnTo>
                    <a:lnTo>
                      <a:pt x="10796" y="16417"/>
                    </a:lnTo>
                    <a:lnTo>
                      <a:pt x="10621" y="16641"/>
                    </a:lnTo>
                    <a:lnTo>
                      <a:pt x="10422" y="16840"/>
                    </a:lnTo>
                    <a:lnTo>
                      <a:pt x="10199" y="17038"/>
                    </a:lnTo>
                    <a:lnTo>
                      <a:pt x="9950" y="17213"/>
                    </a:lnTo>
                    <a:lnTo>
                      <a:pt x="9701" y="17362"/>
                    </a:lnTo>
                    <a:lnTo>
                      <a:pt x="9428" y="17511"/>
                    </a:lnTo>
                    <a:lnTo>
                      <a:pt x="9129" y="17635"/>
                    </a:lnTo>
                    <a:lnTo>
                      <a:pt x="9303" y="17834"/>
                    </a:lnTo>
                    <a:lnTo>
                      <a:pt x="9477" y="18009"/>
                    </a:lnTo>
                    <a:lnTo>
                      <a:pt x="9701" y="18183"/>
                    </a:lnTo>
                    <a:lnTo>
                      <a:pt x="9975" y="18307"/>
                    </a:lnTo>
                    <a:lnTo>
                      <a:pt x="10323" y="18456"/>
                    </a:lnTo>
                    <a:lnTo>
                      <a:pt x="10746" y="18556"/>
                    </a:lnTo>
                    <a:lnTo>
                      <a:pt x="11169" y="18630"/>
                    </a:lnTo>
                    <a:lnTo>
                      <a:pt x="11641" y="18655"/>
                    </a:lnTo>
                    <a:lnTo>
                      <a:pt x="12039" y="18630"/>
                    </a:lnTo>
                    <a:lnTo>
                      <a:pt x="12412" y="18605"/>
                    </a:lnTo>
                    <a:lnTo>
                      <a:pt x="12760" y="18556"/>
                    </a:lnTo>
                    <a:lnTo>
                      <a:pt x="13084" y="18481"/>
                    </a:lnTo>
                    <a:lnTo>
                      <a:pt x="13382" y="18382"/>
                    </a:lnTo>
                    <a:lnTo>
                      <a:pt x="13656" y="18257"/>
                    </a:lnTo>
                    <a:lnTo>
                      <a:pt x="13929" y="18108"/>
                    </a:lnTo>
                    <a:lnTo>
                      <a:pt x="14178" y="17959"/>
                    </a:lnTo>
                    <a:lnTo>
                      <a:pt x="14178" y="14850"/>
                    </a:lnTo>
                    <a:lnTo>
                      <a:pt x="13929" y="14601"/>
                    </a:lnTo>
                    <a:lnTo>
                      <a:pt x="13631" y="14402"/>
                    </a:lnTo>
                    <a:lnTo>
                      <a:pt x="13308" y="14228"/>
                    </a:lnTo>
                    <a:lnTo>
                      <a:pt x="12984" y="14079"/>
                    </a:lnTo>
                    <a:lnTo>
                      <a:pt x="12611" y="13979"/>
                    </a:lnTo>
                    <a:lnTo>
                      <a:pt x="12213" y="13855"/>
                    </a:lnTo>
                    <a:lnTo>
                      <a:pt x="11368" y="13681"/>
                    </a:lnTo>
                    <a:lnTo>
                      <a:pt x="10920" y="13606"/>
                    </a:lnTo>
                    <a:lnTo>
                      <a:pt x="10472" y="13581"/>
                    </a:lnTo>
                    <a:lnTo>
                      <a:pt x="10024" y="13581"/>
                    </a:lnTo>
                    <a:lnTo>
                      <a:pt x="9602" y="13631"/>
                    </a:lnTo>
                    <a:lnTo>
                      <a:pt x="9154" y="13681"/>
                    </a:lnTo>
                    <a:lnTo>
                      <a:pt x="8731" y="13780"/>
                    </a:lnTo>
                    <a:lnTo>
                      <a:pt x="8308" y="13929"/>
                    </a:lnTo>
                    <a:lnTo>
                      <a:pt x="7910" y="14079"/>
                    </a:lnTo>
                    <a:lnTo>
                      <a:pt x="7761" y="14104"/>
                    </a:lnTo>
                    <a:lnTo>
                      <a:pt x="7637" y="14104"/>
                    </a:lnTo>
                    <a:lnTo>
                      <a:pt x="7512" y="14029"/>
                    </a:lnTo>
                    <a:lnTo>
                      <a:pt x="7438" y="13905"/>
                    </a:lnTo>
                    <a:lnTo>
                      <a:pt x="7388" y="13780"/>
                    </a:lnTo>
                    <a:lnTo>
                      <a:pt x="7413" y="13631"/>
                    </a:lnTo>
                    <a:lnTo>
                      <a:pt x="7487" y="13531"/>
                    </a:lnTo>
                    <a:lnTo>
                      <a:pt x="7612" y="13432"/>
                    </a:lnTo>
                    <a:lnTo>
                      <a:pt x="8060" y="13258"/>
                    </a:lnTo>
                    <a:lnTo>
                      <a:pt x="8532" y="13109"/>
                    </a:lnTo>
                    <a:lnTo>
                      <a:pt x="9005" y="12984"/>
                    </a:lnTo>
                    <a:lnTo>
                      <a:pt x="9502" y="12910"/>
                    </a:lnTo>
                    <a:lnTo>
                      <a:pt x="10000" y="12885"/>
                    </a:lnTo>
                    <a:lnTo>
                      <a:pt x="10497" y="12860"/>
                    </a:lnTo>
                    <a:lnTo>
                      <a:pt x="10994" y="12910"/>
                    </a:lnTo>
                    <a:lnTo>
                      <a:pt x="11492" y="12984"/>
                    </a:lnTo>
                    <a:lnTo>
                      <a:pt x="12238" y="13134"/>
                    </a:lnTo>
                    <a:lnTo>
                      <a:pt x="12611" y="13233"/>
                    </a:lnTo>
                    <a:lnTo>
                      <a:pt x="12959" y="13332"/>
                    </a:lnTo>
                    <a:lnTo>
                      <a:pt x="13283" y="13432"/>
                    </a:lnTo>
                    <a:lnTo>
                      <a:pt x="13606" y="13581"/>
                    </a:lnTo>
                    <a:lnTo>
                      <a:pt x="13905" y="13730"/>
                    </a:lnTo>
                    <a:lnTo>
                      <a:pt x="14178" y="13905"/>
                    </a:lnTo>
                    <a:lnTo>
                      <a:pt x="14178" y="8383"/>
                    </a:lnTo>
                    <a:lnTo>
                      <a:pt x="13432" y="8184"/>
                    </a:lnTo>
                    <a:lnTo>
                      <a:pt x="12686" y="8035"/>
                    </a:lnTo>
                    <a:lnTo>
                      <a:pt x="11915" y="7935"/>
                    </a:lnTo>
                    <a:lnTo>
                      <a:pt x="11169" y="7885"/>
                    </a:lnTo>
                    <a:lnTo>
                      <a:pt x="10398" y="7910"/>
                    </a:lnTo>
                    <a:lnTo>
                      <a:pt x="9602" y="7985"/>
                    </a:lnTo>
                    <a:lnTo>
                      <a:pt x="8831" y="8084"/>
                    </a:lnTo>
                    <a:lnTo>
                      <a:pt x="8035" y="8259"/>
                    </a:lnTo>
                    <a:lnTo>
                      <a:pt x="7960" y="8283"/>
                    </a:lnTo>
                    <a:lnTo>
                      <a:pt x="7885" y="8259"/>
                    </a:lnTo>
                    <a:lnTo>
                      <a:pt x="7761" y="8234"/>
                    </a:lnTo>
                    <a:lnTo>
                      <a:pt x="7662" y="8134"/>
                    </a:lnTo>
                    <a:lnTo>
                      <a:pt x="7587" y="8010"/>
                    </a:lnTo>
                    <a:lnTo>
                      <a:pt x="7587" y="7861"/>
                    </a:lnTo>
                    <a:lnTo>
                      <a:pt x="7637" y="7736"/>
                    </a:lnTo>
                    <a:lnTo>
                      <a:pt x="7736" y="7637"/>
                    </a:lnTo>
                    <a:lnTo>
                      <a:pt x="7861" y="7562"/>
                    </a:lnTo>
                    <a:lnTo>
                      <a:pt x="8681" y="7388"/>
                    </a:lnTo>
                    <a:lnTo>
                      <a:pt x="9477" y="7264"/>
                    </a:lnTo>
                    <a:lnTo>
                      <a:pt x="10273" y="7189"/>
                    </a:lnTo>
                    <a:lnTo>
                      <a:pt x="11069" y="7189"/>
                    </a:lnTo>
                    <a:lnTo>
                      <a:pt x="11865" y="7214"/>
                    </a:lnTo>
                    <a:lnTo>
                      <a:pt x="12636" y="7313"/>
                    </a:lnTo>
                    <a:lnTo>
                      <a:pt x="13407" y="7438"/>
                    </a:lnTo>
                    <a:lnTo>
                      <a:pt x="14178" y="7637"/>
                    </a:lnTo>
                    <a:lnTo>
                      <a:pt x="14178" y="6244"/>
                    </a:lnTo>
                    <a:lnTo>
                      <a:pt x="14178" y="5945"/>
                    </a:lnTo>
                    <a:lnTo>
                      <a:pt x="14153" y="5622"/>
                    </a:lnTo>
                    <a:lnTo>
                      <a:pt x="14054" y="5000"/>
                    </a:lnTo>
                    <a:lnTo>
                      <a:pt x="13929" y="4378"/>
                    </a:lnTo>
                    <a:lnTo>
                      <a:pt x="13755" y="3732"/>
                    </a:lnTo>
                    <a:lnTo>
                      <a:pt x="13308" y="3483"/>
                    </a:lnTo>
                    <a:lnTo>
                      <a:pt x="12860" y="3234"/>
                    </a:lnTo>
                    <a:lnTo>
                      <a:pt x="12362" y="3035"/>
                    </a:lnTo>
                    <a:lnTo>
                      <a:pt x="11865" y="2861"/>
                    </a:lnTo>
                    <a:lnTo>
                      <a:pt x="11368" y="2712"/>
                    </a:lnTo>
                    <a:lnTo>
                      <a:pt x="10845" y="2612"/>
                    </a:lnTo>
                    <a:lnTo>
                      <a:pt x="10323" y="2513"/>
                    </a:lnTo>
                    <a:lnTo>
                      <a:pt x="9801" y="2463"/>
                    </a:lnTo>
                    <a:lnTo>
                      <a:pt x="9253" y="2438"/>
                    </a:lnTo>
                    <a:lnTo>
                      <a:pt x="8706" y="2438"/>
                    </a:lnTo>
                    <a:lnTo>
                      <a:pt x="8184" y="2463"/>
                    </a:lnTo>
                    <a:lnTo>
                      <a:pt x="7637" y="2538"/>
                    </a:lnTo>
                    <a:lnTo>
                      <a:pt x="7090" y="2637"/>
                    </a:lnTo>
                    <a:lnTo>
                      <a:pt x="6567" y="2762"/>
                    </a:lnTo>
                    <a:lnTo>
                      <a:pt x="6020" y="2911"/>
                    </a:lnTo>
                    <a:lnTo>
                      <a:pt x="5498" y="3110"/>
                    </a:lnTo>
                    <a:lnTo>
                      <a:pt x="5348" y="3135"/>
                    </a:lnTo>
                    <a:lnTo>
                      <a:pt x="5224" y="3110"/>
                    </a:lnTo>
                    <a:lnTo>
                      <a:pt x="5125" y="3010"/>
                    </a:lnTo>
                    <a:lnTo>
                      <a:pt x="5025" y="2911"/>
                    </a:lnTo>
                    <a:lnTo>
                      <a:pt x="5000" y="2762"/>
                    </a:lnTo>
                    <a:lnTo>
                      <a:pt x="5050" y="2637"/>
                    </a:lnTo>
                    <a:lnTo>
                      <a:pt x="5125" y="2513"/>
                    </a:lnTo>
                    <a:lnTo>
                      <a:pt x="5249" y="2438"/>
                    </a:lnTo>
                    <a:lnTo>
                      <a:pt x="5746" y="2264"/>
                    </a:lnTo>
                    <a:lnTo>
                      <a:pt x="6269" y="2090"/>
                    </a:lnTo>
                    <a:lnTo>
                      <a:pt x="6816" y="1966"/>
                    </a:lnTo>
                    <a:lnTo>
                      <a:pt x="7338" y="1866"/>
                    </a:lnTo>
                    <a:lnTo>
                      <a:pt x="7861" y="1792"/>
                    </a:lnTo>
                    <a:lnTo>
                      <a:pt x="8408" y="1742"/>
                    </a:lnTo>
                    <a:lnTo>
                      <a:pt x="8930" y="1717"/>
                    </a:lnTo>
                    <a:lnTo>
                      <a:pt x="9477" y="1742"/>
                    </a:lnTo>
                    <a:lnTo>
                      <a:pt x="10000" y="1767"/>
                    </a:lnTo>
                    <a:lnTo>
                      <a:pt x="10522" y="1841"/>
                    </a:lnTo>
                    <a:lnTo>
                      <a:pt x="11044" y="1916"/>
                    </a:lnTo>
                    <a:lnTo>
                      <a:pt x="11542" y="2040"/>
                    </a:lnTo>
                    <a:lnTo>
                      <a:pt x="12039" y="2190"/>
                    </a:lnTo>
                    <a:lnTo>
                      <a:pt x="12537" y="2339"/>
                    </a:lnTo>
                    <a:lnTo>
                      <a:pt x="13009" y="2538"/>
                    </a:lnTo>
                    <a:lnTo>
                      <a:pt x="13482" y="2762"/>
                    </a:lnTo>
                    <a:lnTo>
                      <a:pt x="13482" y="2762"/>
                    </a:lnTo>
                    <a:lnTo>
                      <a:pt x="13357" y="2438"/>
                    </a:lnTo>
                    <a:lnTo>
                      <a:pt x="13233" y="2115"/>
                    </a:lnTo>
                    <a:lnTo>
                      <a:pt x="13084" y="1792"/>
                    </a:lnTo>
                    <a:lnTo>
                      <a:pt x="12885" y="1493"/>
                    </a:lnTo>
                    <a:lnTo>
                      <a:pt x="12661" y="1220"/>
                    </a:lnTo>
                    <a:lnTo>
                      <a:pt x="12387" y="946"/>
                    </a:lnTo>
                    <a:lnTo>
                      <a:pt x="12089" y="722"/>
                    </a:lnTo>
                    <a:lnTo>
                      <a:pt x="11691" y="523"/>
                    </a:lnTo>
                    <a:lnTo>
                      <a:pt x="11392" y="399"/>
                    </a:lnTo>
                    <a:lnTo>
                      <a:pt x="11069" y="299"/>
                    </a:lnTo>
                    <a:lnTo>
                      <a:pt x="10721" y="200"/>
                    </a:lnTo>
                    <a:lnTo>
                      <a:pt x="10373" y="125"/>
                    </a:lnTo>
                    <a:lnTo>
                      <a:pt x="10024" y="76"/>
                    </a:lnTo>
                    <a:lnTo>
                      <a:pt x="9651" y="26"/>
                    </a:lnTo>
                    <a:lnTo>
                      <a:pt x="92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2200212" y="2307826"/>
                <a:ext cx="421051" cy="461028"/>
              </a:xfrm>
              <a:custGeom>
                <a:avLst/>
                <a:gdLst/>
                <a:ahLst/>
                <a:cxnLst/>
                <a:rect l="l" t="t" r="r" b="b"/>
                <a:pathLst>
                  <a:path w="20422" h="22361" extrusionOk="0">
                    <a:moveTo>
                      <a:pt x="5572" y="0"/>
                    </a:moveTo>
                    <a:lnTo>
                      <a:pt x="5199" y="149"/>
                    </a:lnTo>
                    <a:lnTo>
                      <a:pt x="4876" y="323"/>
                    </a:lnTo>
                    <a:lnTo>
                      <a:pt x="4528" y="498"/>
                    </a:lnTo>
                    <a:lnTo>
                      <a:pt x="4204" y="697"/>
                    </a:lnTo>
                    <a:lnTo>
                      <a:pt x="3881" y="896"/>
                    </a:lnTo>
                    <a:lnTo>
                      <a:pt x="3583" y="1119"/>
                    </a:lnTo>
                    <a:lnTo>
                      <a:pt x="3284" y="1343"/>
                    </a:lnTo>
                    <a:lnTo>
                      <a:pt x="3011" y="1592"/>
                    </a:lnTo>
                    <a:lnTo>
                      <a:pt x="2737" y="1841"/>
                    </a:lnTo>
                    <a:lnTo>
                      <a:pt x="2488" y="2089"/>
                    </a:lnTo>
                    <a:lnTo>
                      <a:pt x="2239" y="2363"/>
                    </a:lnTo>
                    <a:lnTo>
                      <a:pt x="2016" y="2661"/>
                    </a:lnTo>
                    <a:lnTo>
                      <a:pt x="1817" y="2935"/>
                    </a:lnTo>
                    <a:lnTo>
                      <a:pt x="1618" y="3234"/>
                    </a:lnTo>
                    <a:lnTo>
                      <a:pt x="1444" y="3532"/>
                    </a:lnTo>
                    <a:lnTo>
                      <a:pt x="1294" y="3855"/>
                    </a:lnTo>
                    <a:lnTo>
                      <a:pt x="1145" y="4179"/>
                    </a:lnTo>
                    <a:lnTo>
                      <a:pt x="1021" y="4527"/>
                    </a:lnTo>
                    <a:lnTo>
                      <a:pt x="921" y="4850"/>
                    </a:lnTo>
                    <a:lnTo>
                      <a:pt x="822" y="5198"/>
                    </a:lnTo>
                    <a:lnTo>
                      <a:pt x="772" y="5547"/>
                    </a:lnTo>
                    <a:lnTo>
                      <a:pt x="722" y="5920"/>
                    </a:lnTo>
                    <a:lnTo>
                      <a:pt x="697" y="6268"/>
                    </a:lnTo>
                    <a:lnTo>
                      <a:pt x="697" y="6616"/>
                    </a:lnTo>
                    <a:lnTo>
                      <a:pt x="722" y="6964"/>
                    </a:lnTo>
                    <a:lnTo>
                      <a:pt x="747" y="7313"/>
                    </a:lnTo>
                    <a:lnTo>
                      <a:pt x="797" y="7661"/>
                    </a:lnTo>
                    <a:lnTo>
                      <a:pt x="871" y="8009"/>
                    </a:lnTo>
                    <a:lnTo>
                      <a:pt x="971" y="8357"/>
                    </a:lnTo>
                    <a:lnTo>
                      <a:pt x="1095" y="8705"/>
                    </a:lnTo>
                    <a:lnTo>
                      <a:pt x="1220" y="9029"/>
                    </a:lnTo>
                    <a:lnTo>
                      <a:pt x="1369" y="9377"/>
                    </a:lnTo>
                    <a:lnTo>
                      <a:pt x="1742" y="8954"/>
                    </a:lnTo>
                    <a:lnTo>
                      <a:pt x="2165" y="8581"/>
                    </a:lnTo>
                    <a:lnTo>
                      <a:pt x="2613" y="8258"/>
                    </a:lnTo>
                    <a:lnTo>
                      <a:pt x="3110" y="7934"/>
                    </a:lnTo>
                    <a:lnTo>
                      <a:pt x="3607" y="7661"/>
                    </a:lnTo>
                    <a:lnTo>
                      <a:pt x="4155" y="7437"/>
                    </a:lnTo>
                    <a:lnTo>
                      <a:pt x="4702" y="7263"/>
                    </a:lnTo>
                    <a:lnTo>
                      <a:pt x="5299" y="7114"/>
                    </a:lnTo>
                    <a:lnTo>
                      <a:pt x="5423" y="7114"/>
                    </a:lnTo>
                    <a:lnTo>
                      <a:pt x="5572" y="7163"/>
                    </a:lnTo>
                    <a:lnTo>
                      <a:pt x="5647" y="7263"/>
                    </a:lnTo>
                    <a:lnTo>
                      <a:pt x="5722" y="7387"/>
                    </a:lnTo>
                    <a:lnTo>
                      <a:pt x="5722" y="7536"/>
                    </a:lnTo>
                    <a:lnTo>
                      <a:pt x="5672" y="7661"/>
                    </a:lnTo>
                    <a:lnTo>
                      <a:pt x="5572" y="7760"/>
                    </a:lnTo>
                    <a:lnTo>
                      <a:pt x="5448" y="7810"/>
                    </a:lnTo>
                    <a:lnTo>
                      <a:pt x="4876" y="7934"/>
                    </a:lnTo>
                    <a:lnTo>
                      <a:pt x="4354" y="8133"/>
                    </a:lnTo>
                    <a:lnTo>
                      <a:pt x="3831" y="8357"/>
                    </a:lnTo>
                    <a:lnTo>
                      <a:pt x="3359" y="8606"/>
                    </a:lnTo>
                    <a:lnTo>
                      <a:pt x="2911" y="8904"/>
                    </a:lnTo>
                    <a:lnTo>
                      <a:pt x="2488" y="9228"/>
                    </a:lnTo>
                    <a:lnTo>
                      <a:pt x="2115" y="9601"/>
                    </a:lnTo>
                    <a:lnTo>
                      <a:pt x="1767" y="9999"/>
                    </a:lnTo>
                    <a:lnTo>
                      <a:pt x="2239" y="10521"/>
                    </a:lnTo>
                    <a:lnTo>
                      <a:pt x="2488" y="10795"/>
                    </a:lnTo>
                    <a:lnTo>
                      <a:pt x="2737" y="11043"/>
                    </a:lnTo>
                    <a:lnTo>
                      <a:pt x="3011" y="11267"/>
                    </a:lnTo>
                    <a:lnTo>
                      <a:pt x="3309" y="11491"/>
                    </a:lnTo>
                    <a:lnTo>
                      <a:pt x="3632" y="11690"/>
                    </a:lnTo>
                    <a:lnTo>
                      <a:pt x="3956" y="11864"/>
                    </a:lnTo>
                    <a:lnTo>
                      <a:pt x="4354" y="12014"/>
                    </a:lnTo>
                    <a:lnTo>
                      <a:pt x="4776" y="12138"/>
                    </a:lnTo>
                    <a:lnTo>
                      <a:pt x="5224" y="12213"/>
                    </a:lnTo>
                    <a:lnTo>
                      <a:pt x="5672" y="12237"/>
                    </a:lnTo>
                    <a:lnTo>
                      <a:pt x="6120" y="12213"/>
                    </a:lnTo>
                    <a:lnTo>
                      <a:pt x="6343" y="12188"/>
                    </a:lnTo>
                    <a:lnTo>
                      <a:pt x="6542" y="12113"/>
                    </a:lnTo>
                    <a:lnTo>
                      <a:pt x="6741" y="12063"/>
                    </a:lnTo>
                    <a:lnTo>
                      <a:pt x="6940" y="11964"/>
                    </a:lnTo>
                    <a:lnTo>
                      <a:pt x="7139" y="11864"/>
                    </a:lnTo>
                    <a:lnTo>
                      <a:pt x="7313" y="11740"/>
                    </a:lnTo>
                    <a:lnTo>
                      <a:pt x="7438" y="11690"/>
                    </a:lnTo>
                    <a:lnTo>
                      <a:pt x="7587" y="11690"/>
                    </a:lnTo>
                    <a:lnTo>
                      <a:pt x="7711" y="11715"/>
                    </a:lnTo>
                    <a:lnTo>
                      <a:pt x="7811" y="11815"/>
                    </a:lnTo>
                    <a:lnTo>
                      <a:pt x="7885" y="11939"/>
                    </a:lnTo>
                    <a:lnTo>
                      <a:pt x="7885" y="12088"/>
                    </a:lnTo>
                    <a:lnTo>
                      <a:pt x="7836" y="12213"/>
                    </a:lnTo>
                    <a:lnTo>
                      <a:pt x="7736" y="12312"/>
                    </a:lnTo>
                    <a:lnTo>
                      <a:pt x="7463" y="12511"/>
                    </a:lnTo>
                    <a:lnTo>
                      <a:pt x="7139" y="12660"/>
                    </a:lnTo>
                    <a:lnTo>
                      <a:pt x="6816" y="12785"/>
                    </a:lnTo>
                    <a:lnTo>
                      <a:pt x="6468" y="12859"/>
                    </a:lnTo>
                    <a:lnTo>
                      <a:pt x="6468" y="13158"/>
                    </a:lnTo>
                    <a:lnTo>
                      <a:pt x="6518" y="13431"/>
                    </a:lnTo>
                    <a:lnTo>
                      <a:pt x="6567" y="13730"/>
                    </a:lnTo>
                    <a:lnTo>
                      <a:pt x="6642" y="14003"/>
                    </a:lnTo>
                    <a:lnTo>
                      <a:pt x="6766" y="14277"/>
                    </a:lnTo>
                    <a:lnTo>
                      <a:pt x="6891" y="14551"/>
                    </a:lnTo>
                    <a:lnTo>
                      <a:pt x="7065" y="14824"/>
                    </a:lnTo>
                    <a:lnTo>
                      <a:pt x="7239" y="15073"/>
                    </a:lnTo>
                    <a:lnTo>
                      <a:pt x="7438" y="15297"/>
                    </a:lnTo>
                    <a:lnTo>
                      <a:pt x="7662" y="15521"/>
                    </a:lnTo>
                    <a:lnTo>
                      <a:pt x="7885" y="15744"/>
                    </a:lnTo>
                    <a:lnTo>
                      <a:pt x="8159" y="15943"/>
                    </a:lnTo>
                    <a:lnTo>
                      <a:pt x="8433" y="16117"/>
                    </a:lnTo>
                    <a:lnTo>
                      <a:pt x="8706" y="16267"/>
                    </a:lnTo>
                    <a:lnTo>
                      <a:pt x="9005" y="16416"/>
                    </a:lnTo>
                    <a:lnTo>
                      <a:pt x="9328" y="16515"/>
                    </a:lnTo>
                    <a:lnTo>
                      <a:pt x="9776" y="16665"/>
                    </a:lnTo>
                    <a:lnTo>
                      <a:pt x="10223" y="16739"/>
                    </a:lnTo>
                    <a:lnTo>
                      <a:pt x="11169" y="16889"/>
                    </a:lnTo>
                    <a:lnTo>
                      <a:pt x="11865" y="17013"/>
                    </a:lnTo>
                    <a:lnTo>
                      <a:pt x="11965" y="16963"/>
                    </a:lnTo>
                    <a:lnTo>
                      <a:pt x="12512" y="16839"/>
                    </a:lnTo>
                    <a:lnTo>
                      <a:pt x="12885" y="16739"/>
                    </a:lnTo>
                    <a:lnTo>
                      <a:pt x="13208" y="16615"/>
                    </a:lnTo>
                    <a:lnTo>
                      <a:pt x="13581" y="16441"/>
                    </a:lnTo>
                    <a:lnTo>
                      <a:pt x="13805" y="16341"/>
                    </a:lnTo>
                    <a:lnTo>
                      <a:pt x="13979" y="16217"/>
                    </a:lnTo>
                    <a:lnTo>
                      <a:pt x="14178" y="16068"/>
                    </a:lnTo>
                    <a:lnTo>
                      <a:pt x="14327" y="15894"/>
                    </a:lnTo>
                    <a:lnTo>
                      <a:pt x="14502" y="15744"/>
                    </a:lnTo>
                    <a:lnTo>
                      <a:pt x="14626" y="15570"/>
                    </a:lnTo>
                    <a:lnTo>
                      <a:pt x="14725" y="15396"/>
                    </a:lnTo>
                    <a:lnTo>
                      <a:pt x="14825" y="15197"/>
                    </a:lnTo>
                    <a:lnTo>
                      <a:pt x="14899" y="15098"/>
                    </a:lnTo>
                    <a:lnTo>
                      <a:pt x="14999" y="14998"/>
                    </a:lnTo>
                    <a:lnTo>
                      <a:pt x="15148" y="14973"/>
                    </a:lnTo>
                    <a:lnTo>
                      <a:pt x="15273" y="14998"/>
                    </a:lnTo>
                    <a:lnTo>
                      <a:pt x="15397" y="15073"/>
                    </a:lnTo>
                    <a:lnTo>
                      <a:pt x="15472" y="15197"/>
                    </a:lnTo>
                    <a:lnTo>
                      <a:pt x="15496" y="15322"/>
                    </a:lnTo>
                    <a:lnTo>
                      <a:pt x="15472" y="15471"/>
                    </a:lnTo>
                    <a:lnTo>
                      <a:pt x="15372" y="15695"/>
                    </a:lnTo>
                    <a:lnTo>
                      <a:pt x="15223" y="15943"/>
                    </a:lnTo>
                    <a:lnTo>
                      <a:pt x="15049" y="16167"/>
                    </a:lnTo>
                    <a:lnTo>
                      <a:pt x="14875" y="16391"/>
                    </a:lnTo>
                    <a:lnTo>
                      <a:pt x="14651" y="16590"/>
                    </a:lnTo>
                    <a:lnTo>
                      <a:pt x="14402" y="16789"/>
                    </a:lnTo>
                    <a:lnTo>
                      <a:pt x="14153" y="16938"/>
                    </a:lnTo>
                    <a:lnTo>
                      <a:pt x="13905" y="17087"/>
                    </a:lnTo>
                    <a:lnTo>
                      <a:pt x="13581" y="17237"/>
                    </a:lnTo>
                    <a:lnTo>
                      <a:pt x="13283" y="17361"/>
                    </a:lnTo>
                    <a:lnTo>
                      <a:pt x="13656" y="17510"/>
                    </a:lnTo>
                    <a:lnTo>
                      <a:pt x="14029" y="17709"/>
                    </a:lnTo>
                    <a:lnTo>
                      <a:pt x="14377" y="17933"/>
                    </a:lnTo>
                    <a:lnTo>
                      <a:pt x="14676" y="18207"/>
                    </a:lnTo>
                    <a:lnTo>
                      <a:pt x="14825" y="18356"/>
                    </a:lnTo>
                    <a:lnTo>
                      <a:pt x="14949" y="18505"/>
                    </a:lnTo>
                    <a:lnTo>
                      <a:pt x="15049" y="18654"/>
                    </a:lnTo>
                    <a:lnTo>
                      <a:pt x="15148" y="18829"/>
                    </a:lnTo>
                    <a:lnTo>
                      <a:pt x="15223" y="19003"/>
                    </a:lnTo>
                    <a:lnTo>
                      <a:pt x="15297" y="19177"/>
                    </a:lnTo>
                    <a:lnTo>
                      <a:pt x="15322" y="19376"/>
                    </a:lnTo>
                    <a:lnTo>
                      <a:pt x="15347" y="19575"/>
                    </a:lnTo>
                    <a:lnTo>
                      <a:pt x="15322" y="19724"/>
                    </a:lnTo>
                    <a:lnTo>
                      <a:pt x="15248" y="19823"/>
                    </a:lnTo>
                    <a:lnTo>
                      <a:pt x="15148" y="19898"/>
                    </a:lnTo>
                    <a:lnTo>
                      <a:pt x="14999" y="19948"/>
                    </a:lnTo>
                    <a:lnTo>
                      <a:pt x="14974" y="19948"/>
                    </a:lnTo>
                    <a:lnTo>
                      <a:pt x="14850" y="19923"/>
                    </a:lnTo>
                    <a:lnTo>
                      <a:pt x="14750" y="19848"/>
                    </a:lnTo>
                    <a:lnTo>
                      <a:pt x="14651" y="19724"/>
                    </a:lnTo>
                    <a:lnTo>
                      <a:pt x="14626" y="19600"/>
                    </a:lnTo>
                    <a:lnTo>
                      <a:pt x="14626" y="19450"/>
                    </a:lnTo>
                    <a:lnTo>
                      <a:pt x="14576" y="19301"/>
                    </a:lnTo>
                    <a:lnTo>
                      <a:pt x="14526" y="19152"/>
                    </a:lnTo>
                    <a:lnTo>
                      <a:pt x="14427" y="19028"/>
                    </a:lnTo>
                    <a:lnTo>
                      <a:pt x="14327" y="18878"/>
                    </a:lnTo>
                    <a:lnTo>
                      <a:pt x="14228" y="18754"/>
                    </a:lnTo>
                    <a:lnTo>
                      <a:pt x="13954" y="18530"/>
                    </a:lnTo>
                    <a:lnTo>
                      <a:pt x="13656" y="18306"/>
                    </a:lnTo>
                    <a:lnTo>
                      <a:pt x="13308" y="18132"/>
                    </a:lnTo>
                    <a:lnTo>
                      <a:pt x="12959" y="17983"/>
                    </a:lnTo>
                    <a:lnTo>
                      <a:pt x="12586" y="17883"/>
                    </a:lnTo>
                    <a:lnTo>
                      <a:pt x="12213" y="17784"/>
                    </a:lnTo>
                    <a:lnTo>
                      <a:pt x="11840" y="17734"/>
                    </a:lnTo>
                    <a:lnTo>
                      <a:pt x="11069" y="17610"/>
                    </a:lnTo>
                    <a:lnTo>
                      <a:pt x="10895" y="17585"/>
                    </a:lnTo>
                    <a:lnTo>
                      <a:pt x="10995" y="17859"/>
                    </a:lnTo>
                    <a:lnTo>
                      <a:pt x="11019" y="18132"/>
                    </a:lnTo>
                    <a:lnTo>
                      <a:pt x="11044" y="18431"/>
                    </a:lnTo>
                    <a:lnTo>
                      <a:pt x="11019" y="18704"/>
                    </a:lnTo>
                    <a:lnTo>
                      <a:pt x="10945" y="18978"/>
                    </a:lnTo>
                    <a:lnTo>
                      <a:pt x="10845" y="19251"/>
                    </a:lnTo>
                    <a:lnTo>
                      <a:pt x="10696" y="19525"/>
                    </a:lnTo>
                    <a:lnTo>
                      <a:pt x="10522" y="19749"/>
                    </a:lnTo>
                    <a:lnTo>
                      <a:pt x="10472" y="19823"/>
                    </a:lnTo>
                    <a:lnTo>
                      <a:pt x="10398" y="19848"/>
                    </a:lnTo>
                    <a:lnTo>
                      <a:pt x="10323" y="19873"/>
                    </a:lnTo>
                    <a:lnTo>
                      <a:pt x="10124" y="19873"/>
                    </a:lnTo>
                    <a:lnTo>
                      <a:pt x="10025" y="19799"/>
                    </a:lnTo>
                    <a:lnTo>
                      <a:pt x="9925" y="19699"/>
                    </a:lnTo>
                    <a:lnTo>
                      <a:pt x="9900" y="19550"/>
                    </a:lnTo>
                    <a:lnTo>
                      <a:pt x="9900" y="19425"/>
                    </a:lnTo>
                    <a:lnTo>
                      <a:pt x="9975" y="19301"/>
                    </a:lnTo>
                    <a:lnTo>
                      <a:pt x="10124" y="19077"/>
                    </a:lnTo>
                    <a:lnTo>
                      <a:pt x="10223" y="18853"/>
                    </a:lnTo>
                    <a:lnTo>
                      <a:pt x="10298" y="18630"/>
                    </a:lnTo>
                    <a:lnTo>
                      <a:pt x="10323" y="18381"/>
                    </a:lnTo>
                    <a:lnTo>
                      <a:pt x="10323" y="18132"/>
                    </a:lnTo>
                    <a:lnTo>
                      <a:pt x="10273" y="17883"/>
                    </a:lnTo>
                    <a:lnTo>
                      <a:pt x="10174" y="17660"/>
                    </a:lnTo>
                    <a:lnTo>
                      <a:pt x="10025" y="17436"/>
                    </a:lnTo>
                    <a:lnTo>
                      <a:pt x="9552" y="17336"/>
                    </a:lnTo>
                    <a:lnTo>
                      <a:pt x="9104" y="17212"/>
                    </a:lnTo>
                    <a:lnTo>
                      <a:pt x="8632" y="17013"/>
                    </a:lnTo>
                    <a:lnTo>
                      <a:pt x="8209" y="16814"/>
                    </a:lnTo>
                    <a:lnTo>
                      <a:pt x="7811" y="16565"/>
                    </a:lnTo>
                    <a:lnTo>
                      <a:pt x="7438" y="16267"/>
                    </a:lnTo>
                    <a:lnTo>
                      <a:pt x="7164" y="16491"/>
                    </a:lnTo>
                    <a:lnTo>
                      <a:pt x="6891" y="16690"/>
                    </a:lnTo>
                    <a:lnTo>
                      <a:pt x="6592" y="16864"/>
                    </a:lnTo>
                    <a:lnTo>
                      <a:pt x="6269" y="17013"/>
                    </a:lnTo>
                    <a:lnTo>
                      <a:pt x="5945" y="17162"/>
                    </a:lnTo>
                    <a:lnTo>
                      <a:pt x="5597" y="17262"/>
                    </a:lnTo>
                    <a:lnTo>
                      <a:pt x="5249" y="17361"/>
                    </a:lnTo>
                    <a:lnTo>
                      <a:pt x="4901" y="17411"/>
                    </a:lnTo>
                    <a:lnTo>
                      <a:pt x="4851" y="17411"/>
                    </a:lnTo>
                    <a:lnTo>
                      <a:pt x="4727" y="17386"/>
                    </a:lnTo>
                    <a:lnTo>
                      <a:pt x="4602" y="17336"/>
                    </a:lnTo>
                    <a:lnTo>
                      <a:pt x="4528" y="17237"/>
                    </a:lnTo>
                    <a:lnTo>
                      <a:pt x="4503" y="17112"/>
                    </a:lnTo>
                    <a:lnTo>
                      <a:pt x="4503" y="16963"/>
                    </a:lnTo>
                    <a:lnTo>
                      <a:pt x="4553" y="16839"/>
                    </a:lnTo>
                    <a:lnTo>
                      <a:pt x="4652" y="16764"/>
                    </a:lnTo>
                    <a:lnTo>
                      <a:pt x="4801" y="16714"/>
                    </a:lnTo>
                    <a:lnTo>
                      <a:pt x="5100" y="16665"/>
                    </a:lnTo>
                    <a:lnTo>
                      <a:pt x="5373" y="16590"/>
                    </a:lnTo>
                    <a:lnTo>
                      <a:pt x="5672" y="16491"/>
                    </a:lnTo>
                    <a:lnTo>
                      <a:pt x="5945" y="16391"/>
                    </a:lnTo>
                    <a:lnTo>
                      <a:pt x="6194" y="16267"/>
                    </a:lnTo>
                    <a:lnTo>
                      <a:pt x="6443" y="16117"/>
                    </a:lnTo>
                    <a:lnTo>
                      <a:pt x="6692" y="15943"/>
                    </a:lnTo>
                    <a:lnTo>
                      <a:pt x="6915" y="15794"/>
                    </a:lnTo>
                    <a:lnTo>
                      <a:pt x="6642" y="15471"/>
                    </a:lnTo>
                    <a:lnTo>
                      <a:pt x="6418" y="15147"/>
                    </a:lnTo>
                    <a:lnTo>
                      <a:pt x="6219" y="14799"/>
                    </a:lnTo>
                    <a:lnTo>
                      <a:pt x="6070" y="14451"/>
                    </a:lnTo>
                    <a:lnTo>
                      <a:pt x="5921" y="14078"/>
                    </a:lnTo>
                    <a:lnTo>
                      <a:pt x="5846" y="13705"/>
                    </a:lnTo>
                    <a:lnTo>
                      <a:pt x="5771" y="13332"/>
                    </a:lnTo>
                    <a:lnTo>
                      <a:pt x="5771" y="12959"/>
                    </a:lnTo>
                    <a:lnTo>
                      <a:pt x="5398" y="12959"/>
                    </a:lnTo>
                    <a:lnTo>
                      <a:pt x="5125" y="12934"/>
                    </a:lnTo>
                    <a:lnTo>
                      <a:pt x="4602" y="12834"/>
                    </a:lnTo>
                    <a:lnTo>
                      <a:pt x="4105" y="12685"/>
                    </a:lnTo>
                    <a:lnTo>
                      <a:pt x="3657" y="12511"/>
                    </a:lnTo>
                    <a:lnTo>
                      <a:pt x="3284" y="12312"/>
                    </a:lnTo>
                    <a:lnTo>
                      <a:pt x="2911" y="12088"/>
                    </a:lnTo>
                    <a:lnTo>
                      <a:pt x="2588" y="11839"/>
                    </a:lnTo>
                    <a:lnTo>
                      <a:pt x="2264" y="11591"/>
                    </a:lnTo>
                    <a:lnTo>
                      <a:pt x="1991" y="11292"/>
                    </a:lnTo>
                    <a:lnTo>
                      <a:pt x="1717" y="11019"/>
                    </a:lnTo>
                    <a:lnTo>
                      <a:pt x="1195" y="10422"/>
                    </a:lnTo>
                    <a:lnTo>
                      <a:pt x="971" y="10745"/>
                    </a:lnTo>
                    <a:lnTo>
                      <a:pt x="747" y="11068"/>
                    </a:lnTo>
                    <a:lnTo>
                      <a:pt x="573" y="11392"/>
                    </a:lnTo>
                    <a:lnTo>
                      <a:pt x="399" y="11740"/>
                    </a:lnTo>
                    <a:lnTo>
                      <a:pt x="250" y="12088"/>
                    </a:lnTo>
                    <a:lnTo>
                      <a:pt x="150" y="12461"/>
                    </a:lnTo>
                    <a:lnTo>
                      <a:pt x="76" y="12834"/>
                    </a:lnTo>
                    <a:lnTo>
                      <a:pt x="1" y="13232"/>
                    </a:lnTo>
                    <a:lnTo>
                      <a:pt x="125" y="13431"/>
                    </a:lnTo>
                    <a:lnTo>
                      <a:pt x="250" y="13630"/>
                    </a:lnTo>
                    <a:lnTo>
                      <a:pt x="399" y="13829"/>
                    </a:lnTo>
                    <a:lnTo>
                      <a:pt x="573" y="14003"/>
                    </a:lnTo>
                    <a:lnTo>
                      <a:pt x="772" y="14177"/>
                    </a:lnTo>
                    <a:lnTo>
                      <a:pt x="996" y="14327"/>
                    </a:lnTo>
                    <a:lnTo>
                      <a:pt x="1245" y="14476"/>
                    </a:lnTo>
                    <a:lnTo>
                      <a:pt x="1518" y="14600"/>
                    </a:lnTo>
                    <a:lnTo>
                      <a:pt x="1817" y="14700"/>
                    </a:lnTo>
                    <a:lnTo>
                      <a:pt x="2115" y="14799"/>
                    </a:lnTo>
                    <a:lnTo>
                      <a:pt x="2438" y="14849"/>
                    </a:lnTo>
                    <a:lnTo>
                      <a:pt x="2737" y="14899"/>
                    </a:lnTo>
                    <a:lnTo>
                      <a:pt x="3384" y="14899"/>
                    </a:lnTo>
                    <a:lnTo>
                      <a:pt x="3707" y="14849"/>
                    </a:lnTo>
                    <a:lnTo>
                      <a:pt x="4005" y="14774"/>
                    </a:lnTo>
                    <a:lnTo>
                      <a:pt x="4155" y="14774"/>
                    </a:lnTo>
                    <a:lnTo>
                      <a:pt x="4279" y="14824"/>
                    </a:lnTo>
                    <a:lnTo>
                      <a:pt x="4378" y="14899"/>
                    </a:lnTo>
                    <a:lnTo>
                      <a:pt x="4453" y="15023"/>
                    </a:lnTo>
                    <a:lnTo>
                      <a:pt x="4453" y="15172"/>
                    </a:lnTo>
                    <a:lnTo>
                      <a:pt x="4403" y="15297"/>
                    </a:lnTo>
                    <a:lnTo>
                      <a:pt x="4329" y="15396"/>
                    </a:lnTo>
                    <a:lnTo>
                      <a:pt x="4204" y="15471"/>
                    </a:lnTo>
                    <a:lnTo>
                      <a:pt x="3906" y="15545"/>
                    </a:lnTo>
                    <a:lnTo>
                      <a:pt x="3607" y="15570"/>
                    </a:lnTo>
                    <a:lnTo>
                      <a:pt x="3334" y="15620"/>
                    </a:lnTo>
                    <a:lnTo>
                      <a:pt x="3035" y="15620"/>
                    </a:lnTo>
                    <a:lnTo>
                      <a:pt x="2563" y="15595"/>
                    </a:lnTo>
                    <a:lnTo>
                      <a:pt x="2115" y="15521"/>
                    </a:lnTo>
                    <a:lnTo>
                      <a:pt x="1667" y="15421"/>
                    </a:lnTo>
                    <a:lnTo>
                      <a:pt x="1245" y="15247"/>
                    </a:lnTo>
                    <a:lnTo>
                      <a:pt x="896" y="15098"/>
                    </a:lnTo>
                    <a:lnTo>
                      <a:pt x="573" y="14899"/>
                    </a:lnTo>
                    <a:lnTo>
                      <a:pt x="299" y="14700"/>
                    </a:lnTo>
                    <a:lnTo>
                      <a:pt x="26" y="14476"/>
                    </a:lnTo>
                    <a:lnTo>
                      <a:pt x="125" y="14998"/>
                    </a:lnTo>
                    <a:lnTo>
                      <a:pt x="175" y="15247"/>
                    </a:lnTo>
                    <a:lnTo>
                      <a:pt x="250" y="15496"/>
                    </a:lnTo>
                    <a:lnTo>
                      <a:pt x="374" y="15819"/>
                    </a:lnTo>
                    <a:lnTo>
                      <a:pt x="523" y="16142"/>
                    </a:lnTo>
                    <a:lnTo>
                      <a:pt x="673" y="16441"/>
                    </a:lnTo>
                    <a:lnTo>
                      <a:pt x="871" y="16739"/>
                    </a:lnTo>
                    <a:lnTo>
                      <a:pt x="1070" y="17038"/>
                    </a:lnTo>
                    <a:lnTo>
                      <a:pt x="1294" y="17311"/>
                    </a:lnTo>
                    <a:lnTo>
                      <a:pt x="1518" y="17560"/>
                    </a:lnTo>
                    <a:lnTo>
                      <a:pt x="1792" y="17834"/>
                    </a:lnTo>
                    <a:lnTo>
                      <a:pt x="2065" y="18058"/>
                    </a:lnTo>
                    <a:lnTo>
                      <a:pt x="2339" y="18306"/>
                    </a:lnTo>
                    <a:lnTo>
                      <a:pt x="2662" y="18505"/>
                    </a:lnTo>
                    <a:lnTo>
                      <a:pt x="2961" y="18704"/>
                    </a:lnTo>
                    <a:lnTo>
                      <a:pt x="3309" y="18903"/>
                    </a:lnTo>
                    <a:lnTo>
                      <a:pt x="3657" y="19077"/>
                    </a:lnTo>
                    <a:lnTo>
                      <a:pt x="4005" y="19227"/>
                    </a:lnTo>
                    <a:lnTo>
                      <a:pt x="4378" y="19351"/>
                    </a:lnTo>
                    <a:lnTo>
                      <a:pt x="4926" y="19351"/>
                    </a:lnTo>
                    <a:lnTo>
                      <a:pt x="5349" y="19326"/>
                    </a:lnTo>
                    <a:lnTo>
                      <a:pt x="5771" y="19227"/>
                    </a:lnTo>
                    <a:lnTo>
                      <a:pt x="6194" y="19127"/>
                    </a:lnTo>
                    <a:lnTo>
                      <a:pt x="6567" y="18953"/>
                    </a:lnTo>
                    <a:lnTo>
                      <a:pt x="6940" y="18779"/>
                    </a:lnTo>
                    <a:lnTo>
                      <a:pt x="7289" y="18555"/>
                    </a:lnTo>
                    <a:lnTo>
                      <a:pt x="7587" y="18281"/>
                    </a:lnTo>
                    <a:lnTo>
                      <a:pt x="7711" y="18232"/>
                    </a:lnTo>
                    <a:lnTo>
                      <a:pt x="7861" y="18207"/>
                    </a:lnTo>
                    <a:lnTo>
                      <a:pt x="7985" y="18232"/>
                    </a:lnTo>
                    <a:lnTo>
                      <a:pt x="8109" y="18306"/>
                    </a:lnTo>
                    <a:lnTo>
                      <a:pt x="8184" y="18431"/>
                    </a:lnTo>
                    <a:lnTo>
                      <a:pt x="8209" y="18555"/>
                    </a:lnTo>
                    <a:lnTo>
                      <a:pt x="8159" y="18704"/>
                    </a:lnTo>
                    <a:lnTo>
                      <a:pt x="8084" y="18804"/>
                    </a:lnTo>
                    <a:lnTo>
                      <a:pt x="7811" y="19052"/>
                    </a:lnTo>
                    <a:lnTo>
                      <a:pt x="7512" y="19251"/>
                    </a:lnTo>
                    <a:lnTo>
                      <a:pt x="7189" y="19450"/>
                    </a:lnTo>
                    <a:lnTo>
                      <a:pt x="6866" y="19624"/>
                    </a:lnTo>
                    <a:lnTo>
                      <a:pt x="6518" y="19749"/>
                    </a:lnTo>
                    <a:lnTo>
                      <a:pt x="6169" y="19873"/>
                    </a:lnTo>
                    <a:lnTo>
                      <a:pt x="5796" y="19948"/>
                    </a:lnTo>
                    <a:lnTo>
                      <a:pt x="5423" y="20022"/>
                    </a:lnTo>
                    <a:lnTo>
                      <a:pt x="5970" y="20445"/>
                    </a:lnTo>
                    <a:lnTo>
                      <a:pt x="6542" y="20843"/>
                    </a:lnTo>
                    <a:lnTo>
                      <a:pt x="7164" y="21191"/>
                    </a:lnTo>
                    <a:lnTo>
                      <a:pt x="7786" y="21490"/>
                    </a:lnTo>
                    <a:lnTo>
                      <a:pt x="8458" y="21739"/>
                    </a:lnTo>
                    <a:lnTo>
                      <a:pt x="9129" y="21962"/>
                    </a:lnTo>
                    <a:lnTo>
                      <a:pt x="9826" y="22137"/>
                    </a:lnTo>
                    <a:lnTo>
                      <a:pt x="10522" y="22261"/>
                    </a:lnTo>
                    <a:lnTo>
                      <a:pt x="10895" y="22211"/>
                    </a:lnTo>
                    <a:lnTo>
                      <a:pt x="11069" y="22161"/>
                    </a:lnTo>
                    <a:lnTo>
                      <a:pt x="11268" y="22112"/>
                    </a:lnTo>
                    <a:lnTo>
                      <a:pt x="11467" y="22012"/>
                    </a:lnTo>
                    <a:lnTo>
                      <a:pt x="11666" y="21913"/>
                    </a:lnTo>
                    <a:lnTo>
                      <a:pt x="11840" y="21788"/>
                    </a:lnTo>
                    <a:lnTo>
                      <a:pt x="11989" y="21614"/>
                    </a:lnTo>
                    <a:lnTo>
                      <a:pt x="12114" y="21440"/>
                    </a:lnTo>
                    <a:lnTo>
                      <a:pt x="12213" y="21291"/>
                    </a:lnTo>
                    <a:lnTo>
                      <a:pt x="12288" y="21117"/>
                    </a:lnTo>
                    <a:lnTo>
                      <a:pt x="12338" y="20918"/>
                    </a:lnTo>
                    <a:lnTo>
                      <a:pt x="12363" y="20744"/>
                    </a:lnTo>
                    <a:lnTo>
                      <a:pt x="12387" y="20545"/>
                    </a:lnTo>
                    <a:lnTo>
                      <a:pt x="12363" y="20371"/>
                    </a:lnTo>
                    <a:lnTo>
                      <a:pt x="12313" y="20172"/>
                    </a:lnTo>
                    <a:lnTo>
                      <a:pt x="12313" y="20047"/>
                    </a:lnTo>
                    <a:lnTo>
                      <a:pt x="12338" y="19923"/>
                    </a:lnTo>
                    <a:lnTo>
                      <a:pt x="12437" y="19799"/>
                    </a:lnTo>
                    <a:lnTo>
                      <a:pt x="12561" y="19749"/>
                    </a:lnTo>
                    <a:lnTo>
                      <a:pt x="12686" y="19724"/>
                    </a:lnTo>
                    <a:lnTo>
                      <a:pt x="12835" y="19774"/>
                    </a:lnTo>
                    <a:lnTo>
                      <a:pt x="12935" y="19848"/>
                    </a:lnTo>
                    <a:lnTo>
                      <a:pt x="13009" y="19973"/>
                    </a:lnTo>
                    <a:lnTo>
                      <a:pt x="13059" y="20246"/>
                    </a:lnTo>
                    <a:lnTo>
                      <a:pt x="13084" y="20520"/>
                    </a:lnTo>
                    <a:lnTo>
                      <a:pt x="13084" y="20793"/>
                    </a:lnTo>
                    <a:lnTo>
                      <a:pt x="13034" y="21067"/>
                    </a:lnTo>
                    <a:lnTo>
                      <a:pt x="12959" y="21341"/>
                    </a:lnTo>
                    <a:lnTo>
                      <a:pt x="12860" y="21589"/>
                    </a:lnTo>
                    <a:lnTo>
                      <a:pt x="12711" y="21838"/>
                    </a:lnTo>
                    <a:lnTo>
                      <a:pt x="12537" y="22087"/>
                    </a:lnTo>
                    <a:lnTo>
                      <a:pt x="12387" y="22211"/>
                    </a:lnTo>
                    <a:lnTo>
                      <a:pt x="12238" y="22360"/>
                    </a:lnTo>
                    <a:lnTo>
                      <a:pt x="12263" y="22360"/>
                    </a:lnTo>
                    <a:lnTo>
                      <a:pt x="12885" y="22286"/>
                    </a:lnTo>
                    <a:lnTo>
                      <a:pt x="13482" y="22211"/>
                    </a:lnTo>
                    <a:lnTo>
                      <a:pt x="14054" y="22062"/>
                    </a:lnTo>
                    <a:lnTo>
                      <a:pt x="14626" y="21888"/>
                    </a:lnTo>
                    <a:lnTo>
                      <a:pt x="15198" y="21689"/>
                    </a:lnTo>
                    <a:lnTo>
                      <a:pt x="15720" y="21465"/>
                    </a:lnTo>
                    <a:lnTo>
                      <a:pt x="16243" y="21191"/>
                    </a:lnTo>
                    <a:lnTo>
                      <a:pt x="16740" y="20893"/>
                    </a:lnTo>
                    <a:lnTo>
                      <a:pt x="17213" y="20570"/>
                    </a:lnTo>
                    <a:lnTo>
                      <a:pt x="17660" y="20197"/>
                    </a:lnTo>
                    <a:lnTo>
                      <a:pt x="18058" y="19823"/>
                    </a:lnTo>
                    <a:lnTo>
                      <a:pt x="18456" y="19425"/>
                    </a:lnTo>
                    <a:lnTo>
                      <a:pt x="18804" y="19003"/>
                    </a:lnTo>
                    <a:lnTo>
                      <a:pt x="19128" y="18555"/>
                    </a:lnTo>
                    <a:lnTo>
                      <a:pt x="19426" y="18107"/>
                    </a:lnTo>
                    <a:lnTo>
                      <a:pt x="19700" y="17610"/>
                    </a:lnTo>
                    <a:lnTo>
                      <a:pt x="19376" y="17859"/>
                    </a:lnTo>
                    <a:lnTo>
                      <a:pt x="19028" y="18082"/>
                    </a:lnTo>
                    <a:lnTo>
                      <a:pt x="18680" y="18256"/>
                    </a:lnTo>
                    <a:lnTo>
                      <a:pt x="18332" y="18406"/>
                    </a:lnTo>
                    <a:lnTo>
                      <a:pt x="17959" y="18530"/>
                    </a:lnTo>
                    <a:lnTo>
                      <a:pt x="17586" y="18605"/>
                    </a:lnTo>
                    <a:lnTo>
                      <a:pt x="17213" y="18654"/>
                    </a:lnTo>
                    <a:lnTo>
                      <a:pt x="16840" y="18679"/>
                    </a:lnTo>
                    <a:lnTo>
                      <a:pt x="16367" y="18654"/>
                    </a:lnTo>
                    <a:lnTo>
                      <a:pt x="16243" y="18605"/>
                    </a:lnTo>
                    <a:lnTo>
                      <a:pt x="16118" y="18530"/>
                    </a:lnTo>
                    <a:lnTo>
                      <a:pt x="16068" y="18406"/>
                    </a:lnTo>
                    <a:lnTo>
                      <a:pt x="16044" y="18256"/>
                    </a:lnTo>
                    <a:lnTo>
                      <a:pt x="16093" y="18132"/>
                    </a:lnTo>
                    <a:lnTo>
                      <a:pt x="16193" y="18033"/>
                    </a:lnTo>
                    <a:lnTo>
                      <a:pt x="16317" y="17958"/>
                    </a:lnTo>
                    <a:lnTo>
                      <a:pt x="16989" y="17958"/>
                    </a:lnTo>
                    <a:lnTo>
                      <a:pt x="17237" y="17933"/>
                    </a:lnTo>
                    <a:lnTo>
                      <a:pt x="17511" y="17908"/>
                    </a:lnTo>
                    <a:lnTo>
                      <a:pt x="17785" y="17834"/>
                    </a:lnTo>
                    <a:lnTo>
                      <a:pt x="18033" y="17759"/>
                    </a:lnTo>
                    <a:lnTo>
                      <a:pt x="18282" y="17635"/>
                    </a:lnTo>
                    <a:lnTo>
                      <a:pt x="18556" y="17510"/>
                    </a:lnTo>
                    <a:lnTo>
                      <a:pt x="18804" y="17386"/>
                    </a:lnTo>
                    <a:lnTo>
                      <a:pt x="19028" y="17212"/>
                    </a:lnTo>
                    <a:lnTo>
                      <a:pt x="19277" y="17038"/>
                    </a:lnTo>
                    <a:lnTo>
                      <a:pt x="19476" y="16864"/>
                    </a:lnTo>
                    <a:lnTo>
                      <a:pt x="19700" y="16665"/>
                    </a:lnTo>
                    <a:lnTo>
                      <a:pt x="19899" y="16441"/>
                    </a:lnTo>
                    <a:lnTo>
                      <a:pt x="20098" y="16192"/>
                    </a:lnTo>
                    <a:lnTo>
                      <a:pt x="20272" y="15943"/>
                    </a:lnTo>
                    <a:lnTo>
                      <a:pt x="20297" y="15918"/>
                    </a:lnTo>
                    <a:lnTo>
                      <a:pt x="20347" y="15570"/>
                    </a:lnTo>
                    <a:lnTo>
                      <a:pt x="20396" y="15222"/>
                    </a:lnTo>
                    <a:lnTo>
                      <a:pt x="20421" y="14849"/>
                    </a:lnTo>
                    <a:lnTo>
                      <a:pt x="20421" y="14501"/>
                    </a:lnTo>
                    <a:lnTo>
                      <a:pt x="20421" y="14153"/>
                    </a:lnTo>
                    <a:lnTo>
                      <a:pt x="20172" y="14277"/>
                    </a:lnTo>
                    <a:lnTo>
                      <a:pt x="19874" y="14401"/>
                    </a:lnTo>
                    <a:lnTo>
                      <a:pt x="19600" y="14501"/>
                    </a:lnTo>
                    <a:lnTo>
                      <a:pt x="19302" y="14575"/>
                    </a:lnTo>
                    <a:lnTo>
                      <a:pt x="18979" y="14650"/>
                    </a:lnTo>
                    <a:lnTo>
                      <a:pt x="18630" y="14700"/>
                    </a:lnTo>
                    <a:lnTo>
                      <a:pt x="18282" y="14725"/>
                    </a:lnTo>
                    <a:lnTo>
                      <a:pt x="17834" y="14725"/>
                    </a:lnTo>
                    <a:lnTo>
                      <a:pt x="17287" y="14700"/>
                    </a:lnTo>
                    <a:lnTo>
                      <a:pt x="16790" y="14625"/>
                    </a:lnTo>
                    <a:lnTo>
                      <a:pt x="16342" y="14501"/>
                    </a:lnTo>
                    <a:lnTo>
                      <a:pt x="15894" y="14327"/>
                    </a:lnTo>
                    <a:lnTo>
                      <a:pt x="15695" y="14227"/>
                    </a:lnTo>
                    <a:lnTo>
                      <a:pt x="15496" y="14103"/>
                    </a:lnTo>
                    <a:lnTo>
                      <a:pt x="15297" y="13954"/>
                    </a:lnTo>
                    <a:lnTo>
                      <a:pt x="15123" y="13804"/>
                    </a:lnTo>
                    <a:lnTo>
                      <a:pt x="14974" y="13655"/>
                    </a:lnTo>
                    <a:lnTo>
                      <a:pt x="14850" y="13481"/>
                    </a:lnTo>
                    <a:lnTo>
                      <a:pt x="14725" y="13307"/>
                    </a:lnTo>
                    <a:lnTo>
                      <a:pt x="14626" y="13133"/>
                    </a:lnTo>
                    <a:lnTo>
                      <a:pt x="14253" y="13083"/>
                    </a:lnTo>
                    <a:lnTo>
                      <a:pt x="13905" y="13008"/>
                    </a:lnTo>
                    <a:lnTo>
                      <a:pt x="13556" y="12909"/>
                    </a:lnTo>
                    <a:lnTo>
                      <a:pt x="13233" y="12785"/>
                    </a:lnTo>
                    <a:lnTo>
                      <a:pt x="12910" y="12660"/>
                    </a:lnTo>
                    <a:lnTo>
                      <a:pt x="12586" y="12511"/>
                    </a:lnTo>
                    <a:lnTo>
                      <a:pt x="12288" y="12337"/>
                    </a:lnTo>
                    <a:lnTo>
                      <a:pt x="11989" y="12138"/>
                    </a:lnTo>
                    <a:lnTo>
                      <a:pt x="11741" y="12536"/>
                    </a:lnTo>
                    <a:lnTo>
                      <a:pt x="11492" y="12909"/>
                    </a:lnTo>
                    <a:lnTo>
                      <a:pt x="11194" y="13257"/>
                    </a:lnTo>
                    <a:lnTo>
                      <a:pt x="10845" y="13605"/>
                    </a:lnTo>
                    <a:lnTo>
                      <a:pt x="10497" y="13904"/>
                    </a:lnTo>
                    <a:lnTo>
                      <a:pt x="10099" y="14202"/>
                    </a:lnTo>
                    <a:lnTo>
                      <a:pt x="9701" y="14451"/>
                    </a:lnTo>
                    <a:lnTo>
                      <a:pt x="9253" y="14675"/>
                    </a:lnTo>
                    <a:lnTo>
                      <a:pt x="9179" y="14700"/>
                    </a:lnTo>
                    <a:lnTo>
                      <a:pt x="9104" y="14725"/>
                    </a:lnTo>
                    <a:lnTo>
                      <a:pt x="9005" y="14700"/>
                    </a:lnTo>
                    <a:lnTo>
                      <a:pt x="8930" y="14675"/>
                    </a:lnTo>
                    <a:lnTo>
                      <a:pt x="8856" y="14600"/>
                    </a:lnTo>
                    <a:lnTo>
                      <a:pt x="8781" y="14526"/>
                    </a:lnTo>
                    <a:lnTo>
                      <a:pt x="8756" y="14376"/>
                    </a:lnTo>
                    <a:lnTo>
                      <a:pt x="8781" y="14252"/>
                    </a:lnTo>
                    <a:lnTo>
                      <a:pt x="8831" y="14128"/>
                    </a:lnTo>
                    <a:lnTo>
                      <a:pt x="8955" y="14028"/>
                    </a:lnTo>
                    <a:lnTo>
                      <a:pt x="9353" y="13829"/>
                    </a:lnTo>
                    <a:lnTo>
                      <a:pt x="9726" y="13580"/>
                    </a:lnTo>
                    <a:lnTo>
                      <a:pt x="10074" y="13332"/>
                    </a:lnTo>
                    <a:lnTo>
                      <a:pt x="10398" y="13033"/>
                    </a:lnTo>
                    <a:lnTo>
                      <a:pt x="10696" y="12735"/>
                    </a:lnTo>
                    <a:lnTo>
                      <a:pt x="10970" y="12411"/>
                    </a:lnTo>
                    <a:lnTo>
                      <a:pt x="11218" y="12063"/>
                    </a:lnTo>
                    <a:lnTo>
                      <a:pt x="11417" y="11715"/>
                    </a:lnTo>
                    <a:lnTo>
                      <a:pt x="11144" y="11466"/>
                    </a:lnTo>
                    <a:lnTo>
                      <a:pt x="10895" y="11193"/>
                    </a:lnTo>
                    <a:lnTo>
                      <a:pt x="10696" y="10919"/>
                    </a:lnTo>
                    <a:lnTo>
                      <a:pt x="10497" y="10646"/>
                    </a:lnTo>
                    <a:lnTo>
                      <a:pt x="10323" y="10347"/>
                    </a:lnTo>
                    <a:lnTo>
                      <a:pt x="10174" y="10049"/>
                    </a:lnTo>
                    <a:lnTo>
                      <a:pt x="10049" y="9750"/>
                    </a:lnTo>
                    <a:lnTo>
                      <a:pt x="9950" y="9427"/>
                    </a:lnTo>
                    <a:lnTo>
                      <a:pt x="9900" y="9054"/>
                    </a:lnTo>
                    <a:lnTo>
                      <a:pt x="9850" y="8705"/>
                    </a:lnTo>
                    <a:lnTo>
                      <a:pt x="9403" y="8755"/>
                    </a:lnTo>
                    <a:lnTo>
                      <a:pt x="8955" y="8855"/>
                    </a:lnTo>
                    <a:lnTo>
                      <a:pt x="8532" y="8979"/>
                    </a:lnTo>
                    <a:lnTo>
                      <a:pt x="8109" y="9153"/>
                    </a:lnTo>
                    <a:lnTo>
                      <a:pt x="7736" y="9377"/>
                    </a:lnTo>
                    <a:lnTo>
                      <a:pt x="7388" y="9651"/>
                    </a:lnTo>
                    <a:lnTo>
                      <a:pt x="7065" y="9949"/>
                    </a:lnTo>
                    <a:lnTo>
                      <a:pt x="6791" y="10272"/>
                    </a:lnTo>
                    <a:lnTo>
                      <a:pt x="6741" y="10347"/>
                    </a:lnTo>
                    <a:lnTo>
                      <a:pt x="6667" y="10397"/>
                    </a:lnTo>
                    <a:lnTo>
                      <a:pt x="6592" y="10422"/>
                    </a:lnTo>
                    <a:lnTo>
                      <a:pt x="6393" y="10422"/>
                    </a:lnTo>
                    <a:lnTo>
                      <a:pt x="6294" y="10372"/>
                    </a:lnTo>
                    <a:lnTo>
                      <a:pt x="6194" y="10272"/>
                    </a:lnTo>
                    <a:lnTo>
                      <a:pt x="6144" y="10123"/>
                    </a:lnTo>
                    <a:lnTo>
                      <a:pt x="6169" y="9999"/>
                    </a:lnTo>
                    <a:lnTo>
                      <a:pt x="6219" y="9874"/>
                    </a:lnTo>
                    <a:lnTo>
                      <a:pt x="6368" y="9651"/>
                    </a:lnTo>
                    <a:lnTo>
                      <a:pt x="6542" y="9477"/>
                    </a:lnTo>
                    <a:lnTo>
                      <a:pt x="6716" y="9278"/>
                    </a:lnTo>
                    <a:lnTo>
                      <a:pt x="6915" y="9103"/>
                    </a:lnTo>
                    <a:lnTo>
                      <a:pt x="7338" y="8805"/>
                    </a:lnTo>
                    <a:lnTo>
                      <a:pt x="7786" y="8531"/>
                    </a:lnTo>
                    <a:lnTo>
                      <a:pt x="8259" y="8332"/>
                    </a:lnTo>
                    <a:lnTo>
                      <a:pt x="8756" y="8158"/>
                    </a:lnTo>
                    <a:lnTo>
                      <a:pt x="9278" y="8059"/>
                    </a:lnTo>
                    <a:lnTo>
                      <a:pt x="9801" y="8009"/>
                    </a:lnTo>
                    <a:lnTo>
                      <a:pt x="9801" y="7934"/>
                    </a:lnTo>
                    <a:lnTo>
                      <a:pt x="9776" y="7462"/>
                    </a:lnTo>
                    <a:lnTo>
                      <a:pt x="9751" y="7014"/>
                    </a:lnTo>
                    <a:lnTo>
                      <a:pt x="9676" y="6591"/>
                    </a:lnTo>
                    <a:lnTo>
                      <a:pt x="9627" y="6367"/>
                    </a:lnTo>
                    <a:lnTo>
                      <a:pt x="9552" y="6169"/>
                    </a:lnTo>
                    <a:lnTo>
                      <a:pt x="9403" y="5895"/>
                    </a:lnTo>
                    <a:lnTo>
                      <a:pt x="9253" y="5646"/>
                    </a:lnTo>
                    <a:lnTo>
                      <a:pt x="9079" y="5373"/>
                    </a:lnTo>
                    <a:lnTo>
                      <a:pt x="8880" y="5149"/>
                    </a:lnTo>
                    <a:lnTo>
                      <a:pt x="8433" y="4676"/>
                    </a:lnTo>
                    <a:lnTo>
                      <a:pt x="7960" y="4253"/>
                    </a:lnTo>
                    <a:lnTo>
                      <a:pt x="7761" y="4054"/>
                    </a:lnTo>
                    <a:lnTo>
                      <a:pt x="7264" y="3607"/>
                    </a:lnTo>
                    <a:lnTo>
                      <a:pt x="6766" y="3134"/>
                    </a:lnTo>
                    <a:lnTo>
                      <a:pt x="6169" y="3308"/>
                    </a:lnTo>
                    <a:lnTo>
                      <a:pt x="5597" y="3507"/>
                    </a:lnTo>
                    <a:lnTo>
                      <a:pt x="5025" y="3781"/>
                    </a:lnTo>
                    <a:lnTo>
                      <a:pt x="4503" y="4079"/>
                    </a:lnTo>
                    <a:lnTo>
                      <a:pt x="4030" y="4403"/>
                    </a:lnTo>
                    <a:lnTo>
                      <a:pt x="3558" y="4776"/>
                    </a:lnTo>
                    <a:lnTo>
                      <a:pt x="3160" y="5198"/>
                    </a:lnTo>
                    <a:lnTo>
                      <a:pt x="2812" y="5621"/>
                    </a:lnTo>
                    <a:lnTo>
                      <a:pt x="2737" y="5696"/>
                    </a:lnTo>
                    <a:lnTo>
                      <a:pt x="2662" y="5746"/>
                    </a:lnTo>
                    <a:lnTo>
                      <a:pt x="2588" y="5771"/>
                    </a:lnTo>
                    <a:lnTo>
                      <a:pt x="2414" y="5771"/>
                    </a:lnTo>
                    <a:lnTo>
                      <a:pt x="2314" y="5721"/>
                    </a:lnTo>
                    <a:lnTo>
                      <a:pt x="2215" y="5596"/>
                    </a:lnTo>
                    <a:lnTo>
                      <a:pt x="2165" y="5472"/>
                    </a:lnTo>
                    <a:lnTo>
                      <a:pt x="2165" y="5348"/>
                    </a:lnTo>
                    <a:lnTo>
                      <a:pt x="2239" y="5223"/>
                    </a:lnTo>
                    <a:lnTo>
                      <a:pt x="2613" y="4751"/>
                    </a:lnTo>
                    <a:lnTo>
                      <a:pt x="3011" y="4328"/>
                    </a:lnTo>
                    <a:lnTo>
                      <a:pt x="3483" y="3930"/>
                    </a:lnTo>
                    <a:lnTo>
                      <a:pt x="3981" y="3582"/>
                    </a:lnTo>
                    <a:lnTo>
                      <a:pt x="4503" y="3258"/>
                    </a:lnTo>
                    <a:lnTo>
                      <a:pt x="5075" y="2960"/>
                    </a:lnTo>
                    <a:lnTo>
                      <a:pt x="5672" y="2736"/>
                    </a:lnTo>
                    <a:lnTo>
                      <a:pt x="6269" y="2537"/>
                    </a:lnTo>
                    <a:lnTo>
                      <a:pt x="6045" y="2214"/>
                    </a:lnTo>
                    <a:lnTo>
                      <a:pt x="5921" y="1965"/>
                    </a:lnTo>
                    <a:lnTo>
                      <a:pt x="5796" y="1716"/>
                    </a:lnTo>
                    <a:lnTo>
                      <a:pt x="5697" y="1443"/>
                    </a:lnTo>
                    <a:lnTo>
                      <a:pt x="5622" y="1144"/>
                    </a:lnTo>
                    <a:lnTo>
                      <a:pt x="5572" y="871"/>
                    </a:lnTo>
                    <a:lnTo>
                      <a:pt x="5547" y="572"/>
                    </a:lnTo>
                    <a:lnTo>
                      <a:pt x="5547" y="274"/>
                    </a:lnTo>
                    <a:lnTo>
                      <a:pt x="5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2256621" y="1553473"/>
                <a:ext cx="114901" cy="309757"/>
              </a:xfrm>
              <a:custGeom>
                <a:avLst/>
                <a:gdLst/>
                <a:ahLst/>
                <a:cxnLst/>
                <a:rect l="l" t="t" r="r" b="b"/>
                <a:pathLst>
                  <a:path w="5573" h="15024" fill="none" extrusionOk="0">
                    <a:moveTo>
                      <a:pt x="5572" y="1"/>
                    </a:moveTo>
                    <a:lnTo>
                      <a:pt x="5572" y="6891"/>
                    </a:lnTo>
                    <a:lnTo>
                      <a:pt x="1" y="10074"/>
                    </a:lnTo>
                    <a:lnTo>
                      <a:pt x="1" y="1502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2224829" y="1863210"/>
                <a:ext cx="63110" cy="63110"/>
              </a:xfrm>
              <a:custGeom>
                <a:avLst/>
                <a:gdLst/>
                <a:ahLst/>
                <a:cxnLst/>
                <a:rect l="l" t="t" r="r" b="b"/>
                <a:pathLst>
                  <a:path w="3061" h="3061" fill="none" extrusionOk="0">
                    <a:moveTo>
                      <a:pt x="3060" y="1543"/>
                    </a:moveTo>
                    <a:lnTo>
                      <a:pt x="3060" y="1543"/>
                    </a:lnTo>
                    <a:lnTo>
                      <a:pt x="3060" y="1692"/>
                    </a:lnTo>
                    <a:lnTo>
                      <a:pt x="3035" y="1841"/>
                    </a:lnTo>
                    <a:lnTo>
                      <a:pt x="2986" y="1991"/>
                    </a:lnTo>
                    <a:lnTo>
                      <a:pt x="2936" y="2140"/>
                    </a:lnTo>
                    <a:lnTo>
                      <a:pt x="2787" y="2389"/>
                    </a:lnTo>
                    <a:lnTo>
                      <a:pt x="2612" y="2612"/>
                    </a:lnTo>
                    <a:lnTo>
                      <a:pt x="2389" y="2786"/>
                    </a:lnTo>
                    <a:lnTo>
                      <a:pt x="2115" y="2936"/>
                    </a:lnTo>
                    <a:lnTo>
                      <a:pt x="1991" y="2985"/>
                    </a:lnTo>
                    <a:lnTo>
                      <a:pt x="1841" y="3035"/>
                    </a:lnTo>
                    <a:lnTo>
                      <a:pt x="1692" y="3060"/>
                    </a:lnTo>
                    <a:lnTo>
                      <a:pt x="1543" y="3060"/>
                    </a:lnTo>
                    <a:lnTo>
                      <a:pt x="1543" y="3060"/>
                    </a:lnTo>
                    <a:lnTo>
                      <a:pt x="1369" y="3060"/>
                    </a:lnTo>
                    <a:lnTo>
                      <a:pt x="1220" y="3035"/>
                    </a:lnTo>
                    <a:lnTo>
                      <a:pt x="1070" y="2985"/>
                    </a:lnTo>
                    <a:lnTo>
                      <a:pt x="946" y="2936"/>
                    </a:lnTo>
                    <a:lnTo>
                      <a:pt x="672" y="2786"/>
                    </a:lnTo>
                    <a:lnTo>
                      <a:pt x="449" y="2612"/>
                    </a:lnTo>
                    <a:lnTo>
                      <a:pt x="274" y="2389"/>
                    </a:lnTo>
                    <a:lnTo>
                      <a:pt x="125" y="2140"/>
                    </a:lnTo>
                    <a:lnTo>
                      <a:pt x="75" y="1991"/>
                    </a:lnTo>
                    <a:lnTo>
                      <a:pt x="26" y="1841"/>
                    </a:lnTo>
                    <a:lnTo>
                      <a:pt x="1" y="1692"/>
                    </a:lnTo>
                    <a:lnTo>
                      <a:pt x="1" y="1543"/>
                    </a:lnTo>
                    <a:lnTo>
                      <a:pt x="1" y="1543"/>
                    </a:lnTo>
                    <a:lnTo>
                      <a:pt x="1" y="1369"/>
                    </a:lnTo>
                    <a:lnTo>
                      <a:pt x="26" y="1220"/>
                    </a:lnTo>
                    <a:lnTo>
                      <a:pt x="75" y="1070"/>
                    </a:lnTo>
                    <a:lnTo>
                      <a:pt x="125" y="946"/>
                    </a:lnTo>
                    <a:lnTo>
                      <a:pt x="274" y="672"/>
                    </a:lnTo>
                    <a:lnTo>
                      <a:pt x="449" y="448"/>
                    </a:lnTo>
                    <a:lnTo>
                      <a:pt x="672" y="274"/>
                    </a:lnTo>
                    <a:lnTo>
                      <a:pt x="946" y="125"/>
                    </a:lnTo>
                    <a:lnTo>
                      <a:pt x="1070" y="75"/>
                    </a:lnTo>
                    <a:lnTo>
                      <a:pt x="1220" y="51"/>
                    </a:lnTo>
                    <a:lnTo>
                      <a:pt x="1369" y="26"/>
                    </a:lnTo>
                    <a:lnTo>
                      <a:pt x="1543" y="1"/>
                    </a:lnTo>
                    <a:lnTo>
                      <a:pt x="1543" y="1"/>
                    </a:lnTo>
                    <a:lnTo>
                      <a:pt x="1692" y="26"/>
                    </a:lnTo>
                    <a:lnTo>
                      <a:pt x="1841" y="51"/>
                    </a:lnTo>
                    <a:lnTo>
                      <a:pt x="1991" y="75"/>
                    </a:lnTo>
                    <a:lnTo>
                      <a:pt x="2115" y="125"/>
                    </a:lnTo>
                    <a:lnTo>
                      <a:pt x="2389" y="274"/>
                    </a:lnTo>
                    <a:lnTo>
                      <a:pt x="2612" y="448"/>
                    </a:lnTo>
                    <a:lnTo>
                      <a:pt x="2787" y="672"/>
                    </a:lnTo>
                    <a:lnTo>
                      <a:pt x="2936" y="946"/>
                    </a:lnTo>
                    <a:lnTo>
                      <a:pt x="2986" y="1070"/>
                    </a:lnTo>
                    <a:lnTo>
                      <a:pt x="3035" y="1220"/>
                    </a:lnTo>
                    <a:lnTo>
                      <a:pt x="3060" y="1369"/>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2443292"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2503289" y="1469890"/>
                <a:ext cx="20535" cy="320520"/>
              </a:xfrm>
              <a:custGeom>
                <a:avLst/>
                <a:gdLst/>
                <a:ahLst/>
                <a:cxnLst/>
                <a:rect l="l" t="t" r="r" b="b"/>
                <a:pathLst>
                  <a:path w="996" h="15546" fill="none" extrusionOk="0">
                    <a:moveTo>
                      <a:pt x="1" y="1"/>
                    </a:moveTo>
                    <a:lnTo>
                      <a:pt x="1"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325340" y="1721671"/>
                <a:ext cx="21" cy="94387"/>
              </a:xfrm>
              <a:custGeom>
                <a:avLst/>
                <a:gdLst/>
                <a:ahLst/>
                <a:cxnLst/>
                <a:rect l="l" t="t" r="r" b="b"/>
                <a:pathLst>
                  <a:path w="1" h="4578" fill="none" extrusionOk="0">
                    <a:moveTo>
                      <a:pt x="1" y="1"/>
                    </a:moveTo>
                    <a:lnTo>
                      <a:pt x="1" y="457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2371502" y="1458097"/>
                <a:ext cx="10783" cy="93356"/>
              </a:xfrm>
              <a:custGeom>
                <a:avLst/>
                <a:gdLst/>
                <a:ahLst/>
                <a:cxnLst/>
                <a:rect l="l" t="t" r="r" b="b"/>
                <a:pathLst>
                  <a:path w="523" h="4528" fill="none" extrusionOk="0">
                    <a:moveTo>
                      <a:pt x="0" y="4527"/>
                    </a:moveTo>
                    <a:lnTo>
                      <a:pt x="523" y="4179"/>
                    </a:lnTo>
                    <a:lnTo>
                      <a:pt x="523"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2412016" y="1658602"/>
                <a:ext cx="63090" cy="63090"/>
              </a:xfrm>
              <a:custGeom>
                <a:avLst/>
                <a:gdLst/>
                <a:ahLst/>
                <a:cxnLst/>
                <a:rect l="l" t="t" r="r" b="b"/>
                <a:pathLst>
                  <a:path w="3060" h="3060" fill="none" extrusionOk="0">
                    <a:moveTo>
                      <a:pt x="3060" y="1543"/>
                    </a:moveTo>
                    <a:lnTo>
                      <a:pt x="3060" y="1543"/>
                    </a:lnTo>
                    <a:lnTo>
                      <a:pt x="3035" y="1692"/>
                    </a:lnTo>
                    <a:lnTo>
                      <a:pt x="3035" y="1841"/>
                    </a:lnTo>
                    <a:lnTo>
                      <a:pt x="2985" y="1990"/>
                    </a:lnTo>
                    <a:lnTo>
                      <a:pt x="2935" y="2140"/>
                    </a:lnTo>
                    <a:lnTo>
                      <a:pt x="2786" y="2388"/>
                    </a:lnTo>
                    <a:lnTo>
                      <a:pt x="2612" y="2612"/>
                    </a:lnTo>
                    <a:lnTo>
                      <a:pt x="2388" y="2811"/>
                    </a:lnTo>
                    <a:lnTo>
                      <a:pt x="2114" y="2936"/>
                    </a:lnTo>
                    <a:lnTo>
                      <a:pt x="1990" y="2985"/>
                    </a:lnTo>
                    <a:lnTo>
                      <a:pt x="1841" y="3035"/>
                    </a:lnTo>
                    <a:lnTo>
                      <a:pt x="1692" y="3060"/>
                    </a:lnTo>
                    <a:lnTo>
                      <a:pt x="1517" y="3060"/>
                    </a:lnTo>
                    <a:lnTo>
                      <a:pt x="1517" y="3060"/>
                    </a:lnTo>
                    <a:lnTo>
                      <a:pt x="1368" y="3060"/>
                    </a:lnTo>
                    <a:lnTo>
                      <a:pt x="1219" y="3035"/>
                    </a:lnTo>
                    <a:lnTo>
                      <a:pt x="1070" y="2985"/>
                    </a:lnTo>
                    <a:lnTo>
                      <a:pt x="945" y="2936"/>
                    </a:lnTo>
                    <a:lnTo>
                      <a:pt x="672" y="2811"/>
                    </a:lnTo>
                    <a:lnTo>
                      <a:pt x="448" y="2612"/>
                    </a:lnTo>
                    <a:lnTo>
                      <a:pt x="274" y="2388"/>
                    </a:lnTo>
                    <a:lnTo>
                      <a:pt x="125" y="2140"/>
                    </a:lnTo>
                    <a:lnTo>
                      <a:pt x="75" y="1990"/>
                    </a:lnTo>
                    <a:lnTo>
                      <a:pt x="25" y="1841"/>
                    </a:lnTo>
                    <a:lnTo>
                      <a:pt x="0" y="1692"/>
                    </a:lnTo>
                    <a:lnTo>
                      <a:pt x="0" y="1543"/>
                    </a:lnTo>
                    <a:lnTo>
                      <a:pt x="0" y="1543"/>
                    </a:lnTo>
                    <a:lnTo>
                      <a:pt x="0" y="1394"/>
                    </a:lnTo>
                    <a:lnTo>
                      <a:pt x="25" y="1219"/>
                    </a:lnTo>
                    <a:lnTo>
                      <a:pt x="75" y="1095"/>
                    </a:lnTo>
                    <a:lnTo>
                      <a:pt x="125" y="946"/>
                    </a:lnTo>
                    <a:lnTo>
                      <a:pt x="274" y="697"/>
                    </a:lnTo>
                    <a:lnTo>
                      <a:pt x="448" y="448"/>
                    </a:lnTo>
                    <a:lnTo>
                      <a:pt x="672" y="274"/>
                    </a:lnTo>
                    <a:lnTo>
                      <a:pt x="945" y="125"/>
                    </a:lnTo>
                    <a:lnTo>
                      <a:pt x="1070" y="75"/>
                    </a:lnTo>
                    <a:lnTo>
                      <a:pt x="1219" y="50"/>
                    </a:lnTo>
                    <a:lnTo>
                      <a:pt x="1368" y="26"/>
                    </a:lnTo>
                    <a:lnTo>
                      <a:pt x="1517" y="1"/>
                    </a:lnTo>
                    <a:lnTo>
                      <a:pt x="1517" y="1"/>
                    </a:lnTo>
                    <a:lnTo>
                      <a:pt x="1692" y="26"/>
                    </a:lnTo>
                    <a:lnTo>
                      <a:pt x="1841" y="50"/>
                    </a:lnTo>
                    <a:lnTo>
                      <a:pt x="1990" y="75"/>
                    </a:lnTo>
                    <a:lnTo>
                      <a:pt x="2114" y="125"/>
                    </a:lnTo>
                    <a:lnTo>
                      <a:pt x="2388" y="274"/>
                    </a:lnTo>
                    <a:lnTo>
                      <a:pt x="2612" y="448"/>
                    </a:lnTo>
                    <a:lnTo>
                      <a:pt x="2786" y="697"/>
                    </a:lnTo>
                    <a:lnTo>
                      <a:pt x="2935" y="946"/>
                    </a:lnTo>
                    <a:lnTo>
                      <a:pt x="2985" y="1095"/>
                    </a:lnTo>
                    <a:lnTo>
                      <a:pt x="3035" y="1219"/>
                    </a:lnTo>
                    <a:lnTo>
                      <a:pt x="3035" y="1394"/>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2256622" y="1992956"/>
                <a:ext cx="21" cy="213350"/>
              </a:xfrm>
              <a:custGeom>
                <a:avLst/>
                <a:gdLst/>
                <a:ahLst/>
                <a:cxnLst/>
                <a:rect l="l" t="t" r="r" b="b"/>
                <a:pathLst>
                  <a:path w="1" h="10348" fill="none" extrusionOk="0">
                    <a:moveTo>
                      <a:pt x="1" y="10347"/>
                    </a:moveTo>
                    <a:lnTo>
                      <a:pt x="1"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443292" y="1721671"/>
                <a:ext cx="126674" cy="405670"/>
              </a:xfrm>
              <a:custGeom>
                <a:avLst/>
                <a:gdLst/>
                <a:ahLst/>
                <a:cxnLst/>
                <a:rect l="l" t="t" r="r" b="b"/>
                <a:pathLst>
                  <a:path w="6144" h="19676" fill="none" extrusionOk="0">
                    <a:moveTo>
                      <a:pt x="6144" y="19675"/>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2325340" y="1784760"/>
                <a:ext cx="46183" cy="387691"/>
              </a:xfrm>
              <a:custGeom>
                <a:avLst/>
                <a:gdLst/>
                <a:ahLst/>
                <a:cxnLst/>
                <a:rect l="l" t="t" r="r" b="b"/>
                <a:pathLst>
                  <a:path w="2240" h="18804" fill="none" extrusionOk="0">
                    <a:moveTo>
                      <a:pt x="2239" y="0"/>
                    </a:moveTo>
                    <a:lnTo>
                      <a:pt x="2239" y="9850"/>
                    </a:lnTo>
                    <a:lnTo>
                      <a:pt x="1" y="11292"/>
                    </a:lnTo>
                    <a:lnTo>
                      <a:pt x="1" y="1880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2443292"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2443292"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2523804"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889950" y="1846283"/>
                <a:ext cx="63090" cy="62595"/>
              </a:xfrm>
              <a:custGeom>
                <a:avLst/>
                <a:gdLst/>
                <a:ahLst/>
                <a:cxnLst/>
                <a:rect l="l" t="t" r="r" b="b"/>
                <a:pathLst>
                  <a:path w="3060" h="3036" fill="none" extrusionOk="0">
                    <a:moveTo>
                      <a:pt x="3060" y="1518"/>
                    </a:moveTo>
                    <a:lnTo>
                      <a:pt x="3060" y="1518"/>
                    </a:lnTo>
                    <a:lnTo>
                      <a:pt x="3060" y="1667"/>
                    </a:lnTo>
                    <a:lnTo>
                      <a:pt x="3035" y="1817"/>
                    </a:lnTo>
                    <a:lnTo>
                      <a:pt x="2985" y="1966"/>
                    </a:lnTo>
                    <a:lnTo>
                      <a:pt x="2935" y="2115"/>
                    </a:lnTo>
                    <a:lnTo>
                      <a:pt x="2786" y="2364"/>
                    </a:lnTo>
                    <a:lnTo>
                      <a:pt x="2612" y="2588"/>
                    </a:lnTo>
                    <a:lnTo>
                      <a:pt x="2388" y="2787"/>
                    </a:lnTo>
                    <a:lnTo>
                      <a:pt x="2114" y="2911"/>
                    </a:lnTo>
                    <a:lnTo>
                      <a:pt x="1990" y="2986"/>
                    </a:lnTo>
                    <a:lnTo>
                      <a:pt x="1841" y="3011"/>
                    </a:lnTo>
                    <a:lnTo>
                      <a:pt x="1692" y="3035"/>
                    </a:lnTo>
                    <a:lnTo>
                      <a:pt x="1542" y="3035"/>
                    </a:lnTo>
                    <a:lnTo>
                      <a:pt x="1542" y="3035"/>
                    </a:lnTo>
                    <a:lnTo>
                      <a:pt x="1368" y="3035"/>
                    </a:lnTo>
                    <a:lnTo>
                      <a:pt x="1219" y="3011"/>
                    </a:lnTo>
                    <a:lnTo>
                      <a:pt x="1070" y="2986"/>
                    </a:lnTo>
                    <a:lnTo>
                      <a:pt x="945" y="2911"/>
                    </a:lnTo>
                    <a:lnTo>
                      <a:pt x="672" y="2787"/>
                    </a:lnTo>
                    <a:lnTo>
                      <a:pt x="448" y="2588"/>
                    </a:lnTo>
                    <a:lnTo>
                      <a:pt x="274" y="2364"/>
                    </a:lnTo>
                    <a:lnTo>
                      <a:pt x="125" y="2115"/>
                    </a:lnTo>
                    <a:lnTo>
                      <a:pt x="75" y="1966"/>
                    </a:lnTo>
                    <a:lnTo>
                      <a:pt x="25" y="1817"/>
                    </a:lnTo>
                    <a:lnTo>
                      <a:pt x="0" y="1667"/>
                    </a:lnTo>
                    <a:lnTo>
                      <a:pt x="0" y="1518"/>
                    </a:lnTo>
                    <a:lnTo>
                      <a:pt x="0" y="1518"/>
                    </a:lnTo>
                    <a:lnTo>
                      <a:pt x="0" y="1369"/>
                    </a:lnTo>
                    <a:lnTo>
                      <a:pt x="25" y="1220"/>
                    </a:lnTo>
                    <a:lnTo>
                      <a:pt x="75" y="1071"/>
                    </a:lnTo>
                    <a:lnTo>
                      <a:pt x="125" y="921"/>
                    </a:lnTo>
                    <a:lnTo>
                      <a:pt x="274" y="673"/>
                    </a:lnTo>
                    <a:lnTo>
                      <a:pt x="448" y="449"/>
                    </a:lnTo>
                    <a:lnTo>
                      <a:pt x="672" y="250"/>
                    </a:lnTo>
                    <a:lnTo>
                      <a:pt x="945" y="100"/>
                    </a:lnTo>
                    <a:lnTo>
                      <a:pt x="1070" y="51"/>
                    </a:lnTo>
                    <a:lnTo>
                      <a:pt x="1219" y="26"/>
                    </a:lnTo>
                    <a:lnTo>
                      <a:pt x="1368" y="1"/>
                    </a:lnTo>
                    <a:lnTo>
                      <a:pt x="1542" y="1"/>
                    </a:lnTo>
                    <a:lnTo>
                      <a:pt x="1542" y="1"/>
                    </a:lnTo>
                    <a:lnTo>
                      <a:pt x="1692" y="1"/>
                    </a:lnTo>
                    <a:lnTo>
                      <a:pt x="1841" y="26"/>
                    </a:lnTo>
                    <a:lnTo>
                      <a:pt x="1990" y="51"/>
                    </a:lnTo>
                    <a:lnTo>
                      <a:pt x="2114" y="100"/>
                    </a:lnTo>
                    <a:lnTo>
                      <a:pt x="2388" y="250"/>
                    </a:lnTo>
                    <a:lnTo>
                      <a:pt x="2612" y="449"/>
                    </a:lnTo>
                    <a:lnTo>
                      <a:pt x="2786" y="673"/>
                    </a:lnTo>
                    <a:lnTo>
                      <a:pt x="2935" y="921"/>
                    </a:lnTo>
                    <a:lnTo>
                      <a:pt x="2985" y="1071"/>
                    </a:lnTo>
                    <a:lnTo>
                      <a:pt x="3035" y="1220"/>
                    </a:lnTo>
                    <a:lnTo>
                      <a:pt x="3060" y="1369"/>
                    </a:lnTo>
                    <a:lnTo>
                      <a:pt x="3060" y="1518"/>
                    </a:lnTo>
                    <a:lnTo>
                      <a:pt x="3060" y="1518"/>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2714062" y="1658602"/>
                <a:ext cx="62574" cy="63090"/>
              </a:xfrm>
              <a:custGeom>
                <a:avLst/>
                <a:gdLst/>
                <a:ahLst/>
                <a:cxnLst/>
                <a:rect l="l" t="t" r="r" b="b"/>
                <a:pathLst>
                  <a:path w="3035" h="3060" fill="none" extrusionOk="0">
                    <a:moveTo>
                      <a:pt x="3034" y="1543"/>
                    </a:moveTo>
                    <a:lnTo>
                      <a:pt x="3034" y="1543"/>
                    </a:lnTo>
                    <a:lnTo>
                      <a:pt x="3034" y="1692"/>
                    </a:lnTo>
                    <a:lnTo>
                      <a:pt x="3010" y="1841"/>
                    </a:lnTo>
                    <a:lnTo>
                      <a:pt x="2985" y="1990"/>
                    </a:lnTo>
                    <a:lnTo>
                      <a:pt x="2935" y="2140"/>
                    </a:lnTo>
                    <a:lnTo>
                      <a:pt x="2786" y="2388"/>
                    </a:lnTo>
                    <a:lnTo>
                      <a:pt x="2612" y="2612"/>
                    </a:lnTo>
                    <a:lnTo>
                      <a:pt x="2363" y="2811"/>
                    </a:lnTo>
                    <a:lnTo>
                      <a:pt x="2114" y="2936"/>
                    </a:lnTo>
                    <a:lnTo>
                      <a:pt x="1965" y="2985"/>
                    </a:lnTo>
                    <a:lnTo>
                      <a:pt x="1816" y="3035"/>
                    </a:lnTo>
                    <a:lnTo>
                      <a:pt x="1666" y="3060"/>
                    </a:lnTo>
                    <a:lnTo>
                      <a:pt x="1517" y="3060"/>
                    </a:lnTo>
                    <a:lnTo>
                      <a:pt x="1517" y="3060"/>
                    </a:lnTo>
                    <a:lnTo>
                      <a:pt x="1368" y="3060"/>
                    </a:lnTo>
                    <a:lnTo>
                      <a:pt x="1219" y="3035"/>
                    </a:lnTo>
                    <a:lnTo>
                      <a:pt x="1070" y="2985"/>
                    </a:lnTo>
                    <a:lnTo>
                      <a:pt x="920" y="2936"/>
                    </a:lnTo>
                    <a:lnTo>
                      <a:pt x="672" y="2811"/>
                    </a:lnTo>
                    <a:lnTo>
                      <a:pt x="448" y="2612"/>
                    </a:lnTo>
                    <a:lnTo>
                      <a:pt x="249" y="2388"/>
                    </a:lnTo>
                    <a:lnTo>
                      <a:pt x="124" y="2140"/>
                    </a:lnTo>
                    <a:lnTo>
                      <a:pt x="75" y="1990"/>
                    </a:lnTo>
                    <a:lnTo>
                      <a:pt x="25" y="1841"/>
                    </a:lnTo>
                    <a:lnTo>
                      <a:pt x="0" y="1692"/>
                    </a:lnTo>
                    <a:lnTo>
                      <a:pt x="0" y="1543"/>
                    </a:lnTo>
                    <a:lnTo>
                      <a:pt x="0" y="1543"/>
                    </a:lnTo>
                    <a:lnTo>
                      <a:pt x="0" y="1394"/>
                    </a:lnTo>
                    <a:lnTo>
                      <a:pt x="25" y="1219"/>
                    </a:lnTo>
                    <a:lnTo>
                      <a:pt x="75" y="1095"/>
                    </a:lnTo>
                    <a:lnTo>
                      <a:pt x="124" y="946"/>
                    </a:lnTo>
                    <a:lnTo>
                      <a:pt x="249" y="697"/>
                    </a:lnTo>
                    <a:lnTo>
                      <a:pt x="448" y="448"/>
                    </a:lnTo>
                    <a:lnTo>
                      <a:pt x="672" y="274"/>
                    </a:lnTo>
                    <a:lnTo>
                      <a:pt x="920" y="125"/>
                    </a:lnTo>
                    <a:lnTo>
                      <a:pt x="1070" y="75"/>
                    </a:lnTo>
                    <a:lnTo>
                      <a:pt x="1219" y="50"/>
                    </a:lnTo>
                    <a:lnTo>
                      <a:pt x="1368" y="26"/>
                    </a:lnTo>
                    <a:lnTo>
                      <a:pt x="1517" y="1"/>
                    </a:lnTo>
                    <a:lnTo>
                      <a:pt x="1517" y="1"/>
                    </a:lnTo>
                    <a:lnTo>
                      <a:pt x="1666" y="26"/>
                    </a:lnTo>
                    <a:lnTo>
                      <a:pt x="1816" y="50"/>
                    </a:lnTo>
                    <a:lnTo>
                      <a:pt x="1965" y="75"/>
                    </a:lnTo>
                    <a:lnTo>
                      <a:pt x="2114" y="125"/>
                    </a:lnTo>
                    <a:lnTo>
                      <a:pt x="2363" y="274"/>
                    </a:lnTo>
                    <a:lnTo>
                      <a:pt x="2612" y="448"/>
                    </a:lnTo>
                    <a:lnTo>
                      <a:pt x="2786" y="697"/>
                    </a:lnTo>
                    <a:lnTo>
                      <a:pt x="2935" y="946"/>
                    </a:lnTo>
                    <a:lnTo>
                      <a:pt x="2985" y="1095"/>
                    </a:lnTo>
                    <a:lnTo>
                      <a:pt x="3010" y="1219"/>
                    </a:lnTo>
                    <a:lnTo>
                      <a:pt x="3034" y="1394"/>
                    </a:lnTo>
                    <a:lnTo>
                      <a:pt x="3034" y="1543"/>
                    </a:lnTo>
                    <a:lnTo>
                      <a:pt x="3034"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2745339"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2804820" y="1469890"/>
                <a:ext cx="20535" cy="320520"/>
              </a:xfrm>
              <a:custGeom>
                <a:avLst/>
                <a:gdLst/>
                <a:ahLst/>
                <a:cxnLst/>
                <a:rect l="l" t="t" r="r" b="b"/>
                <a:pathLst>
                  <a:path w="996" h="15546" fill="none" extrusionOk="0">
                    <a:moveTo>
                      <a:pt x="0" y="1"/>
                    </a:moveTo>
                    <a:lnTo>
                      <a:pt x="0"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2745339" y="1721671"/>
                <a:ext cx="126674" cy="434369"/>
              </a:xfrm>
              <a:custGeom>
                <a:avLst/>
                <a:gdLst/>
                <a:ahLst/>
                <a:cxnLst/>
                <a:rect l="l" t="t" r="r" b="b"/>
                <a:pathLst>
                  <a:path w="6144" h="21068" fill="none" extrusionOk="0">
                    <a:moveTo>
                      <a:pt x="6144" y="21068"/>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2623799" y="1728866"/>
                <a:ext cx="21" cy="94366"/>
              </a:xfrm>
              <a:custGeom>
                <a:avLst/>
                <a:gdLst/>
                <a:ahLst/>
                <a:cxnLst/>
                <a:rect l="l" t="t" r="r" b="b"/>
                <a:pathLst>
                  <a:path w="1" h="4577" fill="none" extrusionOk="0">
                    <a:moveTo>
                      <a:pt x="0" y="0"/>
                    </a:moveTo>
                    <a:lnTo>
                      <a:pt x="0" y="457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2627386" y="1784760"/>
                <a:ext cx="46183" cy="335385"/>
              </a:xfrm>
              <a:custGeom>
                <a:avLst/>
                <a:gdLst/>
                <a:ahLst/>
                <a:cxnLst/>
                <a:rect l="l" t="t" r="r" b="b"/>
                <a:pathLst>
                  <a:path w="2240" h="16267" fill="none" extrusionOk="0">
                    <a:moveTo>
                      <a:pt x="2239" y="0"/>
                    </a:moveTo>
                    <a:lnTo>
                      <a:pt x="2239" y="9850"/>
                    </a:lnTo>
                    <a:lnTo>
                      <a:pt x="1" y="11292"/>
                    </a:lnTo>
                    <a:lnTo>
                      <a:pt x="1" y="1626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2745339"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2745339"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2673549" y="1458097"/>
                <a:ext cx="10268" cy="93356"/>
              </a:xfrm>
              <a:custGeom>
                <a:avLst/>
                <a:gdLst/>
                <a:ahLst/>
                <a:cxnLst/>
                <a:rect l="l" t="t" r="r" b="b"/>
                <a:pathLst>
                  <a:path w="498" h="4528" fill="none" extrusionOk="0">
                    <a:moveTo>
                      <a:pt x="0" y="4527"/>
                    </a:moveTo>
                    <a:lnTo>
                      <a:pt x="498" y="4179"/>
                    </a:lnTo>
                    <a:lnTo>
                      <a:pt x="498"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2825335"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2563286" y="1469890"/>
                <a:ext cx="21" cy="52843"/>
              </a:xfrm>
              <a:custGeom>
                <a:avLst/>
                <a:gdLst/>
                <a:ahLst/>
                <a:cxnLst/>
                <a:rect l="l" t="t" r="r" b="b"/>
                <a:pathLst>
                  <a:path w="1" h="2563" fill="none" extrusionOk="0">
                    <a:moveTo>
                      <a:pt x="1" y="1"/>
                    </a:moveTo>
                    <a:lnTo>
                      <a:pt x="1" y="256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2563286" y="1565782"/>
                <a:ext cx="57976" cy="91810"/>
              </a:xfrm>
              <a:custGeom>
                <a:avLst/>
                <a:gdLst/>
                <a:ahLst/>
                <a:cxnLst/>
                <a:rect l="l" t="t" r="r" b="b"/>
                <a:pathLst>
                  <a:path w="2812" h="4453" fill="none" extrusionOk="0">
                    <a:moveTo>
                      <a:pt x="1" y="1"/>
                    </a:moveTo>
                    <a:lnTo>
                      <a:pt x="2811" y="971"/>
                    </a:lnTo>
                    <a:lnTo>
                      <a:pt x="2811" y="445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2569946" y="1553473"/>
                <a:ext cx="103624" cy="352848"/>
              </a:xfrm>
              <a:custGeom>
                <a:avLst/>
                <a:gdLst/>
                <a:ahLst/>
                <a:cxnLst/>
                <a:rect l="l" t="t" r="r" b="b"/>
                <a:pathLst>
                  <a:path w="5026" h="17114" fill="none" extrusionOk="0">
                    <a:moveTo>
                      <a:pt x="1" y="17113"/>
                    </a:moveTo>
                    <a:lnTo>
                      <a:pt x="1" y="10074"/>
                    </a:lnTo>
                    <a:lnTo>
                      <a:pt x="5025" y="6891"/>
                    </a:lnTo>
                    <a:lnTo>
                      <a:pt x="5025"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2367399"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2427912"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2488424"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2548936"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608933"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669446"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729958"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790450" y="881693"/>
                <a:ext cx="29772" cy="52327"/>
              </a:xfrm>
              <a:custGeom>
                <a:avLst/>
                <a:gdLst/>
                <a:ahLst/>
                <a:cxnLst/>
                <a:rect l="l" t="t" r="r" b="b"/>
                <a:pathLst>
                  <a:path w="1444" h="2538" extrusionOk="0">
                    <a:moveTo>
                      <a:pt x="1" y="1"/>
                    </a:moveTo>
                    <a:lnTo>
                      <a:pt x="1" y="2538"/>
                    </a:lnTo>
                    <a:lnTo>
                      <a:pt x="1444" y="2538"/>
                    </a:lnTo>
                    <a:lnTo>
                      <a:pt x="1444"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2367399"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2427912"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2488424"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2548936"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2608933"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2669446"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2729958"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790450" y="1422717"/>
                <a:ext cx="29772" cy="52327"/>
              </a:xfrm>
              <a:custGeom>
                <a:avLst/>
                <a:gdLst/>
                <a:ahLst/>
                <a:cxnLst/>
                <a:rect l="l" t="t" r="r" b="b"/>
                <a:pathLst>
                  <a:path w="1444" h="2538" extrusionOk="0">
                    <a:moveTo>
                      <a:pt x="1" y="0"/>
                    </a:moveTo>
                    <a:lnTo>
                      <a:pt x="1" y="2537"/>
                    </a:lnTo>
                    <a:lnTo>
                      <a:pt x="1444" y="2537"/>
                    </a:lnTo>
                    <a:lnTo>
                      <a:pt x="1444"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841746" y="951958"/>
                <a:ext cx="51812" cy="29256"/>
              </a:xfrm>
              <a:custGeom>
                <a:avLst/>
                <a:gdLst/>
                <a:ahLst/>
                <a:cxnLst/>
                <a:rect l="l" t="t" r="r" b="b"/>
                <a:pathLst>
                  <a:path w="2513" h="1419" extrusionOk="0">
                    <a:moveTo>
                      <a:pt x="0" y="1"/>
                    </a:moveTo>
                    <a:lnTo>
                      <a:pt x="0" y="1418"/>
                    </a:lnTo>
                    <a:lnTo>
                      <a:pt x="2512" y="1418"/>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2841746" y="1011955"/>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2841746" y="1072467"/>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2841746" y="1132979"/>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2841746" y="1193492"/>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2841746" y="1254004"/>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2841746" y="1314516"/>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2841746" y="1375029"/>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2294063" y="951958"/>
                <a:ext cx="51812" cy="29256"/>
              </a:xfrm>
              <a:custGeom>
                <a:avLst/>
                <a:gdLst/>
                <a:ahLst/>
                <a:cxnLst/>
                <a:rect l="l" t="t" r="r" b="b"/>
                <a:pathLst>
                  <a:path w="2513" h="1419" extrusionOk="0">
                    <a:moveTo>
                      <a:pt x="1" y="1"/>
                    </a:moveTo>
                    <a:lnTo>
                      <a:pt x="1" y="1418"/>
                    </a:lnTo>
                    <a:lnTo>
                      <a:pt x="2513" y="1418"/>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2294063" y="1011955"/>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2294063" y="1072467"/>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2294063" y="1132979"/>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2294063" y="1193492"/>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2294063" y="1254004"/>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2294063" y="1314516"/>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2294063" y="1375029"/>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2341751" y="925815"/>
                <a:ext cx="504118" cy="504613"/>
              </a:xfrm>
              <a:custGeom>
                <a:avLst/>
                <a:gdLst/>
                <a:ahLst/>
                <a:cxnLst/>
                <a:rect l="l" t="t" r="r" b="b"/>
                <a:pathLst>
                  <a:path w="24451" h="24475" extrusionOk="0">
                    <a:moveTo>
                      <a:pt x="1" y="0"/>
                    </a:moveTo>
                    <a:lnTo>
                      <a:pt x="1" y="24474"/>
                    </a:lnTo>
                    <a:lnTo>
                      <a:pt x="24450" y="24474"/>
                    </a:lnTo>
                    <a:lnTo>
                      <a:pt x="24450" y="0"/>
                    </a:lnTo>
                    <a:close/>
                  </a:path>
                </a:pathLst>
              </a:custGeom>
              <a:solidFill>
                <a:srgbClr val="8F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2376636" y="961194"/>
                <a:ext cx="434349" cy="433854"/>
              </a:xfrm>
              <a:custGeom>
                <a:avLst/>
                <a:gdLst/>
                <a:ahLst/>
                <a:cxnLst/>
                <a:rect l="l" t="t" r="r" b="b"/>
                <a:pathLst>
                  <a:path w="21067" h="21043" extrusionOk="0">
                    <a:moveTo>
                      <a:pt x="3084" y="0"/>
                    </a:moveTo>
                    <a:lnTo>
                      <a:pt x="0" y="3234"/>
                    </a:lnTo>
                    <a:lnTo>
                      <a:pt x="0" y="21042"/>
                    </a:lnTo>
                    <a:lnTo>
                      <a:pt x="21067" y="21042"/>
                    </a:lnTo>
                    <a:lnTo>
                      <a:pt x="2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2341751" y="1395028"/>
                <a:ext cx="504118" cy="35400"/>
              </a:xfrm>
              <a:custGeom>
                <a:avLst/>
                <a:gdLst/>
                <a:ahLst/>
                <a:cxnLst/>
                <a:rect l="l" t="t" r="r" b="b"/>
                <a:pathLst>
                  <a:path w="24451" h="1717" extrusionOk="0">
                    <a:moveTo>
                      <a:pt x="1692" y="0"/>
                    </a:moveTo>
                    <a:lnTo>
                      <a:pt x="1" y="1716"/>
                    </a:lnTo>
                    <a:lnTo>
                      <a:pt x="24450" y="1716"/>
                    </a:lnTo>
                    <a:lnTo>
                      <a:pt x="22759"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2341751" y="925815"/>
                <a:ext cx="504118" cy="35400"/>
              </a:xfrm>
              <a:custGeom>
                <a:avLst/>
                <a:gdLst/>
                <a:ahLst/>
                <a:cxnLst/>
                <a:rect l="l" t="t" r="r" b="b"/>
                <a:pathLst>
                  <a:path w="24451" h="1717" extrusionOk="0">
                    <a:moveTo>
                      <a:pt x="1" y="0"/>
                    </a:moveTo>
                    <a:lnTo>
                      <a:pt x="1692" y="1716"/>
                    </a:lnTo>
                    <a:lnTo>
                      <a:pt x="22759" y="1716"/>
                    </a:lnTo>
                    <a:lnTo>
                      <a:pt x="24450"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2341751" y="925815"/>
                <a:ext cx="34905" cy="504613"/>
              </a:xfrm>
              <a:custGeom>
                <a:avLst/>
                <a:gdLst/>
                <a:ahLst/>
                <a:cxnLst/>
                <a:rect l="l" t="t" r="r" b="b"/>
                <a:pathLst>
                  <a:path w="1693" h="24475" extrusionOk="0">
                    <a:moveTo>
                      <a:pt x="1" y="0"/>
                    </a:moveTo>
                    <a:lnTo>
                      <a:pt x="1" y="24474"/>
                    </a:lnTo>
                    <a:lnTo>
                      <a:pt x="1692" y="22758"/>
                    </a:lnTo>
                    <a:lnTo>
                      <a:pt x="1692" y="1716"/>
                    </a:lnTo>
                    <a:lnTo>
                      <a:pt x="1"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2427912" y="1128361"/>
                <a:ext cx="97954" cy="114386"/>
              </a:xfrm>
              <a:custGeom>
                <a:avLst/>
                <a:gdLst/>
                <a:ahLst/>
                <a:cxnLst/>
                <a:rect l="l" t="t" r="r" b="b"/>
                <a:pathLst>
                  <a:path w="4751" h="5548" extrusionOk="0">
                    <a:moveTo>
                      <a:pt x="2537" y="1"/>
                    </a:moveTo>
                    <a:lnTo>
                      <a:pt x="2264" y="50"/>
                    </a:lnTo>
                    <a:lnTo>
                      <a:pt x="1965" y="100"/>
                    </a:lnTo>
                    <a:lnTo>
                      <a:pt x="1716" y="175"/>
                    </a:lnTo>
                    <a:lnTo>
                      <a:pt x="1443" y="299"/>
                    </a:lnTo>
                    <a:lnTo>
                      <a:pt x="1219" y="423"/>
                    </a:lnTo>
                    <a:lnTo>
                      <a:pt x="995" y="573"/>
                    </a:lnTo>
                    <a:lnTo>
                      <a:pt x="796" y="747"/>
                    </a:lnTo>
                    <a:lnTo>
                      <a:pt x="622" y="921"/>
                    </a:lnTo>
                    <a:lnTo>
                      <a:pt x="473" y="1145"/>
                    </a:lnTo>
                    <a:lnTo>
                      <a:pt x="324" y="1369"/>
                    </a:lnTo>
                    <a:lnTo>
                      <a:pt x="199" y="1617"/>
                    </a:lnTo>
                    <a:lnTo>
                      <a:pt x="125" y="1891"/>
                    </a:lnTo>
                    <a:lnTo>
                      <a:pt x="50" y="2165"/>
                    </a:lnTo>
                    <a:lnTo>
                      <a:pt x="0" y="2463"/>
                    </a:lnTo>
                    <a:lnTo>
                      <a:pt x="0" y="2761"/>
                    </a:lnTo>
                    <a:lnTo>
                      <a:pt x="0" y="3085"/>
                    </a:lnTo>
                    <a:lnTo>
                      <a:pt x="50" y="3383"/>
                    </a:lnTo>
                    <a:lnTo>
                      <a:pt x="125" y="3657"/>
                    </a:lnTo>
                    <a:lnTo>
                      <a:pt x="199" y="3930"/>
                    </a:lnTo>
                    <a:lnTo>
                      <a:pt x="324" y="4179"/>
                    </a:lnTo>
                    <a:lnTo>
                      <a:pt x="473" y="4403"/>
                    </a:lnTo>
                    <a:lnTo>
                      <a:pt x="622" y="4602"/>
                    </a:lnTo>
                    <a:lnTo>
                      <a:pt x="796" y="4801"/>
                    </a:lnTo>
                    <a:lnTo>
                      <a:pt x="995" y="4975"/>
                    </a:lnTo>
                    <a:lnTo>
                      <a:pt x="1219" y="5124"/>
                    </a:lnTo>
                    <a:lnTo>
                      <a:pt x="1443" y="5249"/>
                    </a:lnTo>
                    <a:lnTo>
                      <a:pt x="1716" y="5348"/>
                    </a:lnTo>
                    <a:lnTo>
                      <a:pt x="1965" y="5448"/>
                    </a:lnTo>
                    <a:lnTo>
                      <a:pt x="2264" y="5497"/>
                    </a:lnTo>
                    <a:lnTo>
                      <a:pt x="2537" y="5547"/>
                    </a:lnTo>
                    <a:lnTo>
                      <a:pt x="3109" y="5547"/>
                    </a:lnTo>
                    <a:lnTo>
                      <a:pt x="3383" y="5497"/>
                    </a:lnTo>
                    <a:lnTo>
                      <a:pt x="3657" y="5423"/>
                    </a:lnTo>
                    <a:lnTo>
                      <a:pt x="3905" y="5323"/>
                    </a:lnTo>
                    <a:lnTo>
                      <a:pt x="4154" y="5199"/>
                    </a:lnTo>
                    <a:lnTo>
                      <a:pt x="4378" y="5050"/>
                    </a:lnTo>
                    <a:lnTo>
                      <a:pt x="4577" y="4851"/>
                    </a:lnTo>
                    <a:lnTo>
                      <a:pt x="4751" y="4627"/>
                    </a:lnTo>
                    <a:lnTo>
                      <a:pt x="3781" y="3906"/>
                    </a:lnTo>
                    <a:lnTo>
                      <a:pt x="3706" y="4030"/>
                    </a:lnTo>
                    <a:lnTo>
                      <a:pt x="3582" y="4154"/>
                    </a:lnTo>
                    <a:lnTo>
                      <a:pt x="3458" y="4254"/>
                    </a:lnTo>
                    <a:lnTo>
                      <a:pt x="3333" y="4328"/>
                    </a:lnTo>
                    <a:lnTo>
                      <a:pt x="3184" y="4403"/>
                    </a:lnTo>
                    <a:lnTo>
                      <a:pt x="3035" y="4428"/>
                    </a:lnTo>
                    <a:lnTo>
                      <a:pt x="2861" y="4478"/>
                    </a:lnTo>
                    <a:lnTo>
                      <a:pt x="2537" y="4478"/>
                    </a:lnTo>
                    <a:lnTo>
                      <a:pt x="2388" y="4453"/>
                    </a:lnTo>
                    <a:lnTo>
                      <a:pt x="2239" y="4403"/>
                    </a:lnTo>
                    <a:lnTo>
                      <a:pt x="2114" y="4353"/>
                    </a:lnTo>
                    <a:lnTo>
                      <a:pt x="1990" y="4279"/>
                    </a:lnTo>
                    <a:lnTo>
                      <a:pt x="1866" y="4204"/>
                    </a:lnTo>
                    <a:lnTo>
                      <a:pt x="1741" y="4105"/>
                    </a:lnTo>
                    <a:lnTo>
                      <a:pt x="1642" y="3980"/>
                    </a:lnTo>
                    <a:lnTo>
                      <a:pt x="1468" y="3756"/>
                    </a:lnTo>
                    <a:lnTo>
                      <a:pt x="1319" y="3458"/>
                    </a:lnTo>
                    <a:lnTo>
                      <a:pt x="1269" y="3284"/>
                    </a:lnTo>
                    <a:lnTo>
                      <a:pt x="1244" y="3135"/>
                    </a:lnTo>
                    <a:lnTo>
                      <a:pt x="1219" y="2960"/>
                    </a:lnTo>
                    <a:lnTo>
                      <a:pt x="1194" y="2761"/>
                    </a:lnTo>
                    <a:lnTo>
                      <a:pt x="1219" y="2587"/>
                    </a:lnTo>
                    <a:lnTo>
                      <a:pt x="1244" y="2413"/>
                    </a:lnTo>
                    <a:lnTo>
                      <a:pt x="1269" y="2239"/>
                    </a:lnTo>
                    <a:lnTo>
                      <a:pt x="1319" y="2090"/>
                    </a:lnTo>
                    <a:lnTo>
                      <a:pt x="1468" y="1791"/>
                    </a:lnTo>
                    <a:lnTo>
                      <a:pt x="1542" y="1667"/>
                    </a:lnTo>
                    <a:lnTo>
                      <a:pt x="1642" y="1543"/>
                    </a:lnTo>
                    <a:lnTo>
                      <a:pt x="1741" y="1443"/>
                    </a:lnTo>
                    <a:lnTo>
                      <a:pt x="1866" y="1344"/>
                    </a:lnTo>
                    <a:lnTo>
                      <a:pt x="1990" y="1269"/>
                    </a:lnTo>
                    <a:lnTo>
                      <a:pt x="2139" y="1194"/>
                    </a:lnTo>
                    <a:lnTo>
                      <a:pt x="2264" y="1145"/>
                    </a:lnTo>
                    <a:lnTo>
                      <a:pt x="2413" y="1095"/>
                    </a:lnTo>
                    <a:lnTo>
                      <a:pt x="2562" y="1070"/>
                    </a:lnTo>
                    <a:lnTo>
                      <a:pt x="2736" y="1070"/>
                    </a:lnTo>
                    <a:lnTo>
                      <a:pt x="3035" y="1095"/>
                    </a:lnTo>
                    <a:lnTo>
                      <a:pt x="3184" y="1120"/>
                    </a:lnTo>
                    <a:lnTo>
                      <a:pt x="3308" y="1170"/>
                    </a:lnTo>
                    <a:lnTo>
                      <a:pt x="3433" y="1244"/>
                    </a:lnTo>
                    <a:lnTo>
                      <a:pt x="3557" y="1319"/>
                    </a:lnTo>
                    <a:lnTo>
                      <a:pt x="3657" y="1393"/>
                    </a:lnTo>
                    <a:lnTo>
                      <a:pt x="3731" y="1493"/>
                    </a:lnTo>
                    <a:lnTo>
                      <a:pt x="4627" y="772"/>
                    </a:lnTo>
                    <a:lnTo>
                      <a:pt x="4452" y="573"/>
                    </a:lnTo>
                    <a:lnTo>
                      <a:pt x="4253" y="399"/>
                    </a:lnTo>
                    <a:lnTo>
                      <a:pt x="4030" y="274"/>
                    </a:lnTo>
                    <a:lnTo>
                      <a:pt x="3806" y="150"/>
                    </a:lnTo>
                    <a:lnTo>
                      <a:pt x="3557" y="75"/>
                    </a:lnTo>
                    <a:lnTo>
                      <a:pt x="3308" y="25"/>
                    </a:lnTo>
                    <a:lnTo>
                      <a:pt x="30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2543287" y="1130918"/>
                <a:ext cx="81563" cy="109252"/>
              </a:xfrm>
              <a:custGeom>
                <a:avLst/>
                <a:gdLst/>
                <a:ahLst/>
                <a:cxnLst/>
                <a:rect l="l" t="t" r="r" b="b"/>
                <a:pathLst>
                  <a:path w="3956" h="5299" extrusionOk="0">
                    <a:moveTo>
                      <a:pt x="2090" y="996"/>
                    </a:moveTo>
                    <a:lnTo>
                      <a:pt x="2264" y="1046"/>
                    </a:lnTo>
                    <a:lnTo>
                      <a:pt x="2413" y="1095"/>
                    </a:lnTo>
                    <a:lnTo>
                      <a:pt x="2562" y="1170"/>
                    </a:lnTo>
                    <a:lnTo>
                      <a:pt x="2662" y="1294"/>
                    </a:lnTo>
                    <a:lnTo>
                      <a:pt x="2736" y="1419"/>
                    </a:lnTo>
                    <a:lnTo>
                      <a:pt x="2761" y="1618"/>
                    </a:lnTo>
                    <a:lnTo>
                      <a:pt x="2736" y="1767"/>
                    </a:lnTo>
                    <a:lnTo>
                      <a:pt x="2687" y="1916"/>
                    </a:lnTo>
                    <a:lnTo>
                      <a:pt x="2612" y="2016"/>
                    </a:lnTo>
                    <a:lnTo>
                      <a:pt x="2488" y="2115"/>
                    </a:lnTo>
                    <a:lnTo>
                      <a:pt x="2363" y="2165"/>
                    </a:lnTo>
                    <a:lnTo>
                      <a:pt x="2239" y="2215"/>
                    </a:lnTo>
                    <a:lnTo>
                      <a:pt x="2090" y="2240"/>
                    </a:lnTo>
                    <a:lnTo>
                      <a:pt x="1145" y="2240"/>
                    </a:lnTo>
                    <a:lnTo>
                      <a:pt x="1145" y="996"/>
                    </a:lnTo>
                    <a:close/>
                    <a:moveTo>
                      <a:pt x="1" y="1"/>
                    </a:moveTo>
                    <a:lnTo>
                      <a:pt x="1" y="5299"/>
                    </a:lnTo>
                    <a:lnTo>
                      <a:pt x="1145" y="5299"/>
                    </a:lnTo>
                    <a:lnTo>
                      <a:pt x="1145" y="3234"/>
                    </a:lnTo>
                    <a:lnTo>
                      <a:pt x="2015" y="3234"/>
                    </a:lnTo>
                    <a:lnTo>
                      <a:pt x="2413" y="3210"/>
                    </a:lnTo>
                    <a:lnTo>
                      <a:pt x="2786" y="3160"/>
                    </a:lnTo>
                    <a:lnTo>
                      <a:pt x="2960" y="3110"/>
                    </a:lnTo>
                    <a:lnTo>
                      <a:pt x="3110" y="3035"/>
                    </a:lnTo>
                    <a:lnTo>
                      <a:pt x="3259" y="2961"/>
                    </a:lnTo>
                    <a:lnTo>
                      <a:pt x="3408" y="2886"/>
                    </a:lnTo>
                    <a:lnTo>
                      <a:pt x="3532" y="2787"/>
                    </a:lnTo>
                    <a:lnTo>
                      <a:pt x="3632" y="2662"/>
                    </a:lnTo>
                    <a:lnTo>
                      <a:pt x="3731" y="2538"/>
                    </a:lnTo>
                    <a:lnTo>
                      <a:pt x="3806" y="2389"/>
                    </a:lnTo>
                    <a:lnTo>
                      <a:pt x="3881" y="2215"/>
                    </a:lnTo>
                    <a:lnTo>
                      <a:pt x="3930" y="2041"/>
                    </a:lnTo>
                    <a:lnTo>
                      <a:pt x="3955" y="1842"/>
                    </a:lnTo>
                    <a:lnTo>
                      <a:pt x="3955" y="1618"/>
                    </a:lnTo>
                    <a:lnTo>
                      <a:pt x="3955" y="1394"/>
                    </a:lnTo>
                    <a:lnTo>
                      <a:pt x="3930" y="1170"/>
                    </a:lnTo>
                    <a:lnTo>
                      <a:pt x="3881" y="996"/>
                    </a:lnTo>
                    <a:lnTo>
                      <a:pt x="3806" y="822"/>
                    </a:lnTo>
                    <a:lnTo>
                      <a:pt x="3707" y="673"/>
                    </a:lnTo>
                    <a:lnTo>
                      <a:pt x="3607" y="548"/>
                    </a:lnTo>
                    <a:lnTo>
                      <a:pt x="3508" y="424"/>
                    </a:lnTo>
                    <a:lnTo>
                      <a:pt x="3383" y="324"/>
                    </a:lnTo>
                    <a:lnTo>
                      <a:pt x="3234" y="250"/>
                    </a:lnTo>
                    <a:lnTo>
                      <a:pt x="3085" y="175"/>
                    </a:lnTo>
                    <a:lnTo>
                      <a:pt x="2911" y="125"/>
                    </a:lnTo>
                    <a:lnTo>
                      <a:pt x="2736" y="76"/>
                    </a:lnTo>
                    <a:lnTo>
                      <a:pt x="2363" y="26"/>
                    </a:lnTo>
                    <a:lnTo>
                      <a:pt x="19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2643798" y="1130918"/>
                <a:ext cx="92325" cy="111829"/>
              </a:xfrm>
              <a:custGeom>
                <a:avLst/>
                <a:gdLst/>
                <a:ahLst/>
                <a:cxnLst/>
                <a:rect l="l" t="t" r="r" b="b"/>
                <a:pathLst>
                  <a:path w="4478" h="5424" extrusionOk="0">
                    <a:moveTo>
                      <a:pt x="1" y="1"/>
                    </a:moveTo>
                    <a:lnTo>
                      <a:pt x="1" y="3259"/>
                    </a:lnTo>
                    <a:lnTo>
                      <a:pt x="25" y="3483"/>
                    </a:lnTo>
                    <a:lnTo>
                      <a:pt x="50" y="3707"/>
                    </a:lnTo>
                    <a:lnTo>
                      <a:pt x="100" y="3906"/>
                    </a:lnTo>
                    <a:lnTo>
                      <a:pt x="150" y="4130"/>
                    </a:lnTo>
                    <a:lnTo>
                      <a:pt x="224" y="4304"/>
                    </a:lnTo>
                    <a:lnTo>
                      <a:pt x="324" y="4478"/>
                    </a:lnTo>
                    <a:lnTo>
                      <a:pt x="448" y="4652"/>
                    </a:lnTo>
                    <a:lnTo>
                      <a:pt x="573" y="4801"/>
                    </a:lnTo>
                    <a:lnTo>
                      <a:pt x="722" y="4951"/>
                    </a:lnTo>
                    <a:lnTo>
                      <a:pt x="896" y="5075"/>
                    </a:lnTo>
                    <a:lnTo>
                      <a:pt x="1070" y="5174"/>
                    </a:lnTo>
                    <a:lnTo>
                      <a:pt x="1269" y="5274"/>
                    </a:lnTo>
                    <a:lnTo>
                      <a:pt x="1493" y="5324"/>
                    </a:lnTo>
                    <a:lnTo>
                      <a:pt x="1717" y="5398"/>
                    </a:lnTo>
                    <a:lnTo>
                      <a:pt x="1965" y="5423"/>
                    </a:lnTo>
                    <a:lnTo>
                      <a:pt x="2513" y="5423"/>
                    </a:lnTo>
                    <a:lnTo>
                      <a:pt x="2761" y="5398"/>
                    </a:lnTo>
                    <a:lnTo>
                      <a:pt x="2985" y="5324"/>
                    </a:lnTo>
                    <a:lnTo>
                      <a:pt x="3209" y="5274"/>
                    </a:lnTo>
                    <a:lnTo>
                      <a:pt x="3408" y="5174"/>
                    </a:lnTo>
                    <a:lnTo>
                      <a:pt x="3582" y="5075"/>
                    </a:lnTo>
                    <a:lnTo>
                      <a:pt x="3756" y="4951"/>
                    </a:lnTo>
                    <a:lnTo>
                      <a:pt x="3905" y="4801"/>
                    </a:lnTo>
                    <a:lnTo>
                      <a:pt x="4030" y="4652"/>
                    </a:lnTo>
                    <a:lnTo>
                      <a:pt x="4154" y="4478"/>
                    </a:lnTo>
                    <a:lnTo>
                      <a:pt x="4254" y="4304"/>
                    </a:lnTo>
                    <a:lnTo>
                      <a:pt x="4328" y="4130"/>
                    </a:lnTo>
                    <a:lnTo>
                      <a:pt x="4403" y="3906"/>
                    </a:lnTo>
                    <a:lnTo>
                      <a:pt x="4428" y="3707"/>
                    </a:lnTo>
                    <a:lnTo>
                      <a:pt x="4453" y="3483"/>
                    </a:lnTo>
                    <a:lnTo>
                      <a:pt x="4478" y="3259"/>
                    </a:lnTo>
                    <a:lnTo>
                      <a:pt x="4478" y="1"/>
                    </a:lnTo>
                    <a:lnTo>
                      <a:pt x="3309" y="1"/>
                    </a:lnTo>
                    <a:lnTo>
                      <a:pt x="3309" y="3210"/>
                    </a:lnTo>
                    <a:lnTo>
                      <a:pt x="3284" y="3433"/>
                    </a:lnTo>
                    <a:lnTo>
                      <a:pt x="3234" y="3657"/>
                    </a:lnTo>
                    <a:lnTo>
                      <a:pt x="3134" y="3856"/>
                    </a:lnTo>
                    <a:lnTo>
                      <a:pt x="3010" y="4030"/>
                    </a:lnTo>
                    <a:lnTo>
                      <a:pt x="2861" y="4155"/>
                    </a:lnTo>
                    <a:lnTo>
                      <a:pt x="2662" y="4254"/>
                    </a:lnTo>
                    <a:lnTo>
                      <a:pt x="2463" y="4329"/>
                    </a:lnTo>
                    <a:lnTo>
                      <a:pt x="2239" y="4354"/>
                    </a:lnTo>
                    <a:lnTo>
                      <a:pt x="2015" y="4329"/>
                    </a:lnTo>
                    <a:lnTo>
                      <a:pt x="1816" y="4254"/>
                    </a:lnTo>
                    <a:lnTo>
                      <a:pt x="1642" y="4155"/>
                    </a:lnTo>
                    <a:lnTo>
                      <a:pt x="1468" y="4030"/>
                    </a:lnTo>
                    <a:lnTo>
                      <a:pt x="1344" y="3856"/>
                    </a:lnTo>
                    <a:lnTo>
                      <a:pt x="1244" y="3657"/>
                    </a:lnTo>
                    <a:lnTo>
                      <a:pt x="1194" y="3433"/>
                    </a:lnTo>
                    <a:lnTo>
                      <a:pt x="1170" y="3210"/>
                    </a:lnTo>
                    <a:lnTo>
                      <a:pt x="1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2825335" y="1730392"/>
                <a:ext cx="96428" cy="115912"/>
              </a:xfrm>
              <a:custGeom>
                <a:avLst/>
                <a:gdLst/>
                <a:ahLst/>
                <a:cxnLst/>
                <a:rect l="l" t="t" r="r" b="b"/>
                <a:pathLst>
                  <a:path w="4677" h="5622" fill="none" extrusionOk="0">
                    <a:moveTo>
                      <a:pt x="0" y="1"/>
                    </a:moveTo>
                    <a:lnTo>
                      <a:pt x="4676" y="1866"/>
                    </a:lnTo>
                    <a:lnTo>
                      <a:pt x="4676" y="5622"/>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3675669" y="3764185"/>
                <a:ext cx="506160" cy="494882"/>
              </a:xfrm>
              <a:custGeom>
                <a:avLst/>
                <a:gdLst/>
                <a:ahLst/>
                <a:cxnLst/>
                <a:rect l="l" t="t" r="r" b="b"/>
                <a:pathLst>
                  <a:path w="24550" h="24003" extrusionOk="0">
                    <a:moveTo>
                      <a:pt x="12337" y="5100"/>
                    </a:moveTo>
                    <a:lnTo>
                      <a:pt x="12686" y="5124"/>
                    </a:lnTo>
                    <a:lnTo>
                      <a:pt x="13009" y="5149"/>
                    </a:lnTo>
                    <a:lnTo>
                      <a:pt x="13357" y="5199"/>
                    </a:lnTo>
                    <a:lnTo>
                      <a:pt x="13680" y="5249"/>
                    </a:lnTo>
                    <a:lnTo>
                      <a:pt x="14029" y="5323"/>
                    </a:lnTo>
                    <a:lnTo>
                      <a:pt x="14377" y="5423"/>
                    </a:lnTo>
                    <a:lnTo>
                      <a:pt x="14700" y="5547"/>
                    </a:lnTo>
                    <a:lnTo>
                      <a:pt x="15024" y="5672"/>
                    </a:lnTo>
                    <a:lnTo>
                      <a:pt x="15347" y="5821"/>
                    </a:lnTo>
                    <a:lnTo>
                      <a:pt x="15645" y="5995"/>
                    </a:lnTo>
                    <a:lnTo>
                      <a:pt x="15944" y="6169"/>
                    </a:lnTo>
                    <a:lnTo>
                      <a:pt x="16242" y="6368"/>
                    </a:lnTo>
                    <a:lnTo>
                      <a:pt x="16516" y="6567"/>
                    </a:lnTo>
                    <a:lnTo>
                      <a:pt x="16765" y="6766"/>
                    </a:lnTo>
                    <a:lnTo>
                      <a:pt x="17013" y="6990"/>
                    </a:lnTo>
                    <a:lnTo>
                      <a:pt x="17262" y="7239"/>
                    </a:lnTo>
                    <a:lnTo>
                      <a:pt x="17486" y="7487"/>
                    </a:lnTo>
                    <a:lnTo>
                      <a:pt x="17685" y="7736"/>
                    </a:lnTo>
                    <a:lnTo>
                      <a:pt x="17884" y="8010"/>
                    </a:lnTo>
                    <a:lnTo>
                      <a:pt x="18083" y="8283"/>
                    </a:lnTo>
                    <a:lnTo>
                      <a:pt x="18257" y="8557"/>
                    </a:lnTo>
                    <a:lnTo>
                      <a:pt x="18406" y="8855"/>
                    </a:lnTo>
                    <a:lnTo>
                      <a:pt x="18555" y="9154"/>
                    </a:lnTo>
                    <a:lnTo>
                      <a:pt x="18680" y="9452"/>
                    </a:lnTo>
                    <a:lnTo>
                      <a:pt x="18804" y="9776"/>
                    </a:lnTo>
                    <a:lnTo>
                      <a:pt x="18904" y="10074"/>
                    </a:lnTo>
                    <a:lnTo>
                      <a:pt x="18978" y="10397"/>
                    </a:lnTo>
                    <a:lnTo>
                      <a:pt x="19053" y="10721"/>
                    </a:lnTo>
                    <a:lnTo>
                      <a:pt x="19103" y="11044"/>
                    </a:lnTo>
                    <a:lnTo>
                      <a:pt x="19152" y="11392"/>
                    </a:lnTo>
                    <a:lnTo>
                      <a:pt x="19177" y="11716"/>
                    </a:lnTo>
                    <a:lnTo>
                      <a:pt x="19177" y="12064"/>
                    </a:lnTo>
                    <a:lnTo>
                      <a:pt x="19152" y="12387"/>
                    </a:lnTo>
                    <a:lnTo>
                      <a:pt x="19127" y="12735"/>
                    </a:lnTo>
                    <a:lnTo>
                      <a:pt x="19078" y="13084"/>
                    </a:lnTo>
                    <a:lnTo>
                      <a:pt x="19028" y="13407"/>
                    </a:lnTo>
                    <a:lnTo>
                      <a:pt x="18953" y="13755"/>
                    </a:lnTo>
                    <a:lnTo>
                      <a:pt x="18854" y="14079"/>
                    </a:lnTo>
                    <a:lnTo>
                      <a:pt x="18729" y="14427"/>
                    </a:lnTo>
                    <a:lnTo>
                      <a:pt x="18605" y="14750"/>
                    </a:lnTo>
                    <a:lnTo>
                      <a:pt x="18456" y="15073"/>
                    </a:lnTo>
                    <a:lnTo>
                      <a:pt x="18282" y="15372"/>
                    </a:lnTo>
                    <a:lnTo>
                      <a:pt x="18108" y="15670"/>
                    </a:lnTo>
                    <a:lnTo>
                      <a:pt x="17934" y="15969"/>
                    </a:lnTo>
                    <a:lnTo>
                      <a:pt x="17735" y="16242"/>
                    </a:lnTo>
                    <a:lnTo>
                      <a:pt x="17511" y="16491"/>
                    </a:lnTo>
                    <a:lnTo>
                      <a:pt x="17287" y="16740"/>
                    </a:lnTo>
                    <a:lnTo>
                      <a:pt x="17038" y="16989"/>
                    </a:lnTo>
                    <a:lnTo>
                      <a:pt x="16789" y="17212"/>
                    </a:lnTo>
                    <a:lnTo>
                      <a:pt x="16541" y="17411"/>
                    </a:lnTo>
                    <a:lnTo>
                      <a:pt x="16267" y="17610"/>
                    </a:lnTo>
                    <a:lnTo>
                      <a:pt x="15994" y="17809"/>
                    </a:lnTo>
                    <a:lnTo>
                      <a:pt x="15720" y="17984"/>
                    </a:lnTo>
                    <a:lnTo>
                      <a:pt x="15421" y="18133"/>
                    </a:lnTo>
                    <a:lnTo>
                      <a:pt x="15123" y="18282"/>
                    </a:lnTo>
                    <a:lnTo>
                      <a:pt x="14825" y="18406"/>
                    </a:lnTo>
                    <a:lnTo>
                      <a:pt x="14526" y="18531"/>
                    </a:lnTo>
                    <a:lnTo>
                      <a:pt x="14203" y="18630"/>
                    </a:lnTo>
                    <a:lnTo>
                      <a:pt x="13879" y="18705"/>
                    </a:lnTo>
                    <a:lnTo>
                      <a:pt x="13556" y="18779"/>
                    </a:lnTo>
                    <a:lnTo>
                      <a:pt x="13233" y="18829"/>
                    </a:lnTo>
                    <a:lnTo>
                      <a:pt x="12884" y="18879"/>
                    </a:lnTo>
                    <a:lnTo>
                      <a:pt x="12561" y="18879"/>
                    </a:lnTo>
                    <a:lnTo>
                      <a:pt x="12213" y="18904"/>
                    </a:lnTo>
                    <a:lnTo>
                      <a:pt x="11890" y="18879"/>
                    </a:lnTo>
                    <a:lnTo>
                      <a:pt x="11541" y="18854"/>
                    </a:lnTo>
                    <a:lnTo>
                      <a:pt x="11218" y="18804"/>
                    </a:lnTo>
                    <a:lnTo>
                      <a:pt x="10870" y="18755"/>
                    </a:lnTo>
                    <a:lnTo>
                      <a:pt x="10522" y="18680"/>
                    </a:lnTo>
                    <a:lnTo>
                      <a:pt x="10198" y="18580"/>
                    </a:lnTo>
                    <a:lnTo>
                      <a:pt x="9850" y="18456"/>
                    </a:lnTo>
                    <a:lnTo>
                      <a:pt x="9527" y="18332"/>
                    </a:lnTo>
                    <a:lnTo>
                      <a:pt x="9203" y="18183"/>
                    </a:lnTo>
                    <a:lnTo>
                      <a:pt x="8905" y="18008"/>
                    </a:lnTo>
                    <a:lnTo>
                      <a:pt x="8606" y="17834"/>
                    </a:lnTo>
                    <a:lnTo>
                      <a:pt x="8333" y="17635"/>
                    </a:lnTo>
                    <a:lnTo>
                      <a:pt x="8059" y="17436"/>
                    </a:lnTo>
                    <a:lnTo>
                      <a:pt x="7786" y="17237"/>
                    </a:lnTo>
                    <a:lnTo>
                      <a:pt x="7537" y="17014"/>
                    </a:lnTo>
                    <a:lnTo>
                      <a:pt x="7288" y="16765"/>
                    </a:lnTo>
                    <a:lnTo>
                      <a:pt x="7064" y="16516"/>
                    </a:lnTo>
                    <a:lnTo>
                      <a:pt x="6865" y="16267"/>
                    </a:lnTo>
                    <a:lnTo>
                      <a:pt x="6666" y="15994"/>
                    </a:lnTo>
                    <a:lnTo>
                      <a:pt x="6467" y="15720"/>
                    </a:lnTo>
                    <a:lnTo>
                      <a:pt x="6293" y="15447"/>
                    </a:lnTo>
                    <a:lnTo>
                      <a:pt x="6144" y="15148"/>
                    </a:lnTo>
                    <a:lnTo>
                      <a:pt x="5995" y="14850"/>
                    </a:lnTo>
                    <a:lnTo>
                      <a:pt x="5871" y="14551"/>
                    </a:lnTo>
                    <a:lnTo>
                      <a:pt x="5771" y="14228"/>
                    </a:lnTo>
                    <a:lnTo>
                      <a:pt x="5647" y="13929"/>
                    </a:lnTo>
                    <a:lnTo>
                      <a:pt x="5572" y="13606"/>
                    </a:lnTo>
                    <a:lnTo>
                      <a:pt x="5497" y="13283"/>
                    </a:lnTo>
                    <a:lnTo>
                      <a:pt x="5448" y="12959"/>
                    </a:lnTo>
                    <a:lnTo>
                      <a:pt x="5423" y="12611"/>
                    </a:lnTo>
                    <a:lnTo>
                      <a:pt x="5398" y="12288"/>
                    </a:lnTo>
                    <a:lnTo>
                      <a:pt x="5373" y="11940"/>
                    </a:lnTo>
                    <a:lnTo>
                      <a:pt x="5398" y="11616"/>
                    </a:lnTo>
                    <a:lnTo>
                      <a:pt x="5423" y="11268"/>
                    </a:lnTo>
                    <a:lnTo>
                      <a:pt x="5473" y="10920"/>
                    </a:lnTo>
                    <a:lnTo>
                      <a:pt x="5522" y="10596"/>
                    </a:lnTo>
                    <a:lnTo>
                      <a:pt x="5622" y="10248"/>
                    </a:lnTo>
                    <a:lnTo>
                      <a:pt x="5721" y="9925"/>
                    </a:lnTo>
                    <a:lnTo>
                      <a:pt x="5821" y="9577"/>
                    </a:lnTo>
                    <a:lnTo>
                      <a:pt x="5970" y="9253"/>
                    </a:lnTo>
                    <a:lnTo>
                      <a:pt x="6119" y="8930"/>
                    </a:lnTo>
                    <a:lnTo>
                      <a:pt x="6268" y="8632"/>
                    </a:lnTo>
                    <a:lnTo>
                      <a:pt x="6443" y="8333"/>
                    </a:lnTo>
                    <a:lnTo>
                      <a:pt x="6642" y="8035"/>
                    </a:lnTo>
                    <a:lnTo>
                      <a:pt x="6841" y="7761"/>
                    </a:lnTo>
                    <a:lnTo>
                      <a:pt x="7040" y="7512"/>
                    </a:lnTo>
                    <a:lnTo>
                      <a:pt x="7263" y="7264"/>
                    </a:lnTo>
                    <a:lnTo>
                      <a:pt x="7512" y="7015"/>
                    </a:lnTo>
                    <a:lnTo>
                      <a:pt x="7761" y="6791"/>
                    </a:lnTo>
                    <a:lnTo>
                      <a:pt x="8010" y="6592"/>
                    </a:lnTo>
                    <a:lnTo>
                      <a:pt x="8283" y="6393"/>
                    </a:lnTo>
                    <a:lnTo>
                      <a:pt x="8557" y="6194"/>
                    </a:lnTo>
                    <a:lnTo>
                      <a:pt x="8830" y="6020"/>
                    </a:lnTo>
                    <a:lnTo>
                      <a:pt x="9129" y="5871"/>
                    </a:lnTo>
                    <a:lnTo>
                      <a:pt x="9427" y="5721"/>
                    </a:lnTo>
                    <a:lnTo>
                      <a:pt x="9726" y="5597"/>
                    </a:lnTo>
                    <a:lnTo>
                      <a:pt x="10049" y="5473"/>
                    </a:lnTo>
                    <a:lnTo>
                      <a:pt x="10348" y="5373"/>
                    </a:lnTo>
                    <a:lnTo>
                      <a:pt x="10671" y="5299"/>
                    </a:lnTo>
                    <a:lnTo>
                      <a:pt x="10994" y="5224"/>
                    </a:lnTo>
                    <a:lnTo>
                      <a:pt x="11342" y="5174"/>
                    </a:lnTo>
                    <a:lnTo>
                      <a:pt x="11666" y="5124"/>
                    </a:lnTo>
                    <a:lnTo>
                      <a:pt x="11989" y="5124"/>
                    </a:lnTo>
                    <a:lnTo>
                      <a:pt x="12337" y="5100"/>
                    </a:lnTo>
                    <a:close/>
                    <a:moveTo>
                      <a:pt x="14874" y="1"/>
                    </a:moveTo>
                    <a:lnTo>
                      <a:pt x="5945" y="1468"/>
                    </a:lnTo>
                    <a:lnTo>
                      <a:pt x="6542" y="5025"/>
                    </a:lnTo>
                    <a:lnTo>
                      <a:pt x="6542" y="5025"/>
                    </a:lnTo>
                    <a:lnTo>
                      <a:pt x="3184" y="3757"/>
                    </a:lnTo>
                    <a:lnTo>
                      <a:pt x="1" y="12213"/>
                    </a:lnTo>
                    <a:lnTo>
                      <a:pt x="3358" y="13482"/>
                    </a:lnTo>
                    <a:lnTo>
                      <a:pt x="598" y="15770"/>
                    </a:lnTo>
                    <a:lnTo>
                      <a:pt x="6318" y="22734"/>
                    </a:lnTo>
                    <a:lnTo>
                      <a:pt x="9104" y="20471"/>
                    </a:lnTo>
                    <a:lnTo>
                      <a:pt x="9701" y="24003"/>
                    </a:lnTo>
                    <a:lnTo>
                      <a:pt x="18605" y="22535"/>
                    </a:lnTo>
                    <a:lnTo>
                      <a:pt x="18008" y="18978"/>
                    </a:lnTo>
                    <a:lnTo>
                      <a:pt x="21391" y="20247"/>
                    </a:lnTo>
                    <a:lnTo>
                      <a:pt x="24550" y="11790"/>
                    </a:lnTo>
                    <a:lnTo>
                      <a:pt x="21192" y="10522"/>
                    </a:lnTo>
                    <a:lnTo>
                      <a:pt x="23978" y="8234"/>
                    </a:lnTo>
                    <a:lnTo>
                      <a:pt x="18232" y="1269"/>
                    </a:lnTo>
                    <a:lnTo>
                      <a:pt x="15446" y="3533"/>
                    </a:lnTo>
                    <a:lnTo>
                      <a:pt x="14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2947370" y="1410924"/>
                <a:ext cx="392846" cy="384104"/>
              </a:xfrm>
              <a:custGeom>
                <a:avLst/>
                <a:gdLst/>
                <a:ahLst/>
                <a:cxnLst/>
                <a:rect l="l" t="t" r="r" b="b"/>
                <a:pathLst>
                  <a:path w="19054" h="18630" extrusionOk="0">
                    <a:moveTo>
                      <a:pt x="9825" y="3980"/>
                    </a:moveTo>
                    <a:lnTo>
                      <a:pt x="10348" y="4030"/>
                    </a:lnTo>
                    <a:lnTo>
                      <a:pt x="10895" y="4154"/>
                    </a:lnTo>
                    <a:lnTo>
                      <a:pt x="11417" y="4303"/>
                    </a:lnTo>
                    <a:lnTo>
                      <a:pt x="11915" y="4527"/>
                    </a:lnTo>
                    <a:lnTo>
                      <a:pt x="12387" y="4801"/>
                    </a:lnTo>
                    <a:lnTo>
                      <a:pt x="12810" y="5099"/>
                    </a:lnTo>
                    <a:lnTo>
                      <a:pt x="13208" y="5423"/>
                    </a:lnTo>
                    <a:lnTo>
                      <a:pt x="13556" y="5820"/>
                    </a:lnTo>
                    <a:lnTo>
                      <a:pt x="13880" y="6218"/>
                    </a:lnTo>
                    <a:lnTo>
                      <a:pt x="14153" y="6641"/>
                    </a:lnTo>
                    <a:lnTo>
                      <a:pt x="14402" y="7114"/>
                    </a:lnTo>
                    <a:lnTo>
                      <a:pt x="14576" y="7586"/>
                    </a:lnTo>
                    <a:lnTo>
                      <a:pt x="14725" y="8084"/>
                    </a:lnTo>
                    <a:lnTo>
                      <a:pt x="14825" y="8581"/>
                    </a:lnTo>
                    <a:lnTo>
                      <a:pt x="14875" y="9104"/>
                    </a:lnTo>
                    <a:lnTo>
                      <a:pt x="14875" y="9626"/>
                    </a:lnTo>
                    <a:lnTo>
                      <a:pt x="14800" y="10148"/>
                    </a:lnTo>
                    <a:lnTo>
                      <a:pt x="14700" y="10671"/>
                    </a:lnTo>
                    <a:lnTo>
                      <a:pt x="14526" y="11193"/>
                    </a:lnTo>
                    <a:lnTo>
                      <a:pt x="14302" y="11690"/>
                    </a:lnTo>
                    <a:lnTo>
                      <a:pt x="14054" y="12163"/>
                    </a:lnTo>
                    <a:lnTo>
                      <a:pt x="13755" y="12586"/>
                    </a:lnTo>
                    <a:lnTo>
                      <a:pt x="13407" y="12984"/>
                    </a:lnTo>
                    <a:lnTo>
                      <a:pt x="13034" y="13357"/>
                    </a:lnTo>
                    <a:lnTo>
                      <a:pt x="12636" y="13655"/>
                    </a:lnTo>
                    <a:lnTo>
                      <a:pt x="12188" y="13954"/>
                    </a:lnTo>
                    <a:lnTo>
                      <a:pt x="11741" y="14178"/>
                    </a:lnTo>
                    <a:lnTo>
                      <a:pt x="11268" y="14377"/>
                    </a:lnTo>
                    <a:lnTo>
                      <a:pt x="10771" y="14501"/>
                    </a:lnTo>
                    <a:lnTo>
                      <a:pt x="10273" y="14600"/>
                    </a:lnTo>
                    <a:lnTo>
                      <a:pt x="9751" y="14650"/>
                    </a:lnTo>
                    <a:lnTo>
                      <a:pt x="9229" y="14650"/>
                    </a:lnTo>
                    <a:lnTo>
                      <a:pt x="8706" y="14600"/>
                    </a:lnTo>
                    <a:lnTo>
                      <a:pt x="8184" y="14476"/>
                    </a:lnTo>
                    <a:lnTo>
                      <a:pt x="7662" y="14327"/>
                    </a:lnTo>
                    <a:lnTo>
                      <a:pt x="7139" y="14103"/>
                    </a:lnTo>
                    <a:lnTo>
                      <a:pt x="6692" y="13829"/>
                    </a:lnTo>
                    <a:lnTo>
                      <a:pt x="6244" y="13531"/>
                    </a:lnTo>
                    <a:lnTo>
                      <a:pt x="5846" y="13183"/>
                    </a:lnTo>
                    <a:lnTo>
                      <a:pt x="5498" y="12810"/>
                    </a:lnTo>
                    <a:lnTo>
                      <a:pt x="5174" y="12412"/>
                    </a:lnTo>
                    <a:lnTo>
                      <a:pt x="4901" y="11989"/>
                    </a:lnTo>
                    <a:lnTo>
                      <a:pt x="4652" y="11516"/>
                    </a:lnTo>
                    <a:lnTo>
                      <a:pt x="4478" y="11044"/>
                    </a:lnTo>
                    <a:lnTo>
                      <a:pt x="4329" y="10546"/>
                    </a:lnTo>
                    <a:lnTo>
                      <a:pt x="4229" y="10049"/>
                    </a:lnTo>
                    <a:lnTo>
                      <a:pt x="4179" y="9526"/>
                    </a:lnTo>
                    <a:lnTo>
                      <a:pt x="4179" y="9004"/>
                    </a:lnTo>
                    <a:lnTo>
                      <a:pt x="4254" y="8482"/>
                    </a:lnTo>
                    <a:lnTo>
                      <a:pt x="4354" y="7959"/>
                    </a:lnTo>
                    <a:lnTo>
                      <a:pt x="4528" y="7437"/>
                    </a:lnTo>
                    <a:lnTo>
                      <a:pt x="4752" y="6940"/>
                    </a:lnTo>
                    <a:lnTo>
                      <a:pt x="5000" y="6467"/>
                    </a:lnTo>
                    <a:lnTo>
                      <a:pt x="5299" y="6044"/>
                    </a:lnTo>
                    <a:lnTo>
                      <a:pt x="5647" y="5646"/>
                    </a:lnTo>
                    <a:lnTo>
                      <a:pt x="6020" y="5273"/>
                    </a:lnTo>
                    <a:lnTo>
                      <a:pt x="6418" y="4950"/>
                    </a:lnTo>
                    <a:lnTo>
                      <a:pt x="6866" y="4676"/>
                    </a:lnTo>
                    <a:lnTo>
                      <a:pt x="7313" y="4452"/>
                    </a:lnTo>
                    <a:lnTo>
                      <a:pt x="7786" y="4253"/>
                    </a:lnTo>
                    <a:lnTo>
                      <a:pt x="8283" y="4104"/>
                    </a:lnTo>
                    <a:lnTo>
                      <a:pt x="8806" y="4030"/>
                    </a:lnTo>
                    <a:lnTo>
                      <a:pt x="9303" y="3980"/>
                    </a:lnTo>
                    <a:close/>
                    <a:moveTo>
                      <a:pt x="11542" y="0"/>
                    </a:moveTo>
                    <a:lnTo>
                      <a:pt x="4627" y="1144"/>
                    </a:lnTo>
                    <a:lnTo>
                      <a:pt x="5075" y="3905"/>
                    </a:lnTo>
                    <a:lnTo>
                      <a:pt x="2463" y="2935"/>
                    </a:lnTo>
                    <a:lnTo>
                      <a:pt x="1" y="9477"/>
                    </a:lnTo>
                    <a:lnTo>
                      <a:pt x="2613" y="10472"/>
                    </a:lnTo>
                    <a:lnTo>
                      <a:pt x="473" y="12238"/>
                    </a:lnTo>
                    <a:lnTo>
                      <a:pt x="4926" y="17635"/>
                    </a:lnTo>
                    <a:lnTo>
                      <a:pt x="7065" y="15869"/>
                    </a:lnTo>
                    <a:lnTo>
                      <a:pt x="7512" y="18630"/>
                    </a:lnTo>
                    <a:lnTo>
                      <a:pt x="14427" y="17461"/>
                    </a:lnTo>
                    <a:lnTo>
                      <a:pt x="13979" y="14725"/>
                    </a:lnTo>
                    <a:lnTo>
                      <a:pt x="16591" y="15695"/>
                    </a:lnTo>
                    <a:lnTo>
                      <a:pt x="19053" y="9153"/>
                    </a:lnTo>
                    <a:lnTo>
                      <a:pt x="16442" y="8158"/>
                    </a:lnTo>
                    <a:lnTo>
                      <a:pt x="18581" y="6393"/>
                    </a:lnTo>
                    <a:lnTo>
                      <a:pt x="14153" y="995"/>
                    </a:lnTo>
                    <a:lnTo>
                      <a:pt x="11989" y="2761"/>
                    </a:lnTo>
                    <a:lnTo>
                      <a:pt x="115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828468" y="3647263"/>
                <a:ext cx="694356" cy="693861"/>
              </a:xfrm>
              <a:custGeom>
                <a:avLst/>
                <a:gdLst/>
                <a:ahLst/>
                <a:cxnLst/>
                <a:rect l="l" t="t" r="r" b="b"/>
                <a:pathLst>
                  <a:path w="33678" h="33654" extrusionOk="0">
                    <a:moveTo>
                      <a:pt x="16889" y="8482"/>
                    </a:moveTo>
                    <a:lnTo>
                      <a:pt x="17312" y="8507"/>
                    </a:lnTo>
                    <a:lnTo>
                      <a:pt x="17735" y="8532"/>
                    </a:lnTo>
                    <a:lnTo>
                      <a:pt x="18132" y="8607"/>
                    </a:lnTo>
                    <a:lnTo>
                      <a:pt x="18555" y="8681"/>
                    </a:lnTo>
                    <a:lnTo>
                      <a:pt x="18953" y="8756"/>
                    </a:lnTo>
                    <a:lnTo>
                      <a:pt x="19351" y="8880"/>
                    </a:lnTo>
                    <a:lnTo>
                      <a:pt x="19724" y="9005"/>
                    </a:lnTo>
                    <a:lnTo>
                      <a:pt x="20097" y="9154"/>
                    </a:lnTo>
                    <a:lnTo>
                      <a:pt x="20470" y="9328"/>
                    </a:lnTo>
                    <a:lnTo>
                      <a:pt x="20819" y="9502"/>
                    </a:lnTo>
                    <a:lnTo>
                      <a:pt x="21167" y="9701"/>
                    </a:lnTo>
                    <a:lnTo>
                      <a:pt x="21515" y="9925"/>
                    </a:lnTo>
                    <a:lnTo>
                      <a:pt x="21838" y="10174"/>
                    </a:lnTo>
                    <a:lnTo>
                      <a:pt x="22162" y="10422"/>
                    </a:lnTo>
                    <a:lnTo>
                      <a:pt x="22460" y="10671"/>
                    </a:lnTo>
                    <a:lnTo>
                      <a:pt x="22759" y="10945"/>
                    </a:lnTo>
                    <a:lnTo>
                      <a:pt x="23032" y="11243"/>
                    </a:lnTo>
                    <a:lnTo>
                      <a:pt x="23281" y="11542"/>
                    </a:lnTo>
                    <a:lnTo>
                      <a:pt x="23530" y="11865"/>
                    </a:lnTo>
                    <a:lnTo>
                      <a:pt x="23754" y="12188"/>
                    </a:lnTo>
                    <a:lnTo>
                      <a:pt x="23977" y="12537"/>
                    </a:lnTo>
                    <a:lnTo>
                      <a:pt x="24176" y="12885"/>
                    </a:lnTo>
                    <a:lnTo>
                      <a:pt x="24375" y="13233"/>
                    </a:lnTo>
                    <a:lnTo>
                      <a:pt x="24525" y="13606"/>
                    </a:lnTo>
                    <a:lnTo>
                      <a:pt x="24674" y="13979"/>
                    </a:lnTo>
                    <a:lnTo>
                      <a:pt x="24823" y="14377"/>
                    </a:lnTo>
                    <a:lnTo>
                      <a:pt x="24923" y="14775"/>
                    </a:lnTo>
                    <a:lnTo>
                      <a:pt x="25022" y="15198"/>
                    </a:lnTo>
                    <a:lnTo>
                      <a:pt x="25097" y="15596"/>
                    </a:lnTo>
                    <a:lnTo>
                      <a:pt x="25146" y="16019"/>
                    </a:lnTo>
                    <a:lnTo>
                      <a:pt x="25171" y="16442"/>
                    </a:lnTo>
                    <a:lnTo>
                      <a:pt x="25171" y="16864"/>
                    </a:lnTo>
                    <a:lnTo>
                      <a:pt x="25171" y="17312"/>
                    </a:lnTo>
                    <a:lnTo>
                      <a:pt x="25122" y="17710"/>
                    </a:lnTo>
                    <a:lnTo>
                      <a:pt x="25072" y="18133"/>
                    </a:lnTo>
                    <a:lnTo>
                      <a:pt x="24997" y="18531"/>
                    </a:lnTo>
                    <a:lnTo>
                      <a:pt x="24898" y="18929"/>
                    </a:lnTo>
                    <a:lnTo>
                      <a:pt x="24798" y="19327"/>
                    </a:lnTo>
                    <a:lnTo>
                      <a:pt x="24674" y="19725"/>
                    </a:lnTo>
                    <a:lnTo>
                      <a:pt x="24525" y="20098"/>
                    </a:lnTo>
                    <a:lnTo>
                      <a:pt x="24351" y="20471"/>
                    </a:lnTo>
                    <a:lnTo>
                      <a:pt x="24152" y="20819"/>
                    </a:lnTo>
                    <a:lnTo>
                      <a:pt x="23953" y="21167"/>
                    </a:lnTo>
                    <a:lnTo>
                      <a:pt x="23754" y="21516"/>
                    </a:lnTo>
                    <a:lnTo>
                      <a:pt x="23505" y="21839"/>
                    </a:lnTo>
                    <a:lnTo>
                      <a:pt x="23256" y="22137"/>
                    </a:lnTo>
                    <a:lnTo>
                      <a:pt x="23007" y="22436"/>
                    </a:lnTo>
                    <a:lnTo>
                      <a:pt x="22734" y="22734"/>
                    </a:lnTo>
                    <a:lnTo>
                      <a:pt x="22435" y="23008"/>
                    </a:lnTo>
                    <a:lnTo>
                      <a:pt x="22137" y="23281"/>
                    </a:lnTo>
                    <a:lnTo>
                      <a:pt x="21814" y="23530"/>
                    </a:lnTo>
                    <a:lnTo>
                      <a:pt x="21490" y="23754"/>
                    </a:lnTo>
                    <a:lnTo>
                      <a:pt x="21142" y="23978"/>
                    </a:lnTo>
                    <a:lnTo>
                      <a:pt x="20794" y="24177"/>
                    </a:lnTo>
                    <a:lnTo>
                      <a:pt x="20421" y="24351"/>
                    </a:lnTo>
                    <a:lnTo>
                      <a:pt x="20073" y="24525"/>
                    </a:lnTo>
                    <a:lnTo>
                      <a:pt x="19675" y="24674"/>
                    </a:lnTo>
                    <a:lnTo>
                      <a:pt x="19301" y="24799"/>
                    </a:lnTo>
                    <a:lnTo>
                      <a:pt x="18904" y="24923"/>
                    </a:lnTo>
                    <a:lnTo>
                      <a:pt x="18481" y="24998"/>
                    </a:lnTo>
                    <a:lnTo>
                      <a:pt x="18083" y="25072"/>
                    </a:lnTo>
                    <a:lnTo>
                      <a:pt x="17660" y="25122"/>
                    </a:lnTo>
                    <a:lnTo>
                      <a:pt x="17237" y="25147"/>
                    </a:lnTo>
                    <a:lnTo>
                      <a:pt x="16789" y="25172"/>
                    </a:lnTo>
                    <a:lnTo>
                      <a:pt x="16367" y="25147"/>
                    </a:lnTo>
                    <a:lnTo>
                      <a:pt x="15944" y="25122"/>
                    </a:lnTo>
                    <a:lnTo>
                      <a:pt x="15546" y="25072"/>
                    </a:lnTo>
                    <a:lnTo>
                      <a:pt x="15123" y="24998"/>
                    </a:lnTo>
                    <a:lnTo>
                      <a:pt x="14725" y="24898"/>
                    </a:lnTo>
                    <a:lnTo>
                      <a:pt x="14352" y="24774"/>
                    </a:lnTo>
                    <a:lnTo>
                      <a:pt x="13954" y="24649"/>
                    </a:lnTo>
                    <a:lnTo>
                      <a:pt x="13581" y="24500"/>
                    </a:lnTo>
                    <a:lnTo>
                      <a:pt x="13208" y="24326"/>
                    </a:lnTo>
                    <a:lnTo>
                      <a:pt x="12860" y="24152"/>
                    </a:lnTo>
                    <a:lnTo>
                      <a:pt x="12511" y="23953"/>
                    </a:lnTo>
                    <a:lnTo>
                      <a:pt x="12163" y="23729"/>
                    </a:lnTo>
                    <a:lnTo>
                      <a:pt x="11840" y="23505"/>
                    </a:lnTo>
                    <a:lnTo>
                      <a:pt x="11541" y="23257"/>
                    </a:lnTo>
                    <a:lnTo>
                      <a:pt x="11218" y="22983"/>
                    </a:lnTo>
                    <a:lnTo>
                      <a:pt x="10944" y="22709"/>
                    </a:lnTo>
                    <a:lnTo>
                      <a:pt x="10671" y="22411"/>
                    </a:lnTo>
                    <a:lnTo>
                      <a:pt x="10397" y="22112"/>
                    </a:lnTo>
                    <a:lnTo>
                      <a:pt x="10148" y="21789"/>
                    </a:lnTo>
                    <a:lnTo>
                      <a:pt x="9925" y="21466"/>
                    </a:lnTo>
                    <a:lnTo>
                      <a:pt x="9701" y="21142"/>
                    </a:lnTo>
                    <a:lnTo>
                      <a:pt x="9502" y="20794"/>
                    </a:lnTo>
                    <a:lnTo>
                      <a:pt x="9328" y="20421"/>
                    </a:lnTo>
                    <a:lnTo>
                      <a:pt x="9154" y="20048"/>
                    </a:lnTo>
                    <a:lnTo>
                      <a:pt x="9004" y="19675"/>
                    </a:lnTo>
                    <a:lnTo>
                      <a:pt x="8880" y="19277"/>
                    </a:lnTo>
                    <a:lnTo>
                      <a:pt x="8756" y="18879"/>
                    </a:lnTo>
                    <a:lnTo>
                      <a:pt x="8681" y="18481"/>
                    </a:lnTo>
                    <a:lnTo>
                      <a:pt x="8606" y="18058"/>
                    </a:lnTo>
                    <a:lnTo>
                      <a:pt x="8557" y="17635"/>
                    </a:lnTo>
                    <a:lnTo>
                      <a:pt x="8507" y="17213"/>
                    </a:lnTo>
                    <a:lnTo>
                      <a:pt x="8507" y="16790"/>
                    </a:lnTo>
                    <a:lnTo>
                      <a:pt x="8507" y="16367"/>
                    </a:lnTo>
                    <a:lnTo>
                      <a:pt x="8557" y="15944"/>
                    </a:lnTo>
                    <a:lnTo>
                      <a:pt x="8606" y="15521"/>
                    </a:lnTo>
                    <a:lnTo>
                      <a:pt x="8681" y="15123"/>
                    </a:lnTo>
                    <a:lnTo>
                      <a:pt x="8780" y="14725"/>
                    </a:lnTo>
                    <a:lnTo>
                      <a:pt x="8880" y="14327"/>
                    </a:lnTo>
                    <a:lnTo>
                      <a:pt x="9029" y="13954"/>
                    </a:lnTo>
                    <a:lnTo>
                      <a:pt x="9178" y="13556"/>
                    </a:lnTo>
                    <a:lnTo>
                      <a:pt x="9328" y="13208"/>
                    </a:lnTo>
                    <a:lnTo>
                      <a:pt x="9527" y="12835"/>
                    </a:lnTo>
                    <a:lnTo>
                      <a:pt x="9726" y="12487"/>
                    </a:lnTo>
                    <a:lnTo>
                      <a:pt x="9949" y="12163"/>
                    </a:lnTo>
                    <a:lnTo>
                      <a:pt x="10173" y="11840"/>
                    </a:lnTo>
                    <a:lnTo>
                      <a:pt x="10422" y="11517"/>
                    </a:lnTo>
                    <a:lnTo>
                      <a:pt x="10696" y="11218"/>
                    </a:lnTo>
                    <a:lnTo>
                      <a:pt x="10969" y="10920"/>
                    </a:lnTo>
                    <a:lnTo>
                      <a:pt x="11243" y="10646"/>
                    </a:lnTo>
                    <a:lnTo>
                      <a:pt x="11566" y="10398"/>
                    </a:lnTo>
                    <a:lnTo>
                      <a:pt x="11865" y="10149"/>
                    </a:lnTo>
                    <a:lnTo>
                      <a:pt x="12213" y="9900"/>
                    </a:lnTo>
                    <a:lnTo>
                      <a:pt x="12536" y="9701"/>
                    </a:lnTo>
                    <a:lnTo>
                      <a:pt x="12884" y="9502"/>
                    </a:lnTo>
                    <a:lnTo>
                      <a:pt x="13257" y="9303"/>
                    </a:lnTo>
                    <a:lnTo>
                      <a:pt x="13631" y="9129"/>
                    </a:lnTo>
                    <a:lnTo>
                      <a:pt x="14004" y="8980"/>
                    </a:lnTo>
                    <a:lnTo>
                      <a:pt x="14402" y="8855"/>
                    </a:lnTo>
                    <a:lnTo>
                      <a:pt x="14800" y="8756"/>
                    </a:lnTo>
                    <a:lnTo>
                      <a:pt x="15198" y="8656"/>
                    </a:lnTo>
                    <a:lnTo>
                      <a:pt x="15620" y="8582"/>
                    </a:lnTo>
                    <a:lnTo>
                      <a:pt x="16043" y="8532"/>
                    </a:lnTo>
                    <a:lnTo>
                      <a:pt x="16466" y="8507"/>
                    </a:lnTo>
                    <a:lnTo>
                      <a:pt x="16889" y="8482"/>
                    </a:lnTo>
                    <a:close/>
                    <a:moveTo>
                      <a:pt x="20172" y="1"/>
                    </a:moveTo>
                    <a:lnTo>
                      <a:pt x="11989" y="374"/>
                    </a:lnTo>
                    <a:lnTo>
                      <a:pt x="12188" y="4354"/>
                    </a:lnTo>
                    <a:lnTo>
                      <a:pt x="11666" y="4553"/>
                    </a:lnTo>
                    <a:lnTo>
                      <a:pt x="11193" y="4776"/>
                    </a:lnTo>
                    <a:lnTo>
                      <a:pt x="10696" y="5000"/>
                    </a:lnTo>
                    <a:lnTo>
                      <a:pt x="10223" y="5274"/>
                    </a:lnTo>
                    <a:lnTo>
                      <a:pt x="7288" y="2588"/>
                    </a:lnTo>
                    <a:lnTo>
                      <a:pt x="1766" y="8632"/>
                    </a:lnTo>
                    <a:lnTo>
                      <a:pt x="4726" y="11318"/>
                    </a:lnTo>
                    <a:lnTo>
                      <a:pt x="4502" y="11790"/>
                    </a:lnTo>
                    <a:lnTo>
                      <a:pt x="4303" y="12288"/>
                    </a:lnTo>
                    <a:lnTo>
                      <a:pt x="4154" y="12810"/>
                    </a:lnTo>
                    <a:lnTo>
                      <a:pt x="3980" y="13332"/>
                    </a:lnTo>
                    <a:lnTo>
                      <a:pt x="1" y="13507"/>
                    </a:lnTo>
                    <a:lnTo>
                      <a:pt x="374" y="21690"/>
                    </a:lnTo>
                    <a:lnTo>
                      <a:pt x="4353" y="21491"/>
                    </a:lnTo>
                    <a:lnTo>
                      <a:pt x="4552" y="21988"/>
                    </a:lnTo>
                    <a:lnTo>
                      <a:pt x="4776" y="22486"/>
                    </a:lnTo>
                    <a:lnTo>
                      <a:pt x="5025" y="22958"/>
                    </a:lnTo>
                    <a:lnTo>
                      <a:pt x="5273" y="23431"/>
                    </a:lnTo>
                    <a:lnTo>
                      <a:pt x="2587" y="26390"/>
                    </a:lnTo>
                    <a:lnTo>
                      <a:pt x="8631" y="31887"/>
                    </a:lnTo>
                    <a:lnTo>
                      <a:pt x="11317" y="28952"/>
                    </a:lnTo>
                    <a:lnTo>
                      <a:pt x="11815" y="29151"/>
                    </a:lnTo>
                    <a:lnTo>
                      <a:pt x="12312" y="29350"/>
                    </a:lnTo>
                    <a:lnTo>
                      <a:pt x="12810" y="29524"/>
                    </a:lnTo>
                    <a:lnTo>
                      <a:pt x="13332" y="29674"/>
                    </a:lnTo>
                    <a:lnTo>
                      <a:pt x="13531" y="33653"/>
                    </a:lnTo>
                    <a:lnTo>
                      <a:pt x="21689" y="33280"/>
                    </a:lnTo>
                    <a:lnTo>
                      <a:pt x="21515" y="29301"/>
                    </a:lnTo>
                    <a:lnTo>
                      <a:pt x="22013" y="29102"/>
                    </a:lnTo>
                    <a:lnTo>
                      <a:pt x="22510" y="28878"/>
                    </a:lnTo>
                    <a:lnTo>
                      <a:pt x="22983" y="28654"/>
                    </a:lnTo>
                    <a:lnTo>
                      <a:pt x="23455" y="28405"/>
                    </a:lnTo>
                    <a:lnTo>
                      <a:pt x="26390" y="31091"/>
                    </a:lnTo>
                    <a:lnTo>
                      <a:pt x="31912" y="25047"/>
                    </a:lnTo>
                    <a:lnTo>
                      <a:pt x="28952" y="22361"/>
                    </a:lnTo>
                    <a:lnTo>
                      <a:pt x="29176" y="21864"/>
                    </a:lnTo>
                    <a:lnTo>
                      <a:pt x="29375" y="21366"/>
                    </a:lnTo>
                    <a:lnTo>
                      <a:pt x="29549" y="20844"/>
                    </a:lnTo>
                    <a:lnTo>
                      <a:pt x="29698" y="20322"/>
                    </a:lnTo>
                    <a:lnTo>
                      <a:pt x="33678" y="20148"/>
                    </a:lnTo>
                    <a:lnTo>
                      <a:pt x="33305" y="11989"/>
                    </a:lnTo>
                    <a:lnTo>
                      <a:pt x="29325" y="12163"/>
                    </a:lnTo>
                    <a:lnTo>
                      <a:pt x="29126" y="11666"/>
                    </a:lnTo>
                    <a:lnTo>
                      <a:pt x="28902" y="11169"/>
                    </a:lnTo>
                    <a:lnTo>
                      <a:pt x="28653" y="10696"/>
                    </a:lnTo>
                    <a:lnTo>
                      <a:pt x="28405" y="10223"/>
                    </a:lnTo>
                    <a:lnTo>
                      <a:pt x="31091" y="7264"/>
                    </a:lnTo>
                    <a:lnTo>
                      <a:pt x="25047" y="1767"/>
                    </a:lnTo>
                    <a:lnTo>
                      <a:pt x="22361" y="4702"/>
                    </a:lnTo>
                    <a:lnTo>
                      <a:pt x="21863" y="4503"/>
                    </a:lnTo>
                    <a:lnTo>
                      <a:pt x="21366" y="4304"/>
                    </a:lnTo>
                    <a:lnTo>
                      <a:pt x="20868" y="4130"/>
                    </a:lnTo>
                    <a:lnTo>
                      <a:pt x="20346" y="3980"/>
                    </a:lnTo>
                    <a:lnTo>
                      <a:pt x="20172" y="1"/>
                    </a:lnTo>
                    <a:close/>
                  </a:path>
                </a:pathLst>
              </a:custGeom>
              <a:solidFill>
                <a:srgbClr val="6182B4">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1779203" y="1326825"/>
                <a:ext cx="470265" cy="470780"/>
              </a:xfrm>
              <a:custGeom>
                <a:avLst/>
                <a:gdLst/>
                <a:ahLst/>
                <a:cxnLst/>
                <a:rect l="l" t="t" r="r" b="b"/>
                <a:pathLst>
                  <a:path w="22809" h="22834" extrusionOk="0">
                    <a:moveTo>
                      <a:pt x="11716" y="5771"/>
                    </a:moveTo>
                    <a:lnTo>
                      <a:pt x="12288" y="5845"/>
                    </a:lnTo>
                    <a:lnTo>
                      <a:pt x="12835" y="5945"/>
                    </a:lnTo>
                    <a:lnTo>
                      <a:pt x="13357" y="6119"/>
                    </a:lnTo>
                    <a:lnTo>
                      <a:pt x="13855" y="6343"/>
                    </a:lnTo>
                    <a:lnTo>
                      <a:pt x="14327" y="6591"/>
                    </a:lnTo>
                    <a:lnTo>
                      <a:pt x="14775" y="6890"/>
                    </a:lnTo>
                    <a:lnTo>
                      <a:pt x="15198" y="7238"/>
                    </a:lnTo>
                    <a:lnTo>
                      <a:pt x="15571" y="7636"/>
                    </a:lnTo>
                    <a:lnTo>
                      <a:pt x="15919" y="8059"/>
                    </a:lnTo>
                    <a:lnTo>
                      <a:pt x="16242" y="8507"/>
                    </a:lnTo>
                    <a:lnTo>
                      <a:pt x="16491" y="8979"/>
                    </a:lnTo>
                    <a:lnTo>
                      <a:pt x="16715" y="9502"/>
                    </a:lnTo>
                    <a:lnTo>
                      <a:pt x="16864" y="10024"/>
                    </a:lnTo>
                    <a:lnTo>
                      <a:pt x="16989" y="10571"/>
                    </a:lnTo>
                    <a:lnTo>
                      <a:pt x="17038" y="11168"/>
                    </a:lnTo>
                    <a:lnTo>
                      <a:pt x="17038" y="11740"/>
                    </a:lnTo>
                    <a:lnTo>
                      <a:pt x="16964" y="12287"/>
                    </a:lnTo>
                    <a:lnTo>
                      <a:pt x="16864" y="12834"/>
                    </a:lnTo>
                    <a:lnTo>
                      <a:pt x="16690" y="13382"/>
                    </a:lnTo>
                    <a:lnTo>
                      <a:pt x="16466" y="13879"/>
                    </a:lnTo>
                    <a:lnTo>
                      <a:pt x="16218" y="14352"/>
                    </a:lnTo>
                    <a:lnTo>
                      <a:pt x="15919" y="14799"/>
                    </a:lnTo>
                    <a:lnTo>
                      <a:pt x="15571" y="15222"/>
                    </a:lnTo>
                    <a:lnTo>
                      <a:pt x="15173" y="15595"/>
                    </a:lnTo>
                    <a:lnTo>
                      <a:pt x="14750" y="15943"/>
                    </a:lnTo>
                    <a:lnTo>
                      <a:pt x="14302" y="16242"/>
                    </a:lnTo>
                    <a:lnTo>
                      <a:pt x="13830" y="16516"/>
                    </a:lnTo>
                    <a:lnTo>
                      <a:pt x="13307" y="16739"/>
                    </a:lnTo>
                    <a:lnTo>
                      <a:pt x="12785" y="16889"/>
                    </a:lnTo>
                    <a:lnTo>
                      <a:pt x="12238" y="17013"/>
                    </a:lnTo>
                    <a:lnTo>
                      <a:pt x="11666" y="17063"/>
                    </a:lnTo>
                    <a:lnTo>
                      <a:pt x="11069" y="17063"/>
                    </a:lnTo>
                    <a:lnTo>
                      <a:pt x="10522" y="16988"/>
                    </a:lnTo>
                    <a:lnTo>
                      <a:pt x="9975" y="16889"/>
                    </a:lnTo>
                    <a:lnTo>
                      <a:pt x="9427" y="16714"/>
                    </a:lnTo>
                    <a:lnTo>
                      <a:pt x="8930" y="16491"/>
                    </a:lnTo>
                    <a:lnTo>
                      <a:pt x="8457" y="16242"/>
                    </a:lnTo>
                    <a:lnTo>
                      <a:pt x="8010" y="15943"/>
                    </a:lnTo>
                    <a:lnTo>
                      <a:pt x="7587" y="15595"/>
                    </a:lnTo>
                    <a:lnTo>
                      <a:pt x="7214" y="15197"/>
                    </a:lnTo>
                    <a:lnTo>
                      <a:pt x="6866" y="14774"/>
                    </a:lnTo>
                    <a:lnTo>
                      <a:pt x="6567" y="14327"/>
                    </a:lnTo>
                    <a:lnTo>
                      <a:pt x="6293" y="13854"/>
                    </a:lnTo>
                    <a:lnTo>
                      <a:pt x="6095" y="13332"/>
                    </a:lnTo>
                    <a:lnTo>
                      <a:pt x="5920" y="12810"/>
                    </a:lnTo>
                    <a:lnTo>
                      <a:pt x="5796" y="12262"/>
                    </a:lnTo>
                    <a:lnTo>
                      <a:pt x="5746" y="11665"/>
                    </a:lnTo>
                    <a:lnTo>
                      <a:pt x="5746" y="11093"/>
                    </a:lnTo>
                    <a:lnTo>
                      <a:pt x="5821" y="10546"/>
                    </a:lnTo>
                    <a:lnTo>
                      <a:pt x="5920" y="9999"/>
                    </a:lnTo>
                    <a:lnTo>
                      <a:pt x="6095" y="9452"/>
                    </a:lnTo>
                    <a:lnTo>
                      <a:pt x="6318" y="8954"/>
                    </a:lnTo>
                    <a:lnTo>
                      <a:pt x="6567" y="8482"/>
                    </a:lnTo>
                    <a:lnTo>
                      <a:pt x="6890" y="8034"/>
                    </a:lnTo>
                    <a:lnTo>
                      <a:pt x="7214" y="7611"/>
                    </a:lnTo>
                    <a:lnTo>
                      <a:pt x="7612" y="7238"/>
                    </a:lnTo>
                    <a:lnTo>
                      <a:pt x="8035" y="6890"/>
                    </a:lnTo>
                    <a:lnTo>
                      <a:pt x="8482" y="6591"/>
                    </a:lnTo>
                    <a:lnTo>
                      <a:pt x="8955" y="6318"/>
                    </a:lnTo>
                    <a:lnTo>
                      <a:pt x="9477" y="6094"/>
                    </a:lnTo>
                    <a:lnTo>
                      <a:pt x="9999" y="5945"/>
                    </a:lnTo>
                    <a:lnTo>
                      <a:pt x="10572" y="5820"/>
                    </a:lnTo>
                    <a:lnTo>
                      <a:pt x="11144" y="5771"/>
                    </a:lnTo>
                    <a:close/>
                    <a:moveTo>
                      <a:pt x="13656" y="0"/>
                    </a:moveTo>
                    <a:lnTo>
                      <a:pt x="8109" y="274"/>
                    </a:lnTo>
                    <a:lnTo>
                      <a:pt x="8234" y="2960"/>
                    </a:lnTo>
                    <a:lnTo>
                      <a:pt x="7885" y="3109"/>
                    </a:lnTo>
                    <a:lnTo>
                      <a:pt x="7562" y="3259"/>
                    </a:lnTo>
                    <a:lnTo>
                      <a:pt x="6915" y="3582"/>
                    </a:lnTo>
                    <a:lnTo>
                      <a:pt x="4926" y="1766"/>
                    </a:lnTo>
                    <a:lnTo>
                      <a:pt x="1195" y="5845"/>
                    </a:lnTo>
                    <a:lnTo>
                      <a:pt x="3184" y="7686"/>
                    </a:lnTo>
                    <a:lnTo>
                      <a:pt x="2911" y="8357"/>
                    </a:lnTo>
                    <a:lnTo>
                      <a:pt x="2787" y="8681"/>
                    </a:lnTo>
                    <a:lnTo>
                      <a:pt x="2687" y="9054"/>
                    </a:lnTo>
                    <a:lnTo>
                      <a:pt x="1" y="9178"/>
                    </a:lnTo>
                    <a:lnTo>
                      <a:pt x="250" y="14700"/>
                    </a:lnTo>
                    <a:lnTo>
                      <a:pt x="2936" y="14575"/>
                    </a:lnTo>
                    <a:lnTo>
                      <a:pt x="3085" y="14924"/>
                    </a:lnTo>
                    <a:lnTo>
                      <a:pt x="3234" y="15247"/>
                    </a:lnTo>
                    <a:lnTo>
                      <a:pt x="3558" y="15894"/>
                    </a:lnTo>
                    <a:lnTo>
                      <a:pt x="1742" y="17884"/>
                    </a:lnTo>
                    <a:lnTo>
                      <a:pt x="5821" y="21614"/>
                    </a:lnTo>
                    <a:lnTo>
                      <a:pt x="7661" y="19625"/>
                    </a:lnTo>
                    <a:lnTo>
                      <a:pt x="8333" y="19898"/>
                    </a:lnTo>
                    <a:lnTo>
                      <a:pt x="8681" y="20023"/>
                    </a:lnTo>
                    <a:lnTo>
                      <a:pt x="9029" y="20122"/>
                    </a:lnTo>
                    <a:lnTo>
                      <a:pt x="9154" y="22833"/>
                    </a:lnTo>
                    <a:lnTo>
                      <a:pt x="14675" y="22560"/>
                    </a:lnTo>
                    <a:lnTo>
                      <a:pt x="14551" y="19873"/>
                    </a:lnTo>
                    <a:lnTo>
                      <a:pt x="14899" y="19724"/>
                    </a:lnTo>
                    <a:lnTo>
                      <a:pt x="15223" y="19575"/>
                    </a:lnTo>
                    <a:lnTo>
                      <a:pt x="15869" y="19251"/>
                    </a:lnTo>
                    <a:lnTo>
                      <a:pt x="17859" y="21067"/>
                    </a:lnTo>
                    <a:lnTo>
                      <a:pt x="21615" y="16988"/>
                    </a:lnTo>
                    <a:lnTo>
                      <a:pt x="19600" y="15148"/>
                    </a:lnTo>
                    <a:lnTo>
                      <a:pt x="19874" y="14476"/>
                    </a:lnTo>
                    <a:lnTo>
                      <a:pt x="19998" y="14153"/>
                    </a:lnTo>
                    <a:lnTo>
                      <a:pt x="20098" y="13780"/>
                    </a:lnTo>
                    <a:lnTo>
                      <a:pt x="22809" y="13655"/>
                    </a:lnTo>
                    <a:lnTo>
                      <a:pt x="22535" y="8134"/>
                    </a:lnTo>
                    <a:lnTo>
                      <a:pt x="19849" y="8258"/>
                    </a:lnTo>
                    <a:lnTo>
                      <a:pt x="19725" y="7910"/>
                    </a:lnTo>
                    <a:lnTo>
                      <a:pt x="19575" y="7586"/>
                    </a:lnTo>
                    <a:lnTo>
                      <a:pt x="19227" y="6940"/>
                    </a:lnTo>
                    <a:lnTo>
                      <a:pt x="21043" y="4950"/>
                    </a:lnTo>
                    <a:lnTo>
                      <a:pt x="16964" y="1219"/>
                    </a:lnTo>
                    <a:lnTo>
                      <a:pt x="15148" y="3209"/>
                    </a:lnTo>
                    <a:lnTo>
                      <a:pt x="14476" y="2935"/>
                    </a:lnTo>
                    <a:lnTo>
                      <a:pt x="14128" y="2811"/>
                    </a:lnTo>
                    <a:lnTo>
                      <a:pt x="13780" y="2711"/>
                    </a:lnTo>
                    <a:lnTo>
                      <a:pt x="13656" y="0"/>
                    </a:lnTo>
                    <a:close/>
                  </a:path>
                </a:pathLst>
              </a:custGeom>
              <a:solidFill>
                <a:srgbClr val="666666">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1070002" y="3153432"/>
                <a:ext cx="62574" cy="63110"/>
              </a:xfrm>
              <a:custGeom>
                <a:avLst/>
                <a:gdLst/>
                <a:ahLst/>
                <a:cxnLst/>
                <a:rect l="l" t="t" r="r" b="b"/>
                <a:pathLst>
                  <a:path w="3035" h="3061" fill="none" extrusionOk="0">
                    <a:moveTo>
                      <a:pt x="3035" y="1543"/>
                    </a:moveTo>
                    <a:lnTo>
                      <a:pt x="3035" y="1543"/>
                    </a:lnTo>
                    <a:lnTo>
                      <a:pt x="3035" y="1692"/>
                    </a:lnTo>
                    <a:lnTo>
                      <a:pt x="3010" y="1841"/>
                    </a:lnTo>
                    <a:lnTo>
                      <a:pt x="2960" y="1991"/>
                    </a:lnTo>
                    <a:lnTo>
                      <a:pt x="2910" y="2115"/>
                    </a:lnTo>
                    <a:lnTo>
                      <a:pt x="2786" y="2389"/>
                    </a:lnTo>
                    <a:lnTo>
                      <a:pt x="2587" y="2612"/>
                    </a:lnTo>
                    <a:lnTo>
                      <a:pt x="2363" y="2786"/>
                    </a:lnTo>
                    <a:lnTo>
                      <a:pt x="2115" y="2936"/>
                    </a:lnTo>
                    <a:lnTo>
                      <a:pt x="1965" y="2985"/>
                    </a:lnTo>
                    <a:lnTo>
                      <a:pt x="1816" y="3035"/>
                    </a:lnTo>
                    <a:lnTo>
                      <a:pt x="1667" y="3060"/>
                    </a:lnTo>
                    <a:lnTo>
                      <a:pt x="1518" y="3060"/>
                    </a:lnTo>
                    <a:lnTo>
                      <a:pt x="1518" y="3060"/>
                    </a:lnTo>
                    <a:lnTo>
                      <a:pt x="1368" y="3060"/>
                    </a:lnTo>
                    <a:lnTo>
                      <a:pt x="1219" y="3035"/>
                    </a:lnTo>
                    <a:lnTo>
                      <a:pt x="1070" y="2985"/>
                    </a:lnTo>
                    <a:lnTo>
                      <a:pt x="921" y="2936"/>
                    </a:lnTo>
                    <a:lnTo>
                      <a:pt x="672" y="2786"/>
                    </a:lnTo>
                    <a:lnTo>
                      <a:pt x="448" y="2612"/>
                    </a:lnTo>
                    <a:lnTo>
                      <a:pt x="249" y="2389"/>
                    </a:lnTo>
                    <a:lnTo>
                      <a:pt x="100" y="2115"/>
                    </a:lnTo>
                    <a:lnTo>
                      <a:pt x="50" y="1991"/>
                    </a:lnTo>
                    <a:lnTo>
                      <a:pt x="25" y="1841"/>
                    </a:lnTo>
                    <a:lnTo>
                      <a:pt x="0" y="1692"/>
                    </a:lnTo>
                    <a:lnTo>
                      <a:pt x="0" y="1543"/>
                    </a:lnTo>
                    <a:lnTo>
                      <a:pt x="0" y="1543"/>
                    </a:lnTo>
                    <a:lnTo>
                      <a:pt x="0" y="1369"/>
                    </a:lnTo>
                    <a:lnTo>
                      <a:pt x="25" y="1219"/>
                    </a:lnTo>
                    <a:lnTo>
                      <a:pt x="50" y="1070"/>
                    </a:lnTo>
                    <a:lnTo>
                      <a:pt x="100" y="946"/>
                    </a:lnTo>
                    <a:lnTo>
                      <a:pt x="249" y="672"/>
                    </a:lnTo>
                    <a:lnTo>
                      <a:pt x="448" y="448"/>
                    </a:lnTo>
                    <a:lnTo>
                      <a:pt x="672" y="274"/>
                    </a:lnTo>
                    <a:lnTo>
                      <a:pt x="921" y="125"/>
                    </a:lnTo>
                    <a:lnTo>
                      <a:pt x="1070" y="75"/>
                    </a:lnTo>
                    <a:lnTo>
                      <a:pt x="1219" y="50"/>
                    </a:lnTo>
                    <a:lnTo>
                      <a:pt x="1368" y="26"/>
                    </a:lnTo>
                    <a:lnTo>
                      <a:pt x="1518" y="1"/>
                    </a:lnTo>
                    <a:lnTo>
                      <a:pt x="1518" y="1"/>
                    </a:lnTo>
                    <a:lnTo>
                      <a:pt x="1667" y="26"/>
                    </a:lnTo>
                    <a:lnTo>
                      <a:pt x="1816" y="50"/>
                    </a:lnTo>
                    <a:lnTo>
                      <a:pt x="1965" y="75"/>
                    </a:lnTo>
                    <a:lnTo>
                      <a:pt x="2115" y="125"/>
                    </a:lnTo>
                    <a:lnTo>
                      <a:pt x="2363" y="274"/>
                    </a:lnTo>
                    <a:lnTo>
                      <a:pt x="2587" y="448"/>
                    </a:lnTo>
                    <a:lnTo>
                      <a:pt x="2786" y="672"/>
                    </a:lnTo>
                    <a:lnTo>
                      <a:pt x="2910" y="946"/>
                    </a:lnTo>
                    <a:lnTo>
                      <a:pt x="2960" y="1070"/>
                    </a:lnTo>
                    <a:lnTo>
                      <a:pt x="3010" y="1219"/>
                    </a:lnTo>
                    <a:lnTo>
                      <a:pt x="3035" y="1369"/>
                    </a:lnTo>
                    <a:lnTo>
                      <a:pt x="3035" y="1543"/>
                    </a:lnTo>
                    <a:lnTo>
                      <a:pt x="3035"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914113" y="3487786"/>
                <a:ext cx="21" cy="213350"/>
              </a:xfrm>
              <a:custGeom>
                <a:avLst/>
                <a:gdLst/>
                <a:ahLst/>
                <a:cxnLst/>
                <a:rect l="l" t="t" r="r" b="b"/>
                <a:pathLst>
                  <a:path w="1" h="10348" fill="none" extrusionOk="0">
                    <a:moveTo>
                      <a:pt x="0" y="10347"/>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1088455" y="3216522"/>
                <a:ext cx="126695" cy="484614"/>
              </a:xfrm>
              <a:custGeom>
                <a:avLst/>
                <a:gdLst/>
                <a:ahLst/>
                <a:cxnLst/>
                <a:rect l="l" t="t" r="r" b="b"/>
                <a:pathLst>
                  <a:path w="6145" h="23505" fill="none" extrusionOk="0">
                    <a:moveTo>
                      <a:pt x="6144" y="23504"/>
                    </a:moveTo>
                    <a:lnTo>
                      <a:pt x="6144" y="11193"/>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83326" y="3279591"/>
                <a:ext cx="45668" cy="327695"/>
              </a:xfrm>
              <a:custGeom>
                <a:avLst/>
                <a:gdLst/>
                <a:ahLst/>
                <a:cxnLst/>
                <a:rect l="l" t="t" r="r" b="b"/>
                <a:pathLst>
                  <a:path w="2215" h="15894" fill="none" extrusionOk="0">
                    <a:moveTo>
                      <a:pt x="2215" y="0"/>
                    </a:moveTo>
                    <a:lnTo>
                      <a:pt x="2215" y="9850"/>
                    </a:lnTo>
                    <a:lnTo>
                      <a:pt x="1" y="11292"/>
                    </a:lnTo>
                    <a:lnTo>
                      <a:pt x="1" y="1589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088455" y="3432923"/>
                <a:ext cx="21" cy="86161"/>
              </a:xfrm>
              <a:custGeom>
                <a:avLst/>
                <a:gdLst/>
                <a:ahLst/>
                <a:cxnLst/>
                <a:rect l="l" t="t" r="r" b="b"/>
                <a:pathLst>
                  <a:path w="1" h="4179" fill="none" extrusionOk="0">
                    <a:moveTo>
                      <a:pt x="1" y="4179"/>
                    </a:move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1181275" y="3341134"/>
                <a:ext cx="21" cy="31297"/>
              </a:xfrm>
              <a:custGeom>
                <a:avLst/>
                <a:gdLst/>
                <a:ahLst/>
                <a:cxnLst/>
                <a:rect l="l" t="t" r="r" b="b"/>
                <a:pathLst>
                  <a:path w="1" h="1518" fill="none" extrusionOk="0">
                    <a:moveTo>
                      <a:pt x="1" y="0"/>
                    </a:moveTo>
                    <a:lnTo>
                      <a:pt x="1" y="151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3852588" y="3318043"/>
                <a:ext cx="114881" cy="309757"/>
              </a:xfrm>
              <a:custGeom>
                <a:avLst/>
                <a:gdLst/>
                <a:ahLst/>
                <a:cxnLst/>
                <a:rect l="l" t="t" r="r" b="b"/>
                <a:pathLst>
                  <a:path w="5572" h="15024" fill="none" extrusionOk="0">
                    <a:moveTo>
                      <a:pt x="1" y="15024"/>
                    </a:moveTo>
                    <a:lnTo>
                      <a:pt x="1" y="8134"/>
                    </a:lnTo>
                    <a:lnTo>
                      <a:pt x="5572" y="4975"/>
                    </a:lnTo>
                    <a:lnTo>
                      <a:pt x="5572"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3936171" y="3255489"/>
                <a:ext cx="63110" cy="62574"/>
              </a:xfrm>
              <a:custGeom>
                <a:avLst/>
                <a:gdLst/>
                <a:ahLst/>
                <a:cxnLst/>
                <a:rect l="l" t="t" r="r" b="b"/>
                <a:pathLst>
                  <a:path w="3061" h="3035" fill="none" extrusionOk="0">
                    <a:moveTo>
                      <a:pt x="1" y="1518"/>
                    </a:moveTo>
                    <a:lnTo>
                      <a:pt x="1" y="1518"/>
                    </a:lnTo>
                    <a:lnTo>
                      <a:pt x="1" y="1368"/>
                    </a:lnTo>
                    <a:lnTo>
                      <a:pt x="26" y="1219"/>
                    </a:lnTo>
                    <a:lnTo>
                      <a:pt x="75" y="1070"/>
                    </a:lnTo>
                    <a:lnTo>
                      <a:pt x="125" y="921"/>
                    </a:lnTo>
                    <a:lnTo>
                      <a:pt x="249" y="672"/>
                    </a:lnTo>
                    <a:lnTo>
                      <a:pt x="448" y="448"/>
                    </a:lnTo>
                    <a:lnTo>
                      <a:pt x="672" y="249"/>
                    </a:lnTo>
                    <a:lnTo>
                      <a:pt x="921" y="100"/>
                    </a:lnTo>
                    <a:lnTo>
                      <a:pt x="1070" y="50"/>
                    </a:lnTo>
                    <a:lnTo>
                      <a:pt x="1220" y="25"/>
                    </a:lnTo>
                    <a:lnTo>
                      <a:pt x="1369" y="0"/>
                    </a:lnTo>
                    <a:lnTo>
                      <a:pt x="1518" y="0"/>
                    </a:lnTo>
                    <a:lnTo>
                      <a:pt x="1518" y="0"/>
                    </a:lnTo>
                    <a:lnTo>
                      <a:pt x="1667" y="0"/>
                    </a:lnTo>
                    <a:lnTo>
                      <a:pt x="1841" y="25"/>
                    </a:lnTo>
                    <a:lnTo>
                      <a:pt x="1966" y="50"/>
                    </a:lnTo>
                    <a:lnTo>
                      <a:pt x="2115" y="100"/>
                    </a:lnTo>
                    <a:lnTo>
                      <a:pt x="2364" y="249"/>
                    </a:lnTo>
                    <a:lnTo>
                      <a:pt x="2612" y="448"/>
                    </a:lnTo>
                    <a:lnTo>
                      <a:pt x="2786" y="672"/>
                    </a:lnTo>
                    <a:lnTo>
                      <a:pt x="2936" y="921"/>
                    </a:lnTo>
                    <a:lnTo>
                      <a:pt x="2985" y="1070"/>
                    </a:lnTo>
                    <a:lnTo>
                      <a:pt x="3010" y="1219"/>
                    </a:lnTo>
                    <a:lnTo>
                      <a:pt x="3035" y="1368"/>
                    </a:lnTo>
                    <a:lnTo>
                      <a:pt x="3060" y="1518"/>
                    </a:lnTo>
                    <a:lnTo>
                      <a:pt x="3060" y="1518"/>
                    </a:lnTo>
                    <a:lnTo>
                      <a:pt x="3035" y="1667"/>
                    </a:lnTo>
                    <a:lnTo>
                      <a:pt x="3010" y="1816"/>
                    </a:lnTo>
                    <a:lnTo>
                      <a:pt x="2985" y="1965"/>
                    </a:lnTo>
                    <a:lnTo>
                      <a:pt x="2936" y="2115"/>
                    </a:lnTo>
                    <a:lnTo>
                      <a:pt x="2786" y="2363"/>
                    </a:lnTo>
                    <a:lnTo>
                      <a:pt x="2612" y="2587"/>
                    </a:lnTo>
                    <a:lnTo>
                      <a:pt x="2364" y="2786"/>
                    </a:lnTo>
                    <a:lnTo>
                      <a:pt x="2115" y="2910"/>
                    </a:lnTo>
                    <a:lnTo>
                      <a:pt x="1966" y="2985"/>
                    </a:lnTo>
                    <a:lnTo>
                      <a:pt x="1841" y="3010"/>
                    </a:lnTo>
                    <a:lnTo>
                      <a:pt x="1667" y="3035"/>
                    </a:lnTo>
                    <a:lnTo>
                      <a:pt x="1518" y="3035"/>
                    </a:lnTo>
                    <a:lnTo>
                      <a:pt x="1518" y="3035"/>
                    </a:lnTo>
                    <a:lnTo>
                      <a:pt x="1369" y="3035"/>
                    </a:lnTo>
                    <a:lnTo>
                      <a:pt x="1220" y="3010"/>
                    </a:lnTo>
                    <a:lnTo>
                      <a:pt x="1070" y="2985"/>
                    </a:lnTo>
                    <a:lnTo>
                      <a:pt x="921" y="2910"/>
                    </a:lnTo>
                    <a:lnTo>
                      <a:pt x="672" y="2786"/>
                    </a:lnTo>
                    <a:lnTo>
                      <a:pt x="448" y="2587"/>
                    </a:lnTo>
                    <a:lnTo>
                      <a:pt x="249" y="2363"/>
                    </a:lnTo>
                    <a:lnTo>
                      <a:pt x="125" y="2115"/>
                    </a:lnTo>
                    <a:lnTo>
                      <a:pt x="75" y="1965"/>
                    </a:lnTo>
                    <a:lnTo>
                      <a:pt x="26" y="1816"/>
                    </a:lnTo>
                    <a:lnTo>
                      <a:pt x="1" y="1667"/>
                    </a:lnTo>
                    <a:lnTo>
                      <a:pt x="1" y="1518"/>
                    </a:lnTo>
                    <a:lnTo>
                      <a:pt x="1" y="1518"/>
                    </a:lnTo>
                    <a:close/>
                  </a:path>
                </a:pathLst>
              </a:custGeom>
              <a:noFill/>
              <a:ln w="23625" cap="rnd" cmpd="sng">
                <a:solidFill>
                  <a:srgbClr val="B1B2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3780282" y="3578545"/>
                <a:ext cx="21" cy="132839"/>
              </a:xfrm>
              <a:custGeom>
                <a:avLst/>
                <a:gdLst/>
                <a:ahLst/>
                <a:cxnLst/>
                <a:rect l="l" t="t" r="r" b="b"/>
                <a:pathLst>
                  <a:path w="1" h="6443" fill="none" extrusionOk="0">
                    <a:moveTo>
                      <a:pt x="1" y="6443"/>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3700286" y="3391379"/>
                <a:ext cx="20535" cy="562054"/>
              </a:xfrm>
              <a:custGeom>
                <a:avLst/>
                <a:gdLst/>
                <a:ahLst/>
                <a:cxnLst/>
                <a:rect l="l" t="t" r="r" b="b"/>
                <a:pathLst>
                  <a:path w="996" h="27261" fill="none" extrusionOk="0">
                    <a:moveTo>
                      <a:pt x="995" y="27261"/>
                    </a:moveTo>
                    <a:lnTo>
                      <a:pt x="995" y="9079"/>
                    </a:lnTo>
                    <a:lnTo>
                      <a:pt x="1" y="8333"/>
                    </a:ln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3898750" y="3365236"/>
                <a:ext cx="21" cy="94366"/>
              </a:xfrm>
              <a:custGeom>
                <a:avLst/>
                <a:gdLst/>
                <a:ahLst/>
                <a:cxnLst/>
                <a:rect l="l" t="t" r="r" b="b"/>
                <a:pathLst>
                  <a:path w="1" h="4577" fill="none" extrusionOk="0">
                    <a:moveTo>
                      <a:pt x="0" y="457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3841825" y="3629841"/>
                <a:ext cx="10783" cy="190258"/>
              </a:xfrm>
              <a:custGeom>
                <a:avLst/>
                <a:gdLst/>
                <a:ahLst/>
                <a:cxnLst/>
                <a:rect l="l" t="t" r="r" b="b"/>
                <a:pathLst>
                  <a:path w="523" h="9228" fill="none" extrusionOk="0">
                    <a:moveTo>
                      <a:pt x="523" y="0"/>
                    </a:moveTo>
                    <a:lnTo>
                      <a:pt x="0" y="373"/>
                    </a:lnTo>
                    <a:lnTo>
                      <a:pt x="0" y="9228"/>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3749005" y="3459582"/>
                <a:ext cx="63090" cy="63090"/>
              </a:xfrm>
              <a:custGeom>
                <a:avLst/>
                <a:gdLst/>
                <a:ahLst/>
                <a:cxnLst/>
                <a:rect l="l" t="t" r="r" b="b"/>
                <a:pathLst>
                  <a:path w="3060" h="3060" fill="none" extrusionOk="0">
                    <a:moveTo>
                      <a:pt x="0" y="1543"/>
                    </a:moveTo>
                    <a:lnTo>
                      <a:pt x="0" y="1543"/>
                    </a:lnTo>
                    <a:lnTo>
                      <a:pt x="0" y="1369"/>
                    </a:lnTo>
                    <a:lnTo>
                      <a:pt x="25" y="1219"/>
                    </a:lnTo>
                    <a:lnTo>
                      <a:pt x="75" y="1070"/>
                    </a:lnTo>
                    <a:lnTo>
                      <a:pt x="125" y="946"/>
                    </a:lnTo>
                    <a:lnTo>
                      <a:pt x="249" y="672"/>
                    </a:lnTo>
                    <a:lnTo>
                      <a:pt x="448" y="448"/>
                    </a:lnTo>
                    <a:lnTo>
                      <a:pt x="672" y="274"/>
                    </a:lnTo>
                    <a:lnTo>
                      <a:pt x="921" y="125"/>
                    </a:lnTo>
                    <a:lnTo>
                      <a:pt x="1070" y="75"/>
                    </a:lnTo>
                    <a:lnTo>
                      <a:pt x="1219" y="50"/>
                    </a:lnTo>
                    <a:lnTo>
                      <a:pt x="1368" y="25"/>
                    </a:lnTo>
                    <a:lnTo>
                      <a:pt x="1518" y="1"/>
                    </a:lnTo>
                    <a:lnTo>
                      <a:pt x="1518" y="1"/>
                    </a:lnTo>
                    <a:lnTo>
                      <a:pt x="1692" y="25"/>
                    </a:lnTo>
                    <a:lnTo>
                      <a:pt x="1841" y="50"/>
                    </a:lnTo>
                    <a:lnTo>
                      <a:pt x="1990" y="75"/>
                    </a:lnTo>
                    <a:lnTo>
                      <a:pt x="2115" y="125"/>
                    </a:lnTo>
                    <a:lnTo>
                      <a:pt x="2388" y="274"/>
                    </a:lnTo>
                    <a:lnTo>
                      <a:pt x="2612" y="448"/>
                    </a:lnTo>
                    <a:lnTo>
                      <a:pt x="2786" y="672"/>
                    </a:lnTo>
                    <a:lnTo>
                      <a:pt x="2935" y="946"/>
                    </a:lnTo>
                    <a:lnTo>
                      <a:pt x="2985" y="1070"/>
                    </a:lnTo>
                    <a:lnTo>
                      <a:pt x="3010" y="1219"/>
                    </a:lnTo>
                    <a:lnTo>
                      <a:pt x="3035" y="1369"/>
                    </a:lnTo>
                    <a:lnTo>
                      <a:pt x="3060" y="1543"/>
                    </a:lnTo>
                    <a:lnTo>
                      <a:pt x="3060" y="1543"/>
                    </a:lnTo>
                    <a:lnTo>
                      <a:pt x="3035" y="1692"/>
                    </a:lnTo>
                    <a:lnTo>
                      <a:pt x="3010" y="1841"/>
                    </a:lnTo>
                    <a:lnTo>
                      <a:pt x="2985" y="1990"/>
                    </a:lnTo>
                    <a:lnTo>
                      <a:pt x="2935" y="2140"/>
                    </a:lnTo>
                    <a:lnTo>
                      <a:pt x="2786" y="2388"/>
                    </a:lnTo>
                    <a:lnTo>
                      <a:pt x="2612" y="2612"/>
                    </a:lnTo>
                    <a:lnTo>
                      <a:pt x="2388" y="2811"/>
                    </a:lnTo>
                    <a:lnTo>
                      <a:pt x="2115" y="2936"/>
                    </a:lnTo>
                    <a:lnTo>
                      <a:pt x="1990" y="2985"/>
                    </a:lnTo>
                    <a:lnTo>
                      <a:pt x="1841" y="3035"/>
                    </a:lnTo>
                    <a:lnTo>
                      <a:pt x="1692" y="3060"/>
                    </a:lnTo>
                    <a:lnTo>
                      <a:pt x="1518" y="3060"/>
                    </a:lnTo>
                    <a:lnTo>
                      <a:pt x="1518" y="3060"/>
                    </a:lnTo>
                    <a:lnTo>
                      <a:pt x="1368" y="3060"/>
                    </a:lnTo>
                    <a:lnTo>
                      <a:pt x="1219" y="3035"/>
                    </a:lnTo>
                    <a:lnTo>
                      <a:pt x="1070" y="2985"/>
                    </a:lnTo>
                    <a:lnTo>
                      <a:pt x="921" y="2936"/>
                    </a:lnTo>
                    <a:lnTo>
                      <a:pt x="672" y="2811"/>
                    </a:lnTo>
                    <a:lnTo>
                      <a:pt x="448" y="2612"/>
                    </a:lnTo>
                    <a:lnTo>
                      <a:pt x="249" y="2388"/>
                    </a:lnTo>
                    <a:lnTo>
                      <a:pt x="125" y="2140"/>
                    </a:lnTo>
                    <a:lnTo>
                      <a:pt x="75" y="1990"/>
                    </a:lnTo>
                    <a:lnTo>
                      <a:pt x="25" y="1841"/>
                    </a:lnTo>
                    <a:lnTo>
                      <a:pt x="0" y="1692"/>
                    </a:lnTo>
                    <a:lnTo>
                      <a:pt x="0" y="1543"/>
                    </a:lnTo>
                    <a:lnTo>
                      <a:pt x="0"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3599776" y="3358556"/>
                <a:ext cx="21" cy="94387"/>
              </a:xfrm>
              <a:custGeom>
                <a:avLst/>
                <a:gdLst/>
                <a:ahLst/>
                <a:cxnLst/>
                <a:rect l="l" t="t" r="r" b="b"/>
                <a:pathLst>
                  <a:path w="1" h="4578" fill="none" extrusionOk="0">
                    <a:moveTo>
                      <a:pt x="1" y="4577"/>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3660288" y="3659056"/>
                <a:ext cx="21" cy="52327"/>
              </a:xfrm>
              <a:custGeom>
                <a:avLst/>
                <a:gdLst/>
                <a:ahLst/>
                <a:cxnLst/>
                <a:rect l="l" t="t" r="r" b="b"/>
                <a:pathLst>
                  <a:path w="1" h="2538" fill="none" extrusionOk="0">
                    <a:moveTo>
                      <a:pt x="0" y="253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3602333" y="3524197"/>
                <a:ext cx="57976" cy="91810"/>
              </a:xfrm>
              <a:custGeom>
                <a:avLst/>
                <a:gdLst/>
                <a:ahLst/>
                <a:cxnLst/>
                <a:rect l="l" t="t" r="r" b="b"/>
                <a:pathLst>
                  <a:path w="2812" h="4453" fill="none" extrusionOk="0">
                    <a:moveTo>
                      <a:pt x="2811" y="4453"/>
                    </a:moveTo>
                    <a:lnTo>
                      <a:pt x="1" y="3458"/>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457209" y="2634985"/>
                <a:ext cx="509232" cy="862574"/>
              </a:xfrm>
              <a:custGeom>
                <a:avLst/>
                <a:gdLst/>
                <a:ahLst/>
                <a:cxnLst/>
                <a:rect l="l" t="t" r="r" b="b"/>
                <a:pathLst>
                  <a:path w="24699" h="41837" extrusionOk="0">
                    <a:moveTo>
                      <a:pt x="1890" y="1"/>
                    </a:moveTo>
                    <a:lnTo>
                      <a:pt x="1666" y="50"/>
                    </a:lnTo>
                    <a:lnTo>
                      <a:pt x="1467" y="100"/>
                    </a:lnTo>
                    <a:lnTo>
                      <a:pt x="1268" y="175"/>
                    </a:lnTo>
                    <a:lnTo>
                      <a:pt x="1094" y="249"/>
                    </a:lnTo>
                    <a:lnTo>
                      <a:pt x="920" y="349"/>
                    </a:lnTo>
                    <a:lnTo>
                      <a:pt x="746" y="473"/>
                    </a:lnTo>
                    <a:lnTo>
                      <a:pt x="597" y="623"/>
                    </a:lnTo>
                    <a:lnTo>
                      <a:pt x="473" y="772"/>
                    </a:lnTo>
                    <a:lnTo>
                      <a:pt x="348" y="921"/>
                    </a:lnTo>
                    <a:lnTo>
                      <a:pt x="249" y="1095"/>
                    </a:lnTo>
                    <a:lnTo>
                      <a:pt x="149" y="1294"/>
                    </a:lnTo>
                    <a:lnTo>
                      <a:pt x="99" y="1468"/>
                    </a:lnTo>
                    <a:lnTo>
                      <a:pt x="25" y="1692"/>
                    </a:lnTo>
                    <a:lnTo>
                      <a:pt x="0" y="1891"/>
                    </a:lnTo>
                    <a:lnTo>
                      <a:pt x="0" y="2115"/>
                    </a:lnTo>
                    <a:lnTo>
                      <a:pt x="0" y="39722"/>
                    </a:lnTo>
                    <a:lnTo>
                      <a:pt x="0" y="39946"/>
                    </a:lnTo>
                    <a:lnTo>
                      <a:pt x="25" y="40145"/>
                    </a:lnTo>
                    <a:lnTo>
                      <a:pt x="99" y="40369"/>
                    </a:lnTo>
                    <a:lnTo>
                      <a:pt x="149" y="40543"/>
                    </a:lnTo>
                    <a:lnTo>
                      <a:pt x="249" y="40742"/>
                    </a:lnTo>
                    <a:lnTo>
                      <a:pt x="348" y="40916"/>
                    </a:lnTo>
                    <a:lnTo>
                      <a:pt x="473" y="41065"/>
                    </a:lnTo>
                    <a:lnTo>
                      <a:pt x="597" y="41214"/>
                    </a:lnTo>
                    <a:lnTo>
                      <a:pt x="746" y="41364"/>
                    </a:lnTo>
                    <a:lnTo>
                      <a:pt x="920" y="41463"/>
                    </a:lnTo>
                    <a:lnTo>
                      <a:pt x="1094" y="41587"/>
                    </a:lnTo>
                    <a:lnTo>
                      <a:pt x="1268" y="41662"/>
                    </a:lnTo>
                    <a:lnTo>
                      <a:pt x="1467" y="41737"/>
                    </a:lnTo>
                    <a:lnTo>
                      <a:pt x="1666" y="41786"/>
                    </a:lnTo>
                    <a:lnTo>
                      <a:pt x="1890" y="41811"/>
                    </a:lnTo>
                    <a:lnTo>
                      <a:pt x="2089" y="41836"/>
                    </a:lnTo>
                    <a:lnTo>
                      <a:pt x="22609" y="41836"/>
                    </a:lnTo>
                    <a:lnTo>
                      <a:pt x="22808" y="41811"/>
                    </a:lnTo>
                    <a:lnTo>
                      <a:pt x="23032" y="41786"/>
                    </a:lnTo>
                    <a:lnTo>
                      <a:pt x="23231" y="41737"/>
                    </a:lnTo>
                    <a:lnTo>
                      <a:pt x="23430" y="41662"/>
                    </a:lnTo>
                    <a:lnTo>
                      <a:pt x="23604" y="41587"/>
                    </a:lnTo>
                    <a:lnTo>
                      <a:pt x="23778" y="41463"/>
                    </a:lnTo>
                    <a:lnTo>
                      <a:pt x="23927" y="41364"/>
                    </a:lnTo>
                    <a:lnTo>
                      <a:pt x="24076" y="41214"/>
                    </a:lnTo>
                    <a:lnTo>
                      <a:pt x="24226" y="41065"/>
                    </a:lnTo>
                    <a:lnTo>
                      <a:pt x="24350" y="40916"/>
                    </a:lnTo>
                    <a:lnTo>
                      <a:pt x="24449" y="40742"/>
                    </a:lnTo>
                    <a:lnTo>
                      <a:pt x="24549" y="40543"/>
                    </a:lnTo>
                    <a:lnTo>
                      <a:pt x="24599" y="40369"/>
                    </a:lnTo>
                    <a:lnTo>
                      <a:pt x="24673" y="40145"/>
                    </a:lnTo>
                    <a:lnTo>
                      <a:pt x="24698" y="39946"/>
                    </a:lnTo>
                    <a:lnTo>
                      <a:pt x="24698" y="39722"/>
                    </a:lnTo>
                    <a:lnTo>
                      <a:pt x="24698" y="2115"/>
                    </a:lnTo>
                    <a:lnTo>
                      <a:pt x="24698" y="1891"/>
                    </a:lnTo>
                    <a:lnTo>
                      <a:pt x="24673" y="1692"/>
                    </a:lnTo>
                    <a:lnTo>
                      <a:pt x="24599" y="1468"/>
                    </a:lnTo>
                    <a:lnTo>
                      <a:pt x="24549" y="1294"/>
                    </a:lnTo>
                    <a:lnTo>
                      <a:pt x="24449" y="1095"/>
                    </a:lnTo>
                    <a:lnTo>
                      <a:pt x="24350" y="921"/>
                    </a:lnTo>
                    <a:lnTo>
                      <a:pt x="24226" y="772"/>
                    </a:lnTo>
                    <a:lnTo>
                      <a:pt x="24076" y="623"/>
                    </a:lnTo>
                    <a:lnTo>
                      <a:pt x="23927" y="473"/>
                    </a:lnTo>
                    <a:lnTo>
                      <a:pt x="23778" y="349"/>
                    </a:lnTo>
                    <a:lnTo>
                      <a:pt x="23604" y="249"/>
                    </a:lnTo>
                    <a:lnTo>
                      <a:pt x="23430" y="175"/>
                    </a:lnTo>
                    <a:lnTo>
                      <a:pt x="23231" y="100"/>
                    </a:lnTo>
                    <a:lnTo>
                      <a:pt x="23032" y="50"/>
                    </a:lnTo>
                    <a:lnTo>
                      <a:pt x="228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480795" y="2698569"/>
                <a:ext cx="12824" cy="688728"/>
              </a:xfrm>
              <a:custGeom>
                <a:avLst/>
                <a:gdLst/>
                <a:ahLst/>
                <a:cxnLst/>
                <a:rect l="l" t="t" r="r" b="b"/>
                <a:pathLst>
                  <a:path w="622" h="33405" extrusionOk="0">
                    <a:moveTo>
                      <a:pt x="0" y="1"/>
                    </a:moveTo>
                    <a:lnTo>
                      <a:pt x="0" y="33405"/>
                    </a:lnTo>
                    <a:lnTo>
                      <a:pt x="622" y="33405"/>
                    </a:lnTo>
                    <a:lnTo>
                      <a:pt x="62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663858" y="2667292"/>
                <a:ext cx="95913" cy="9773"/>
              </a:xfrm>
              <a:custGeom>
                <a:avLst/>
                <a:gdLst/>
                <a:ahLst/>
                <a:cxnLst/>
                <a:rect l="l" t="t" r="r" b="b"/>
                <a:pathLst>
                  <a:path w="4652" h="474" extrusionOk="0">
                    <a:moveTo>
                      <a:pt x="1" y="1"/>
                    </a:moveTo>
                    <a:lnTo>
                      <a:pt x="1" y="473"/>
                    </a:lnTo>
                    <a:lnTo>
                      <a:pt x="4652" y="473"/>
                    </a:lnTo>
                    <a:lnTo>
                      <a:pt x="46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710515" y="3014470"/>
                <a:ext cx="21" cy="21"/>
              </a:xfrm>
              <a:custGeom>
                <a:avLst/>
                <a:gdLst/>
                <a:ahLst/>
                <a:cxnLst/>
                <a:rect l="l" t="t" r="r" b="b"/>
                <a:pathLst>
                  <a:path w="1" h="1" extrusionOk="0">
                    <a:moveTo>
                      <a:pt x="1" y="0"/>
                    </a:moveTo>
                    <a:lnTo>
                      <a:pt x="1" y="0"/>
                    </a:lnTo>
                    <a:close/>
                  </a:path>
                </a:pathLst>
              </a:custGeom>
              <a:solidFill>
                <a:srgbClr val="DBF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710515" y="3014470"/>
                <a:ext cx="21" cy="21"/>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664889" y="3122671"/>
                <a:ext cx="93851" cy="138983"/>
              </a:xfrm>
              <a:custGeom>
                <a:avLst/>
                <a:gdLst/>
                <a:ahLst/>
                <a:cxnLst/>
                <a:rect l="l" t="t" r="r" b="b"/>
                <a:pathLst>
                  <a:path w="4552" h="6741" extrusionOk="0">
                    <a:moveTo>
                      <a:pt x="2264" y="697"/>
                    </a:moveTo>
                    <a:lnTo>
                      <a:pt x="2488" y="722"/>
                    </a:lnTo>
                    <a:lnTo>
                      <a:pt x="2662" y="771"/>
                    </a:lnTo>
                    <a:lnTo>
                      <a:pt x="2836" y="871"/>
                    </a:lnTo>
                    <a:lnTo>
                      <a:pt x="2985" y="995"/>
                    </a:lnTo>
                    <a:lnTo>
                      <a:pt x="3109" y="1145"/>
                    </a:lnTo>
                    <a:lnTo>
                      <a:pt x="3209" y="1294"/>
                    </a:lnTo>
                    <a:lnTo>
                      <a:pt x="3259" y="1493"/>
                    </a:lnTo>
                    <a:lnTo>
                      <a:pt x="3283" y="1692"/>
                    </a:lnTo>
                    <a:lnTo>
                      <a:pt x="3283" y="3234"/>
                    </a:lnTo>
                    <a:lnTo>
                      <a:pt x="1269" y="3234"/>
                    </a:lnTo>
                    <a:lnTo>
                      <a:pt x="1269" y="1692"/>
                    </a:lnTo>
                    <a:lnTo>
                      <a:pt x="1294" y="1493"/>
                    </a:lnTo>
                    <a:lnTo>
                      <a:pt x="1343" y="1294"/>
                    </a:lnTo>
                    <a:lnTo>
                      <a:pt x="1443" y="1145"/>
                    </a:lnTo>
                    <a:lnTo>
                      <a:pt x="1567" y="995"/>
                    </a:lnTo>
                    <a:lnTo>
                      <a:pt x="1716" y="871"/>
                    </a:lnTo>
                    <a:lnTo>
                      <a:pt x="1891" y="771"/>
                    </a:lnTo>
                    <a:lnTo>
                      <a:pt x="2065" y="722"/>
                    </a:lnTo>
                    <a:lnTo>
                      <a:pt x="2264" y="697"/>
                    </a:lnTo>
                    <a:close/>
                    <a:moveTo>
                      <a:pt x="2114" y="0"/>
                    </a:moveTo>
                    <a:lnTo>
                      <a:pt x="1940" y="25"/>
                    </a:lnTo>
                    <a:lnTo>
                      <a:pt x="1766" y="75"/>
                    </a:lnTo>
                    <a:lnTo>
                      <a:pt x="1617" y="125"/>
                    </a:lnTo>
                    <a:lnTo>
                      <a:pt x="1468" y="199"/>
                    </a:lnTo>
                    <a:lnTo>
                      <a:pt x="1319" y="299"/>
                    </a:lnTo>
                    <a:lnTo>
                      <a:pt x="1194" y="398"/>
                    </a:lnTo>
                    <a:lnTo>
                      <a:pt x="1070" y="498"/>
                    </a:lnTo>
                    <a:lnTo>
                      <a:pt x="970" y="622"/>
                    </a:lnTo>
                    <a:lnTo>
                      <a:pt x="871" y="747"/>
                    </a:lnTo>
                    <a:lnTo>
                      <a:pt x="796" y="896"/>
                    </a:lnTo>
                    <a:lnTo>
                      <a:pt x="722" y="1045"/>
                    </a:lnTo>
                    <a:lnTo>
                      <a:pt x="672" y="1194"/>
                    </a:lnTo>
                    <a:lnTo>
                      <a:pt x="622" y="1344"/>
                    </a:lnTo>
                    <a:lnTo>
                      <a:pt x="597" y="1518"/>
                    </a:lnTo>
                    <a:lnTo>
                      <a:pt x="572" y="1692"/>
                    </a:lnTo>
                    <a:lnTo>
                      <a:pt x="572" y="3234"/>
                    </a:lnTo>
                    <a:lnTo>
                      <a:pt x="0" y="3234"/>
                    </a:lnTo>
                    <a:lnTo>
                      <a:pt x="0" y="6741"/>
                    </a:lnTo>
                    <a:lnTo>
                      <a:pt x="4552" y="6741"/>
                    </a:lnTo>
                    <a:lnTo>
                      <a:pt x="4552" y="3234"/>
                    </a:lnTo>
                    <a:lnTo>
                      <a:pt x="3955" y="3234"/>
                    </a:lnTo>
                    <a:lnTo>
                      <a:pt x="3955" y="1692"/>
                    </a:lnTo>
                    <a:lnTo>
                      <a:pt x="3955" y="1518"/>
                    </a:lnTo>
                    <a:lnTo>
                      <a:pt x="3930" y="1344"/>
                    </a:lnTo>
                    <a:lnTo>
                      <a:pt x="3880" y="1194"/>
                    </a:lnTo>
                    <a:lnTo>
                      <a:pt x="3831" y="1045"/>
                    </a:lnTo>
                    <a:lnTo>
                      <a:pt x="3756" y="896"/>
                    </a:lnTo>
                    <a:lnTo>
                      <a:pt x="3681" y="747"/>
                    </a:lnTo>
                    <a:lnTo>
                      <a:pt x="3582" y="622"/>
                    </a:lnTo>
                    <a:lnTo>
                      <a:pt x="3482" y="498"/>
                    </a:lnTo>
                    <a:lnTo>
                      <a:pt x="3358" y="398"/>
                    </a:lnTo>
                    <a:lnTo>
                      <a:pt x="3209" y="299"/>
                    </a:lnTo>
                    <a:lnTo>
                      <a:pt x="3084" y="199"/>
                    </a:lnTo>
                    <a:lnTo>
                      <a:pt x="2935" y="125"/>
                    </a:lnTo>
                    <a:lnTo>
                      <a:pt x="2786" y="75"/>
                    </a:lnTo>
                    <a:lnTo>
                      <a:pt x="2612" y="25"/>
                    </a:lnTo>
                    <a:lnTo>
                      <a:pt x="2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3956576" y="1796038"/>
                <a:ext cx="478986" cy="312829"/>
              </a:xfrm>
              <a:custGeom>
                <a:avLst/>
                <a:gdLst/>
                <a:ahLst/>
                <a:cxnLst/>
                <a:rect l="l" t="t" r="r" b="b"/>
                <a:pathLst>
                  <a:path w="23232" h="15173" extrusionOk="0">
                    <a:moveTo>
                      <a:pt x="1" y="0"/>
                    </a:moveTo>
                    <a:lnTo>
                      <a:pt x="1" y="15173"/>
                    </a:lnTo>
                    <a:lnTo>
                      <a:pt x="23231" y="15173"/>
                    </a:lnTo>
                    <a:lnTo>
                      <a:pt x="2323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3956576" y="1796038"/>
                <a:ext cx="478986" cy="144116"/>
              </a:xfrm>
              <a:custGeom>
                <a:avLst/>
                <a:gdLst/>
                <a:ahLst/>
                <a:cxnLst/>
                <a:rect l="l" t="t" r="r" b="b"/>
                <a:pathLst>
                  <a:path w="23232" h="6990" extrusionOk="0">
                    <a:moveTo>
                      <a:pt x="1" y="0"/>
                    </a:moveTo>
                    <a:lnTo>
                      <a:pt x="11616" y="6990"/>
                    </a:lnTo>
                    <a:lnTo>
                      <a:pt x="23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4100781" y="3340103"/>
                <a:ext cx="241039" cy="227700"/>
              </a:xfrm>
              <a:custGeom>
                <a:avLst/>
                <a:gdLst/>
                <a:ahLst/>
                <a:cxnLst/>
                <a:rect l="l" t="t" r="r" b="b"/>
                <a:pathLst>
                  <a:path w="11691" h="11044" extrusionOk="0">
                    <a:moveTo>
                      <a:pt x="1" y="0"/>
                    </a:moveTo>
                    <a:lnTo>
                      <a:pt x="1" y="11044"/>
                    </a:lnTo>
                    <a:lnTo>
                      <a:pt x="11691" y="11044"/>
                    </a:lnTo>
                    <a:lnTo>
                      <a:pt x="116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a:off x="4001302" y="3559061"/>
                <a:ext cx="439998" cy="21050"/>
              </a:xfrm>
              <a:custGeom>
                <a:avLst/>
                <a:gdLst/>
                <a:ahLst/>
                <a:cxnLst/>
                <a:rect l="l" t="t" r="r" b="b"/>
                <a:pathLst>
                  <a:path w="21341" h="1021" extrusionOk="0">
                    <a:moveTo>
                      <a:pt x="1" y="1"/>
                    </a:moveTo>
                    <a:lnTo>
                      <a:pt x="1" y="1021"/>
                    </a:lnTo>
                    <a:lnTo>
                      <a:pt x="21341" y="1021"/>
                    </a:lnTo>
                    <a:lnTo>
                      <a:pt x="213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3599776" y="2531918"/>
                <a:ext cx="1243050" cy="830246"/>
              </a:xfrm>
              <a:custGeom>
                <a:avLst/>
                <a:gdLst/>
                <a:ahLst/>
                <a:cxnLst/>
                <a:rect l="l" t="t" r="r" b="b"/>
                <a:pathLst>
                  <a:path w="60291" h="40269" extrusionOk="0">
                    <a:moveTo>
                      <a:pt x="971" y="0"/>
                    </a:moveTo>
                    <a:lnTo>
                      <a:pt x="772" y="25"/>
                    </a:lnTo>
                    <a:lnTo>
                      <a:pt x="597" y="75"/>
                    </a:lnTo>
                    <a:lnTo>
                      <a:pt x="423" y="174"/>
                    </a:lnTo>
                    <a:lnTo>
                      <a:pt x="299" y="274"/>
                    </a:lnTo>
                    <a:lnTo>
                      <a:pt x="175" y="423"/>
                    </a:lnTo>
                    <a:lnTo>
                      <a:pt x="75" y="597"/>
                    </a:lnTo>
                    <a:lnTo>
                      <a:pt x="25" y="771"/>
                    </a:lnTo>
                    <a:lnTo>
                      <a:pt x="1" y="970"/>
                    </a:lnTo>
                    <a:lnTo>
                      <a:pt x="1" y="39299"/>
                    </a:lnTo>
                    <a:lnTo>
                      <a:pt x="25" y="39498"/>
                    </a:lnTo>
                    <a:lnTo>
                      <a:pt x="75" y="39672"/>
                    </a:lnTo>
                    <a:lnTo>
                      <a:pt x="175" y="39846"/>
                    </a:lnTo>
                    <a:lnTo>
                      <a:pt x="299" y="39995"/>
                    </a:lnTo>
                    <a:lnTo>
                      <a:pt x="423" y="40095"/>
                    </a:lnTo>
                    <a:lnTo>
                      <a:pt x="597" y="40194"/>
                    </a:lnTo>
                    <a:lnTo>
                      <a:pt x="772" y="40244"/>
                    </a:lnTo>
                    <a:lnTo>
                      <a:pt x="971" y="40269"/>
                    </a:lnTo>
                    <a:lnTo>
                      <a:pt x="59321" y="40269"/>
                    </a:lnTo>
                    <a:lnTo>
                      <a:pt x="59520" y="40244"/>
                    </a:lnTo>
                    <a:lnTo>
                      <a:pt x="59719" y="40194"/>
                    </a:lnTo>
                    <a:lnTo>
                      <a:pt x="59868" y="40095"/>
                    </a:lnTo>
                    <a:lnTo>
                      <a:pt x="60017" y="39995"/>
                    </a:lnTo>
                    <a:lnTo>
                      <a:pt x="60142" y="39846"/>
                    </a:lnTo>
                    <a:lnTo>
                      <a:pt x="60216" y="39672"/>
                    </a:lnTo>
                    <a:lnTo>
                      <a:pt x="60266" y="39498"/>
                    </a:lnTo>
                    <a:lnTo>
                      <a:pt x="60291" y="39299"/>
                    </a:lnTo>
                    <a:lnTo>
                      <a:pt x="60291" y="970"/>
                    </a:lnTo>
                    <a:lnTo>
                      <a:pt x="60266" y="771"/>
                    </a:lnTo>
                    <a:lnTo>
                      <a:pt x="60216" y="597"/>
                    </a:lnTo>
                    <a:lnTo>
                      <a:pt x="60142" y="423"/>
                    </a:lnTo>
                    <a:lnTo>
                      <a:pt x="60017" y="274"/>
                    </a:lnTo>
                    <a:lnTo>
                      <a:pt x="59868" y="174"/>
                    </a:lnTo>
                    <a:lnTo>
                      <a:pt x="59719" y="75"/>
                    </a:lnTo>
                    <a:lnTo>
                      <a:pt x="59520" y="25"/>
                    </a:lnTo>
                    <a:lnTo>
                      <a:pt x="593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642331" y="2586781"/>
                <a:ext cx="1157941" cy="664626"/>
              </a:xfrm>
              <a:custGeom>
                <a:avLst/>
                <a:gdLst/>
                <a:ahLst/>
                <a:cxnLst/>
                <a:rect l="l" t="t" r="r" b="b"/>
                <a:pathLst>
                  <a:path w="56163" h="32236" extrusionOk="0">
                    <a:moveTo>
                      <a:pt x="1" y="1"/>
                    </a:moveTo>
                    <a:lnTo>
                      <a:pt x="1" y="32235"/>
                    </a:lnTo>
                    <a:lnTo>
                      <a:pt x="56163" y="32235"/>
                    </a:lnTo>
                    <a:lnTo>
                      <a:pt x="561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3642331" y="2649871"/>
                <a:ext cx="1157941" cy="62574"/>
              </a:xfrm>
              <a:custGeom>
                <a:avLst/>
                <a:gdLst/>
                <a:ahLst/>
                <a:cxnLst/>
                <a:rect l="l" t="t" r="r" b="b"/>
                <a:pathLst>
                  <a:path w="56163" h="3035" extrusionOk="0">
                    <a:moveTo>
                      <a:pt x="1" y="0"/>
                    </a:moveTo>
                    <a:lnTo>
                      <a:pt x="1" y="3034"/>
                    </a:lnTo>
                    <a:lnTo>
                      <a:pt x="56163" y="3034"/>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3642331" y="3130877"/>
                <a:ext cx="1157941" cy="16948"/>
              </a:xfrm>
              <a:custGeom>
                <a:avLst/>
                <a:gdLst/>
                <a:ahLst/>
                <a:cxnLst/>
                <a:rect l="l" t="t" r="r" b="b"/>
                <a:pathLst>
                  <a:path w="56163" h="822" extrusionOk="0">
                    <a:moveTo>
                      <a:pt x="1" y="0"/>
                    </a:moveTo>
                    <a:lnTo>
                      <a:pt x="1" y="821"/>
                    </a:lnTo>
                    <a:lnTo>
                      <a:pt x="56163" y="821"/>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3642331" y="3186771"/>
                <a:ext cx="1157941" cy="16432"/>
              </a:xfrm>
              <a:custGeom>
                <a:avLst/>
                <a:gdLst/>
                <a:ahLst/>
                <a:cxnLst/>
                <a:rect l="l" t="t" r="r" b="b"/>
                <a:pathLst>
                  <a:path w="56163" h="797" extrusionOk="0">
                    <a:moveTo>
                      <a:pt x="1" y="0"/>
                    </a:moveTo>
                    <a:lnTo>
                      <a:pt x="1" y="796"/>
                    </a:lnTo>
                    <a:lnTo>
                      <a:pt x="56163" y="796"/>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3711564" y="2784214"/>
                <a:ext cx="389238" cy="293346"/>
              </a:xfrm>
              <a:custGeom>
                <a:avLst/>
                <a:gdLst/>
                <a:ahLst/>
                <a:cxnLst/>
                <a:rect l="l" t="t" r="r" b="b"/>
                <a:pathLst>
                  <a:path w="18879" h="14228" extrusionOk="0">
                    <a:moveTo>
                      <a:pt x="1" y="1"/>
                    </a:moveTo>
                    <a:lnTo>
                      <a:pt x="1" y="14228"/>
                    </a:lnTo>
                    <a:lnTo>
                      <a:pt x="18879" y="14228"/>
                    </a:lnTo>
                    <a:lnTo>
                      <a:pt x="18879"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189498" y="2784214"/>
                <a:ext cx="540014" cy="11298"/>
              </a:xfrm>
              <a:custGeom>
                <a:avLst/>
                <a:gdLst/>
                <a:ahLst/>
                <a:cxnLst/>
                <a:rect l="l" t="t" r="r" b="b"/>
                <a:pathLst>
                  <a:path w="26192" h="548"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189498" y="2823181"/>
                <a:ext cx="540014" cy="11319"/>
              </a:xfrm>
              <a:custGeom>
                <a:avLst/>
                <a:gdLst/>
                <a:ahLst/>
                <a:cxnLst/>
                <a:rect l="l" t="t" r="r" b="b"/>
                <a:pathLst>
                  <a:path w="26192" h="549"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189498" y="2862169"/>
                <a:ext cx="361548" cy="11298"/>
              </a:xfrm>
              <a:custGeom>
                <a:avLst/>
                <a:gdLst/>
                <a:ahLst/>
                <a:cxnLst/>
                <a:rect l="l" t="t" r="r" b="b"/>
                <a:pathLst>
                  <a:path w="17536" h="548" extrusionOk="0">
                    <a:moveTo>
                      <a:pt x="1" y="0"/>
                    </a:moveTo>
                    <a:lnTo>
                      <a:pt x="1" y="547"/>
                    </a:lnTo>
                    <a:lnTo>
                      <a:pt x="17536" y="547"/>
                    </a:lnTo>
                    <a:lnTo>
                      <a:pt x="17536"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4189498" y="2901136"/>
                <a:ext cx="361548" cy="11298"/>
              </a:xfrm>
              <a:custGeom>
                <a:avLst/>
                <a:gdLst/>
                <a:ahLst/>
                <a:cxnLst/>
                <a:rect l="l" t="t" r="r" b="b"/>
                <a:pathLst>
                  <a:path w="17536" h="548"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4189498" y="2940103"/>
                <a:ext cx="361548" cy="11319"/>
              </a:xfrm>
              <a:custGeom>
                <a:avLst/>
                <a:gdLst/>
                <a:ahLst/>
                <a:cxnLst/>
                <a:rect l="l" t="t" r="r" b="b"/>
                <a:pathLst>
                  <a:path w="17536" h="549"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4616672" y="2862169"/>
                <a:ext cx="112840" cy="11298"/>
              </a:xfrm>
              <a:custGeom>
                <a:avLst/>
                <a:gdLst/>
                <a:ahLst/>
                <a:cxnLst/>
                <a:rect l="l" t="t" r="r" b="b"/>
                <a:pathLst>
                  <a:path w="5473" h="548" extrusionOk="0">
                    <a:moveTo>
                      <a:pt x="0" y="0"/>
                    </a:moveTo>
                    <a:lnTo>
                      <a:pt x="0" y="547"/>
                    </a:lnTo>
                    <a:lnTo>
                      <a:pt x="5472" y="547"/>
                    </a:lnTo>
                    <a:lnTo>
                      <a:pt x="5472"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4616672" y="2901136"/>
                <a:ext cx="112840" cy="11298"/>
              </a:xfrm>
              <a:custGeom>
                <a:avLst/>
                <a:gdLst/>
                <a:ahLst/>
                <a:cxnLst/>
                <a:rect l="l" t="t" r="r" b="b"/>
                <a:pathLst>
                  <a:path w="5473" h="548"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4616672" y="2940103"/>
                <a:ext cx="112840" cy="11319"/>
              </a:xfrm>
              <a:custGeom>
                <a:avLst/>
                <a:gdLst/>
                <a:ahLst/>
                <a:cxnLst/>
                <a:rect l="l" t="t" r="r" b="b"/>
                <a:pathLst>
                  <a:path w="5473" h="549"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4189498" y="2979091"/>
                <a:ext cx="540014" cy="11298"/>
              </a:xfrm>
              <a:custGeom>
                <a:avLst/>
                <a:gdLst/>
                <a:ahLst/>
                <a:cxnLst/>
                <a:rect l="l" t="t" r="r" b="b"/>
                <a:pathLst>
                  <a:path w="26192" h="548" extrusionOk="0">
                    <a:moveTo>
                      <a:pt x="1" y="0"/>
                    </a:moveTo>
                    <a:lnTo>
                      <a:pt x="1" y="547"/>
                    </a:lnTo>
                    <a:lnTo>
                      <a:pt x="26191" y="547"/>
                    </a:lnTo>
                    <a:lnTo>
                      <a:pt x="2619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4189498" y="3018058"/>
                <a:ext cx="427195" cy="10783"/>
              </a:xfrm>
              <a:custGeom>
                <a:avLst/>
                <a:gdLst/>
                <a:ahLst/>
                <a:cxnLst/>
                <a:rect l="l" t="t" r="r" b="b"/>
                <a:pathLst>
                  <a:path w="20720" h="523" extrusionOk="0">
                    <a:moveTo>
                      <a:pt x="1" y="0"/>
                    </a:moveTo>
                    <a:lnTo>
                      <a:pt x="1" y="523"/>
                    </a:lnTo>
                    <a:lnTo>
                      <a:pt x="20719" y="523"/>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5"/>
              <p:cNvSpPr/>
              <p:nvPr/>
            </p:nvSpPr>
            <p:spPr>
              <a:xfrm>
                <a:off x="4189498" y="3066262"/>
                <a:ext cx="427195" cy="11298"/>
              </a:xfrm>
              <a:custGeom>
                <a:avLst/>
                <a:gdLst/>
                <a:ahLst/>
                <a:cxnLst/>
                <a:rect l="l" t="t" r="r" b="b"/>
                <a:pathLst>
                  <a:path w="20720" h="548" extrusionOk="0">
                    <a:moveTo>
                      <a:pt x="1" y="0"/>
                    </a:moveTo>
                    <a:lnTo>
                      <a:pt x="1" y="548"/>
                    </a:lnTo>
                    <a:lnTo>
                      <a:pt x="20719" y="548"/>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1268961" y="2030913"/>
                <a:ext cx="410268" cy="256935"/>
              </a:xfrm>
              <a:custGeom>
                <a:avLst/>
                <a:gdLst/>
                <a:ahLst/>
                <a:cxnLst/>
                <a:rect l="l" t="t" r="r" b="b"/>
                <a:pathLst>
                  <a:path w="19899" h="12462" extrusionOk="0">
                    <a:moveTo>
                      <a:pt x="1" y="0"/>
                    </a:moveTo>
                    <a:lnTo>
                      <a:pt x="1" y="12461"/>
                    </a:lnTo>
                    <a:lnTo>
                      <a:pt x="19899" y="12461"/>
                    </a:lnTo>
                    <a:lnTo>
                      <a:pt x="19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1299743" y="2243211"/>
                <a:ext cx="121045" cy="153848"/>
              </a:xfrm>
              <a:custGeom>
                <a:avLst/>
                <a:gdLst/>
                <a:ahLst/>
                <a:cxnLst/>
                <a:rect l="l" t="t" r="r" b="b"/>
                <a:pathLst>
                  <a:path w="5871" h="7462" extrusionOk="0">
                    <a:moveTo>
                      <a:pt x="5870" y="0"/>
                    </a:moveTo>
                    <a:lnTo>
                      <a:pt x="0" y="722"/>
                    </a:lnTo>
                    <a:lnTo>
                      <a:pt x="0" y="7462"/>
                    </a:lnTo>
                    <a:lnTo>
                      <a:pt x="58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1400253" y="2070395"/>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1517670" y="2121155"/>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1517670" y="2172431"/>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1400253" y="2223212"/>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997696" y="1942196"/>
                <a:ext cx="478470" cy="299490"/>
              </a:xfrm>
              <a:custGeom>
                <a:avLst/>
                <a:gdLst/>
                <a:ahLst/>
                <a:cxnLst/>
                <a:rect l="l" t="t" r="r" b="b"/>
                <a:pathLst>
                  <a:path w="23207" h="14526" extrusionOk="0">
                    <a:moveTo>
                      <a:pt x="0" y="0"/>
                    </a:moveTo>
                    <a:lnTo>
                      <a:pt x="0" y="14526"/>
                    </a:lnTo>
                    <a:lnTo>
                      <a:pt x="23206" y="14526"/>
                    </a:lnTo>
                    <a:lnTo>
                      <a:pt x="232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1033591" y="2189358"/>
                <a:ext cx="141560" cy="179496"/>
              </a:xfrm>
              <a:custGeom>
                <a:avLst/>
                <a:gdLst/>
                <a:ahLst/>
                <a:cxnLst/>
                <a:rect l="l" t="t" r="r" b="b"/>
                <a:pathLst>
                  <a:path w="6866" h="8706" extrusionOk="0">
                    <a:moveTo>
                      <a:pt x="6865" y="1"/>
                    </a:moveTo>
                    <a:lnTo>
                      <a:pt x="0" y="821"/>
                    </a:lnTo>
                    <a:lnTo>
                      <a:pt x="0" y="8706"/>
                    </a:lnTo>
                    <a:lnTo>
                      <a:pt x="68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1058724" y="1987822"/>
                <a:ext cx="356415" cy="18494"/>
              </a:xfrm>
              <a:custGeom>
                <a:avLst/>
                <a:gdLst/>
                <a:ahLst/>
                <a:cxnLst/>
                <a:rect l="l" t="t" r="r" b="b"/>
                <a:pathLst>
                  <a:path w="17287" h="897" extrusionOk="0">
                    <a:moveTo>
                      <a:pt x="0" y="1"/>
                    </a:moveTo>
                    <a:lnTo>
                      <a:pt x="0" y="896"/>
                    </a:lnTo>
                    <a:lnTo>
                      <a:pt x="17286" y="896"/>
                    </a:lnTo>
                    <a:lnTo>
                      <a:pt x="17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1243333" y="2047304"/>
                <a:ext cx="171806" cy="18494"/>
              </a:xfrm>
              <a:custGeom>
                <a:avLst/>
                <a:gdLst/>
                <a:ahLst/>
                <a:cxnLst/>
                <a:rect l="l" t="t" r="r" b="b"/>
                <a:pathLst>
                  <a:path w="8333" h="897" extrusionOk="0">
                    <a:moveTo>
                      <a:pt x="0" y="1"/>
                    </a:moveTo>
                    <a:lnTo>
                      <a:pt x="0" y="896"/>
                    </a:lnTo>
                    <a:lnTo>
                      <a:pt x="8332" y="896"/>
                    </a:lnTo>
                    <a:lnTo>
                      <a:pt x="8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1243333" y="2106290"/>
                <a:ext cx="171806" cy="18989"/>
              </a:xfrm>
              <a:custGeom>
                <a:avLst/>
                <a:gdLst/>
                <a:ahLst/>
                <a:cxnLst/>
                <a:rect l="l" t="t" r="r" b="b"/>
                <a:pathLst>
                  <a:path w="8333" h="921" extrusionOk="0">
                    <a:moveTo>
                      <a:pt x="0" y="0"/>
                    </a:moveTo>
                    <a:lnTo>
                      <a:pt x="0" y="921"/>
                    </a:lnTo>
                    <a:lnTo>
                      <a:pt x="8332" y="921"/>
                    </a:lnTo>
                    <a:lnTo>
                      <a:pt x="83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a:off x="1058724" y="2047304"/>
                <a:ext cx="134880" cy="18494"/>
              </a:xfrm>
              <a:custGeom>
                <a:avLst/>
                <a:gdLst/>
                <a:ahLst/>
                <a:cxnLst/>
                <a:rect l="l" t="t" r="r" b="b"/>
                <a:pathLst>
                  <a:path w="6542" h="897" extrusionOk="0">
                    <a:moveTo>
                      <a:pt x="0" y="1"/>
                    </a:moveTo>
                    <a:lnTo>
                      <a:pt x="0" y="896"/>
                    </a:lnTo>
                    <a:lnTo>
                      <a:pt x="6542" y="896"/>
                    </a:lnTo>
                    <a:lnTo>
                      <a:pt x="6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1058724" y="2106290"/>
                <a:ext cx="134880" cy="18989"/>
              </a:xfrm>
              <a:custGeom>
                <a:avLst/>
                <a:gdLst/>
                <a:ahLst/>
                <a:cxnLst/>
                <a:rect l="l" t="t" r="r" b="b"/>
                <a:pathLst>
                  <a:path w="6542" h="921" extrusionOk="0">
                    <a:moveTo>
                      <a:pt x="0" y="0"/>
                    </a:moveTo>
                    <a:lnTo>
                      <a:pt x="0" y="921"/>
                    </a:lnTo>
                    <a:lnTo>
                      <a:pt x="6542" y="921"/>
                    </a:lnTo>
                    <a:lnTo>
                      <a:pt x="6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1058724" y="2165772"/>
                <a:ext cx="356415" cy="18473"/>
              </a:xfrm>
              <a:custGeom>
                <a:avLst/>
                <a:gdLst/>
                <a:ahLst/>
                <a:cxnLst/>
                <a:rect l="l" t="t" r="r" b="b"/>
                <a:pathLst>
                  <a:path w="17287" h="896" extrusionOk="0">
                    <a:moveTo>
                      <a:pt x="0" y="0"/>
                    </a:moveTo>
                    <a:lnTo>
                      <a:pt x="0" y="896"/>
                    </a:lnTo>
                    <a:lnTo>
                      <a:pt x="17286" y="896"/>
                    </a:lnTo>
                    <a:lnTo>
                      <a:pt x="172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1506392" y="2733969"/>
                <a:ext cx="62595" cy="62574"/>
              </a:xfrm>
              <a:custGeom>
                <a:avLst/>
                <a:gdLst/>
                <a:ahLst/>
                <a:cxnLst/>
                <a:rect l="l" t="t" r="r" b="b"/>
                <a:pathLst>
                  <a:path w="3036" h="3035" fill="none" extrusionOk="0">
                    <a:moveTo>
                      <a:pt x="1" y="1517"/>
                    </a:moveTo>
                    <a:lnTo>
                      <a:pt x="1" y="1517"/>
                    </a:lnTo>
                    <a:lnTo>
                      <a:pt x="1" y="1368"/>
                    </a:lnTo>
                    <a:lnTo>
                      <a:pt x="26" y="1219"/>
                    </a:lnTo>
                    <a:lnTo>
                      <a:pt x="50" y="1070"/>
                    </a:lnTo>
                    <a:lnTo>
                      <a:pt x="100" y="920"/>
                    </a:lnTo>
                    <a:lnTo>
                      <a:pt x="249" y="672"/>
                    </a:lnTo>
                    <a:lnTo>
                      <a:pt x="448" y="448"/>
                    </a:lnTo>
                    <a:lnTo>
                      <a:pt x="672" y="249"/>
                    </a:lnTo>
                    <a:lnTo>
                      <a:pt x="921" y="100"/>
                    </a:lnTo>
                    <a:lnTo>
                      <a:pt x="1070" y="50"/>
                    </a:lnTo>
                    <a:lnTo>
                      <a:pt x="1219" y="25"/>
                    </a:lnTo>
                    <a:lnTo>
                      <a:pt x="1369" y="0"/>
                    </a:lnTo>
                    <a:lnTo>
                      <a:pt x="1518" y="0"/>
                    </a:lnTo>
                    <a:lnTo>
                      <a:pt x="1518" y="0"/>
                    </a:lnTo>
                    <a:lnTo>
                      <a:pt x="1667" y="0"/>
                    </a:lnTo>
                    <a:lnTo>
                      <a:pt x="1816" y="25"/>
                    </a:lnTo>
                    <a:lnTo>
                      <a:pt x="1966" y="50"/>
                    </a:lnTo>
                    <a:lnTo>
                      <a:pt x="2115" y="100"/>
                    </a:lnTo>
                    <a:lnTo>
                      <a:pt x="2364" y="249"/>
                    </a:lnTo>
                    <a:lnTo>
                      <a:pt x="2587" y="448"/>
                    </a:lnTo>
                    <a:lnTo>
                      <a:pt x="2786" y="672"/>
                    </a:lnTo>
                    <a:lnTo>
                      <a:pt x="2936" y="920"/>
                    </a:lnTo>
                    <a:lnTo>
                      <a:pt x="2985" y="1070"/>
                    </a:lnTo>
                    <a:lnTo>
                      <a:pt x="3010" y="1219"/>
                    </a:lnTo>
                    <a:lnTo>
                      <a:pt x="3035" y="1368"/>
                    </a:lnTo>
                    <a:lnTo>
                      <a:pt x="3035" y="1517"/>
                    </a:lnTo>
                    <a:lnTo>
                      <a:pt x="3035" y="1517"/>
                    </a:lnTo>
                    <a:lnTo>
                      <a:pt x="3035" y="1667"/>
                    </a:lnTo>
                    <a:lnTo>
                      <a:pt x="3010" y="1816"/>
                    </a:lnTo>
                    <a:lnTo>
                      <a:pt x="2985" y="1965"/>
                    </a:lnTo>
                    <a:lnTo>
                      <a:pt x="2936" y="2114"/>
                    </a:lnTo>
                    <a:lnTo>
                      <a:pt x="2786" y="2363"/>
                    </a:lnTo>
                    <a:lnTo>
                      <a:pt x="2587" y="2587"/>
                    </a:lnTo>
                    <a:lnTo>
                      <a:pt x="2364" y="2786"/>
                    </a:lnTo>
                    <a:lnTo>
                      <a:pt x="2115" y="2910"/>
                    </a:lnTo>
                    <a:lnTo>
                      <a:pt x="1966" y="2985"/>
                    </a:lnTo>
                    <a:lnTo>
                      <a:pt x="1816" y="3010"/>
                    </a:lnTo>
                    <a:lnTo>
                      <a:pt x="1667" y="3035"/>
                    </a:lnTo>
                    <a:lnTo>
                      <a:pt x="1518" y="3035"/>
                    </a:lnTo>
                    <a:lnTo>
                      <a:pt x="1518" y="3035"/>
                    </a:lnTo>
                    <a:lnTo>
                      <a:pt x="1369" y="3035"/>
                    </a:lnTo>
                    <a:lnTo>
                      <a:pt x="1219" y="3010"/>
                    </a:lnTo>
                    <a:lnTo>
                      <a:pt x="1070" y="2985"/>
                    </a:lnTo>
                    <a:lnTo>
                      <a:pt x="921" y="2910"/>
                    </a:lnTo>
                    <a:lnTo>
                      <a:pt x="672" y="2786"/>
                    </a:lnTo>
                    <a:lnTo>
                      <a:pt x="448" y="2587"/>
                    </a:lnTo>
                    <a:lnTo>
                      <a:pt x="249" y="2363"/>
                    </a:lnTo>
                    <a:lnTo>
                      <a:pt x="100" y="2114"/>
                    </a:lnTo>
                    <a:lnTo>
                      <a:pt x="50" y="1965"/>
                    </a:lnTo>
                    <a:lnTo>
                      <a:pt x="26" y="1816"/>
                    </a:lnTo>
                    <a:lnTo>
                      <a:pt x="1" y="1667"/>
                    </a:lnTo>
                    <a:lnTo>
                      <a:pt x="1" y="1517"/>
                    </a:lnTo>
                    <a:lnTo>
                      <a:pt x="1"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1411015" y="2328341"/>
                <a:ext cx="126674" cy="405649"/>
              </a:xfrm>
              <a:custGeom>
                <a:avLst/>
                <a:gdLst/>
                <a:ahLst/>
                <a:cxnLst/>
                <a:rect l="l" t="t" r="r" b="b"/>
                <a:pathLst>
                  <a:path w="6144" h="19675" fill="none" extrusionOk="0">
                    <a:moveTo>
                      <a:pt x="0" y="0"/>
                    </a:moveTo>
                    <a:lnTo>
                      <a:pt x="0" y="8482"/>
                    </a:lnTo>
                    <a:lnTo>
                      <a:pt x="6144" y="11615"/>
                    </a:lnTo>
                    <a:lnTo>
                      <a:pt x="6144" y="19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1466909" y="2287827"/>
                <a:ext cx="46183" cy="387691"/>
              </a:xfrm>
              <a:custGeom>
                <a:avLst/>
                <a:gdLst/>
                <a:ahLst/>
                <a:cxnLst/>
                <a:rect l="l" t="t" r="r" b="b"/>
                <a:pathLst>
                  <a:path w="2240" h="18804" fill="none" extrusionOk="0">
                    <a:moveTo>
                      <a:pt x="1" y="18804"/>
                    </a:moveTo>
                    <a:lnTo>
                      <a:pt x="1" y="8929"/>
                    </a:lnTo>
                    <a:lnTo>
                      <a:pt x="2239" y="7512"/>
                    </a:lnTo>
                    <a:lnTo>
                      <a:pt x="2239"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1466909" y="2749350"/>
                <a:ext cx="21" cy="157456"/>
              </a:xfrm>
              <a:custGeom>
                <a:avLst/>
                <a:gdLst/>
                <a:ahLst/>
                <a:cxnLst/>
                <a:rect l="l" t="t" r="r" b="b"/>
                <a:pathLst>
                  <a:path w="1" h="7637" fill="none" extrusionOk="0">
                    <a:moveTo>
                      <a:pt x="1" y="0"/>
                    </a:moveTo>
                    <a:lnTo>
                      <a:pt x="1" y="7636"/>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1466909" y="2983689"/>
                <a:ext cx="21" cy="54904"/>
              </a:xfrm>
              <a:custGeom>
                <a:avLst/>
                <a:gdLst/>
                <a:ahLst/>
                <a:cxnLst/>
                <a:rect l="l" t="t" r="r" b="b"/>
                <a:pathLst>
                  <a:path w="1" h="2663" fill="none" extrusionOk="0">
                    <a:moveTo>
                      <a:pt x="1" y="1"/>
                    </a:moveTo>
                    <a:lnTo>
                      <a:pt x="1" y="2662"/>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5"/>
            <p:cNvSpPr/>
            <p:nvPr/>
          </p:nvSpPr>
          <p:spPr>
            <a:xfrm>
              <a:off x="2897110" y="1017082"/>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1125181" y="1473122"/>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790781" y="3096605"/>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4107158" y="1563464"/>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a:off x="4739527" y="2628883"/>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a:off x="3998124" y="4018260"/>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22"/>
          <p:cNvSpPr txBox="1">
            <a:spLocks noGrp="1"/>
          </p:cNvSpPr>
          <p:nvPr>
            <p:ph type="title"/>
          </p:nvPr>
        </p:nvSpPr>
        <p:spPr>
          <a:xfrm>
            <a:off x="457200" y="28291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Hardware and Software Requirements </a:t>
            </a:r>
            <a:endParaRPr sz="2400" dirty="0">
              <a:latin typeface="+mj-lt"/>
            </a:endParaRPr>
          </a:p>
        </p:txBody>
      </p:sp>
      <p:grpSp>
        <p:nvGrpSpPr>
          <p:cNvPr id="642" name="Google Shape;642;p22"/>
          <p:cNvGrpSpPr/>
          <p:nvPr/>
        </p:nvGrpSpPr>
        <p:grpSpPr>
          <a:xfrm>
            <a:off x="556818" y="1623471"/>
            <a:ext cx="2716242" cy="2750745"/>
            <a:chOff x="457200" y="1485900"/>
            <a:chExt cx="3205384" cy="3246100"/>
          </a:xfrm>
        </p:grpSpPr>
        <p:sp>
          <p:nvSpPr>
            <p:cNvPr id="643" name="Google Shape;643;p22"/>
            <p:cNvSpPr/>
            <p:nvPr/>
          </p:nvSpPr>
          <p:spPr>
            <a:xfrm>
              <a:off x="457200" y="4516621"/>
              <a:ext cx="1920994" cy="173515"/>
            </a:xfrm>
            <a:custGeom>
              <a:avLst/>
              <a:gdLst/>
              <a:ahLst/>
              <a:cxnLst/>
              <a:rect l="l" t="t" r="r" b="b"/>
              <a:pathLst>
                <a:path w="47517" h="4292" extrusionOk="0">
                  <a:moveTo>
                    <a:pt x="23754" y="1"/>
                  </a:moveTo>
                  <a:lnTo>
                    <a:pt x="21330" y="10"/>
                  </a:lnTo>
                  <a:lnTo>
                    <a:pt x="18965" y="49"/>
                  </a:lnTo>
                  <a:lnTo>
                    <a:pt x="16695" y="97"/>
                  </a:lnTo>
                  <a:lnTo>
                    <a:pt x="14511" y="173"/>
                  </a:lnTo>
                  <a:lnTo>
                    <a:pt x="12432" y="259"/>
                  </a:lnTo>
                  <a:lnTo>
                    <a:pt x="11436" y="317"/>
                  </a:lnTo>
                  <a:lnTo>
                    <a:pt x="10469" y="365"/>
                  </a:lnTo>
                  <a:lnTo>
                    <a:pt x="9540" y="432"/>
                  </a:lnTo>
                  <a:lnTo>
                    <a:pt x="8639" y="489"/>
                  </a:lnTo>
                  <a:lnTo>
                    <a:pt x="7777" y="556"/>
                  </a:lnTo>
                  <a:lnTo>
                    <a:pt x="6954" y="633"/>
                  </a:lnTo>
                  <a:lnTo>
                    <a:pt x="6168" y="710"/>
                  </a:lnTo>
                  <a:lnTo>
                    <a:pt x="5421" y="786"/>
                  </a:lnTo>
                  <a:lnTo>
                    <a:pt x="4722" y="863"/>
                  </a:lnTo>
                  <a:lnTo>
                    <a:pt x="4052" y="949"/>
                  </a:lnTo>
                  <a:lnTo>
                    <a:pt x="3439" y="1035"/>
                  </a:lnTo>
                  <a:lnTo>
                    <a:pt x="2864" y="1121"/>
                  </a:lnTo>
                  <a:lnTo>
                    <a:pt x="2337" y="1217"/>
                  </a:lnTo>
                  <a:lnTo>
                    <a:pt x="1868" y="1313"/>
                  </a:lnTo>
                  <a:lnTo>
                    <a:pt x="1437" y="1409"/>
                  </a:lnTo>
                  <a:lnTo>
                    <a:pt x="1063" y="1514"/>
                  </a:lnTo>
                  <a:lnTo>
                    <a:pt x="747" y="1610"/>
                  </a:lnTo>
                  <a:lnTo>
                    <a:pt x="479" y="1715"/>
                  </a:lnTo>
                  <a:lnTo>
                    <a:pt x="364" y="1773"/>
                  </a:lnTo>
                  <a:lnTo>
                    <a:pt x="268" y="1821"/>
                  </a:lnTo>
                  <a:lnTo>
                    <a:pt x="192" y="1878"/>
                  </a:lnTo>
                  <a:lnTo>
                    <a:pt x="125" y="1926"/>
                  </a:lnTo>
                  <a:lnTo>
                    <a:pt x="67" y="1984"/>
                  </a:lnTo>
                  <a:lnTo>
                    <a:pt x="29" y="2041"/>
                  </a:lnTo>
                  <a:lnTo>
                    <a:pt x="10" y="2098"/>
                  </a:lnTo>
                  <a:lnTo>
                    <a:pt x="0" y="2146"/>
                  </a:lnTo>
                  <a:lnTo>
                    <a:pt x="10" y="2204"/>
                  </a:lnTo>
                  <a:lnTo>
                    <a:pt x="29" y="2261"/>
                  </a:lnTo>
                  <a:lnTo>
                    <a:pt x="67" y="2319"/>
                  </a:lnTo>
                  <a:lnTo>
                    <a:pt x="125" y="2367"/>
                  </a:lnTo>
                  <a:lnTo>
                    <a:pt x="192" y="2424"/>
                  </a:lnTo>
                  <a:lnTo>
                    <a:pt x="268" y="2472"/>
                  </a:lnTo>
                  <a:lnTo>
                    <a:pt x="364" y="2529"/>
                  </a:lnTo>
                  <a:lnTo>
                    <a:pt x="479" y="2577"/>
                  </a:lnTo>
                  <a:lnTo>
                    <a:pt x="747" y="2683"/>
                  </a:lnTo>
                  <a:lnTo>
                    <a:pt x="1063" y="2788"/>
                  </a:lnTo>
                  <a:lnTo>
                    <a:pt x="1437" y="2884"/>
                  </a:lnTo>
                  <a:lnTo>
                    <a:pt x="1868" y="2989"/>
                  </a:lnTo>
                  <a:lnTo>
                    <a:pt x="2337" y="3075"/>
                  </a:lnTo>
                  <a:lnTo>
                    <a:pt x="2864" y="3171"/>
                  </a:lnTo>
                  <a:lnTo>
                    <a:pt x="3439" y="3257"/>
                  </a:lnTo>
                  <a:lnTo>
                    <a:pt x="4052" y="3353"/>
                  </a:lnTo>
                  <a:lnTo>
                    <a:pt x="4722" y="3430"/>
                  </a:lnTo>
                  <a:lnTo>
                    <a:pt x="5421" y="3516"/>
                  </a:lnTo>
                  <a:lnTo>
                    <a:pt x="6168" y="3593"/>
                  </a:lnTo>
                  <a:lnTo>
                    <a:pt x="6954" y="3669"/>
                  </a:lnTo>
                  <a:lnTo>
                    <a:pt x="7777" y="3736"/>
                  </a:lnTo>
                  <a:lnTo>
                    <a:pt x="8639" y="3803"/>
                  </a:lnTo>
                  <a:lnTo>
                    <a:pt x="9540" y="3870"/>
                  </a:lnTo>
                  <a:lnTo>
                    <a:pt x="10469" y="3928"/>
                  </a:lnTo>
                  <a:lnTo>
                    <a:pt x="11436" y="3985"/>
                  </a:lnTo>
                  <a:lnTo>
                    <a:pt x="12432" y="4033"/>
                  </a:lnTo>
                  <a:lnTo>
                    <a:pt x="14511" y="4129"/>
                  </a:lnTo>
                  <a:lnTo>
                    <a:pt x="16695" y="4196"/>
                  </a:lnTo>
                  <a:lnTo>
                    <a:pt x="18965" y="4254"/>
                  </a:lnTo>
                  <a:lnTo>
                    <a:pt x="21330" y="4282"/>
                  </a:lnTo>
                  <a:lnTo>
                    <a:pt x="23754" y="4292"/>
                  </a:lnTo>
                  <a:lnTo>
                    <a:pt x="26187" y="4282"/>
                  </a:lnTo>
                  <a:lnTo>
                    <a:pt x="28543" y="4254"/>
                  </a:lnTo>
                  <a:lnTo>
                    <a:pt x="30822" y="4196"/>
                  </a:lnTo>
                  <a:lnTo>
                    <a:pt x="33006" y="4129"/>
                  </a:lnTo>
                  <a:lnTo>
                    <a:pt x="35085" y="4033"/>
                  </a:lnTo>
                  <a:lnTo>
                    <a:pt x="36071" y="3985"/>
                  </a:lnTo>
                  <a:lnTo>
                    <a:pt x="37038" y="3928"/>
                  </a:lnTo>
                  <a:lnTo>
                    <a:pt x="37968" y="3870"/>
                  </a:lnTo>
                  <a:lnTo>
                    <a:pt x="38868" y="3803"/>
                  </a:lnTo>
                  <a:lnTo>
                    <a:pt x="39730" y="3736"/>
                  </a:lnTo>
                  <a:lnTo>
                    <a:pt x="40554" y="3669"/>
                  </a:lnTo>
                  <a:lnTo>
                    <a:pt x="41339" y="3593"/>
                  </a:lnTo>
                  <a:lnTo>
                    <a:pt x="42086" y="3516"/>
                  </a:lnTo>
                  <a:lnTo>
                    <a:pt x="42795" y="3430"/>
                  </a:lnTo>
                  <a:lnTo>
                    <a:pt x="43456" y="3353"/>
                  </a:lnTo>
                  <a:lnTo>
                    <a:pt x="44078" y="3257"/>
                  </a:lnTo>
                  <a:lnTo>
                    <a:pt x="44643" y="3171"/>
                  </a:lnTo>
                  <a:lnTo>
                    <a:pt x="45170" y="3075"/>
                  </a:lnTo>
                  <a:lnTo>
                    <a:pt x="45649" y="2989"/>
                  </a:lnTo>
                  <a:lnTo>
                    <a:pt x="46071" y="2884"/>
                  </a:lnTo>
                  <a:lnTo>
                    <a:pt x="46444" y="2788"/>
                  </a:lnTo>
                  <a:lnTo>
                    <a:pt x="46770" y="2683"/>
                  </a:lnTo>
                  <a:lnTo>
                    <a:pt x="47028" y="2577"/>
                  </a:lnTo>
                  <a:lnTo>
                    <a:pt x="47143" y="2529"/>
                  </a:lnTo>
                  <a:lnTo>
                    <a:pt x="47239" y="2472"/>
                  </a:lnTo>
                  <a:lnTo>
                    <a:pt x="47325" y="2424"/>
                  </a:lnTo>
                  <a:lnTo>
                    <a:pt x="47392" y="2367"/>
                  </a:lnTo>
                  <a:lnTo>
                    <a:pt x="47450" y="2319"/>
                  </a:lnTo>
                  <a:lnTo>
                    <a:pt x="47488" y="2261"/>
                  </a:lnTo>
                  <a:lnTo>
                    <a:pt x="47507" y="2204"/>
                  </a:lnTo>
                  <a:lnTo>
                    <a:pt x="47517" y="2146"/>
                  </a:lnTo>
                  <a:lnTo>
                    <a:pt x="47507" y="2098"/>
                  </a:lnTo>
                  <a:lnTo>
                    <a:pt x="47488" y="2041"/>
                  </a:lnTo>
                  <a:lnTo>
                    <a:pt x="47450" y="1984"/>
                  </a:lnTo>
                  <a:lnTo>
                    <a:pt x="47392" y="1926"/>
                  </a:lnTo>
                  <a:lnTo>
                    <a:pt x="47325" y="1878"/>
                  </a:lnTo>
                  <a:lnTo>
                    <a:pt x="47239" y="1821"/>
                  </a:lnTo>
                  <a:lnTo>
                    <a:pt x="47143" y="1773"/>
                  </a:lnTo>
                  <a:lnTo>
                    <a:pt x="47028" y="1715"/>
                  </a:lnTo>
                  <a:lnTo>
                    <a:pt x="46770" y="1610"/>
                  </a:lnTo>
                  <a:lnTo>
                    <a:pt x="46444" y="1514"/>
                  </a:lnTo>
                  <a:lnTo>
                    <a:pt x="46071" y="1409"/>
                  </a:lnTo>
                  <a:lnTo>
                    <a:pt x="45649" y="1313"/>
                  </a:lnTo>
                  <a:lnTo>
                    <a:pt x="45170" y="1217"/>
                  </a:lnTo>
                  <a:lnTo>
                    <a:pt x="44643" y="1121"/>
                  </a:lnTo>
                  <a:lnTo>
                    <a:pt x="44078" y="1035"/>
                  </a:lnTo>
                  <a:lnTo>
                    <a:pt x="43456" y="949"/>
                  </a:lnTo>
                  <a:lnTo>
                    <a:pt x="42795" y="863"/>
                  </a:lnTo>
                  <a:lnTo>
                    <a:pt x="42086" y="786"/>
                  </a:lnTo>
                  <a:lnTo>
                    <a:pt x="41339" y="710"/>
                  </a:lnTo>
                  <a:lnTo>
                    <a:pt x="40554" y="633"/>
                  </a:lnTo>
                  <a:lnTo>
                    <a:pt x="39730" y="556"/>
                  </a:lnTo>
                  <a:lnTo>
                    <a:pt x="38868" y="489"/>
                  </a:lnTo>
                  <a:lnTo>
                    <a:pt x="37968" y="432"/>
                  </a:lnTo>
                  <a:lnTo>
                    <a:pt x="37038" y="365"/>
                  </a:lnTo>
                  <a:lnTo>
                    <a:pt x="36071" y="317"/>
                  </a:lnTo>
                  <a:lnTo>
                    <a:pt x="35085" y="259"/>
                  </a:lnTo>
                  <a:lnTo>
                    <a:pt x="33006" y="173"/>
                  </a:lnTo>
                  <a:lnTo>
                    <a:pt x="30822" y="97"/>
                  </a:lnTo>
                  <a:lnTo>
                    <a:pt x="28543" y="49"/>
                  </a:lnTo>
                  <a:lnTo>
                    <a:pt x="26187" y="10"/>
                  </a:lnTo>
                  <a:lnTo>
                    <a:pt x="23754"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44" name="Google Shape;644;p22"/>
            <p:cNvSpPr/>
            <p:nvPr/>
          </p:nvSpPr>
          <p:spPr>
            <a:xfrm>
              <a:off x="2360341" y="2998390"/>
              <a:ext cx="417454" cy="50373"/>
            </a:xfrm>
            <a:custGeom>
              <a:avLst/>
              <a:gdLst/>
              <a:ahLst/>
              <a:cxnLst/>
              <a:rect l="l" t="t" r="r" b="b"/>
              <a:pathLst>
                <a:path w="10326" h="1246" extrusionOk="0">
                  <a:moveTo>
                    <a:pt x="565" y="0"/>
                  </a:moveTo>
                  <a:lnTo>
                    <a:pt x="498" y="10"/>
                  </a:lnTo>
                  <a:lnTo>
                    <a:pt x="441" y="29"/>
                  </a:lnTo>
                  <a:lnTo>
                    <a:pt x="383" y="48"/>
                  </a:lnTo>
                  <a:lnTo>
                    <a:pt x="326" y="67"/>
                  </a:lnTo>
                  <a:lnTo>
                    <a:pt x="278" y="105"/>
                  </a:lnTo>
                  <a:lnTo>
                    <a:pt x="182" y="182"/>
                  </a:lnTo>
                  <a:lnTo>
                    <a:pt x="106" y="268"/>
                  </a:lnTo>
                  <a:lnTo>
                    <a:pt x="77" y="326"/>
                  </a:lnTo>
                  <a:lnTo>
                    <a:pt x="48" y="374"/>
                  </a:lnTo>
                  <a:lnTo>
                    <a:pt x="29" y="431"/>
                  </a:lnTo>
                  <a:lnTo>
                    <a:pt x="19" y="489"/>
                  </a:lnTo>
                  <a:lnTo>
                    <a:pt x="10" y="556"/>
                  </a:lnTo>
                  <a:lnTo>
                    <a:pt x="0" y="623"/>
                  </a:lnTo>
                  <a:lnTo>
                    <a:pt x="10" y="680"/>
                  </a:lnTo>
                  <a:lnTo>
                    <a:pt x="19" y="747"/>
                  </a:lnTo>
                  <a:lnTo>
                    <a:pt x="29" y="805"/>
                  </a:lnTo>
                  <a:lnTo>
                    <a:pt x="48" y="862"/>
                  </a:lnTo>
                  <a:lnTo>
                    <a:pt x="77" y="920"/>
                  </a:lnTo>
                  <a:lnTo>
                    <a:pt x="106" y="967"/>
                  </a:lnTo>
                  <a:lnTo>
                    <a:pt x="182" y="1063"/>
                  </a:lnTo>
                  <a:lnTo>
                    <a:pt x="278" y="1130"/>
                  </a:lnTo>
                  <a:lnTo>
                    <a:pt x="326" y="1169"/>
                  </a:lnTo>
                  <a:lnTo>
                    <a:pt x="383" y="1188"/>
                  </a:lnTo>
                  <a:lnTo>
                    <a:pt x="441" y="1216"/>
                  </a:lnTo>
                  <a:lnTo>
                    <a:pt x="498" y="1226"/>
                  </a:lnTo>
                  <a:lnTo>
                    <a:pt x="565" y="1236"/>
                  </a:lnTo>
                  <a:lnTo>
                    <a:pt x="623" y="1245"/>
                  </a:lnTo>
                  <a:lnTo>
                    <a:pt x="9703" y="1245"/>
                  </a:lnTo>
                  <a:lnTo>
                    <a:pt x="9770" y="1236"/>
                  </a:lnTo>
                  <a:lnTo>
                    <a:pt x="9837" y="1226"/>
                  </a:lnTo>
                  <a:lnTo>
                    <a:pt x="9894" y="1216"/>
                  </a:lnTo>
                  <a:lnTo>
                    <a:pt x="9952" y="1188"/>
                  </a:lnTo>
                  <a:lnTo>
                    <a:pt x="10000" y="1169"/>
                  </a:lnTo>
                  <a:lnTo>
                    <a:pt x="10057" y="1130"/>
                  </a:lnTo>
                  <a:lnTo>
                    <a:pt x="10144" y="1063"/>
                  </a:lnTo>
                  <a:lnTo>
                    <a:pt x="10220" y="967"/>
                  </a:lnTo>
                  <a:lnTo>
                    <a:pt x="10258" y="920"/>
                  </a:lnTo>
                  <a:lnTo>
                    <a:pt x="10278" y="862"/>
                  </a:lnTo>
                  <a:lnTo>
                    <a:pt x="10297" y="805"/>
                  </a:lnTo>
                  <a:lnTo>
                    <a:pt x="10316" y="747"/>
                  </a:lnTo>
                  <a:lnTo>
                    <a:pt x="10326" y="680"/>
                  </a:lnTo>
                  <a:lnTo>
                    <a:pt x="10326" y="623"/>
                  </a:lnTo>
                  <a:lnTo>
                    <a:pt x="10326" y="556"/>
                  </a:lnTo>
                  <a:lnTo>
                    <a:pt x="10316" y="489"/>
                  </a:lnTo>
                  <a:lnTo>
                    <a:pt x="10297" y="431"/>
                  </a:lnTo>
                  <a:lnTo>
                    <a:pt x="10278" y="374"/>
                  </a:lnTo>
                  <a:lnTo>
                    <a:pt x="10258" y="326"/>
                  </a:lnTo>
                  <a:lnTo>
                    <a:pt x="10220" y="268"/>
                  </a:lnTo>
                  <a:lnTo>
                    <a:pt x="10144" y="182"/>
                  </a:lnTo>
                  <a:lnTo>
                    <a:pt x="10057" y="105"/>
                  </a:lnTo>
                  <a:lnTo>
                    <a:pt x="10000" y="67"/>
                  </a:lnTo>
                  <a:lnTo>
                    <a:pt x="9952" y="48"/>
                  </a:lnTo>
                  <a:lnTo>
                    <a:pt x="9894" y="29"/>
                  </a:lnTo>
                  <a:lnTo>
                    <a:pt x="9837" y="10"/>
                  </a:lnTo>
                  <a:lnTo>
                    <a:pt x="9770"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45" name="Google Shape;645;p22"/>
            <p:cNvSpPr/>
            <p:nvPr/>
          </p:nvSpPr>
          <p:spPr>
            <a:xfrm>
              <a:off x="2623642" y="2998390"/>
              <a:ext cx="154150" cy="50373"/>
            </a:xfrm>
            <a:custGeom>
              <a:avLst/>
              <a:gdLst/>
              <a:ahLst/>
              <a:cxnLst/>
              <a:rect l="l" t="t" r="r" b="b"/>
              <a:pathLst>
                <a:path w="3813" h="1246" extrusionOk="0">
                  <a:moveTo>
                    <a:pt x="566" y="0"/>
                  </a:moveTo>
                  <a:lnTo>
                    <a:pt x="498" y="10"/>
                  </a:lnTo>
                  <a:lnTo>
                    <a:pt x="441" y="29"/>
                  </a:lnTo>
                  <a:lnTo>
                    <a:pt x="384" y="48"/>
                  </a:lnTo>
                  <a:lnTo>
                    <a:pt x="326" y="67"/>
                  </a:lnTo>
                  <a:lnTo>
                    <a:pt x="278" y="105"/>
                  </a:lnTo>
                  <a:lnTo>
                    <a:pt x="182" y="182"/>
                  </a:lnTo>
                  <a:lnTo>
                    <a:pt x="106" y="268"/>
                  </a:lnTo>
                  <a:lnTo>
                    <a:pt x="77" y="326"/>
                  </a:lnTo>
                  <a:lnTo>
                    <a:pt x="48" y="374"/>
                  </a:lnTo>
                  <a:lnTo>
                    <a:pt x="29" y="431"/>
                  </a:lnTo>
                  <a:lnTo>
                    <a:pt x="20" y="489"/>
                  </a:lnTo>
                  <a:lnTo>
                    <a:pt x="10" y="556"/>
                  </a:lnTo>
                  <a:lnTo>
                    <a:pt x="0" y="623"/>
                  </a:lnTo>
                  <a:lnTo>
                    <a:pt x="10" y="680"/>
                  </a:lnTo>
                  <a:lnTo>
                    <a:pt x="20" y="747"/>
                  </a:lnTo>
                  <a:lnTo>
                    <a:pt x="29" y="805"/>
                  </a:lnTo>
                  <a:lnTo>
                    <a:pt x="48" y="862"/>
                  </a:lnTo>
                  <a:lnTo>
                    <a:pt x="77" y="920"/>
                  </a:lnTo>
                  <a:lnTo>
                    <a:pt x="106" y="967"/>
                  </a:lnTo>
                  <a:lnTo>
                    <a:pt x="182" y="1063"/>
                  </a:lnTo>
                  <a:lnTo>
                    <a:pt x="278" y="1130"/>
                  </a:lnTo>
                  <a:lnTo>
                    <a:pt x="326" y="1169"/>
                  </a:lnTo>
                  <a:lnTo>
                    <a:pt x="384" y="1188"/>
                  </a:lnTo>
                  <a:lnTo>
                    <a:pt x="441" y="1216"/>
                  </a:lnTo>
                  <a:lnTo>
                    <a:pt x="498" y="1226"/>
                  </a:lnTo>
                  <a:lnTo>
                    <a:pt x="566" y="1236"/>
                  </a:lnTo>
                  <a:lnTo>
                    <a:pt x="623" y="1245"/>
                  </a:lnTo>
                  <a:lnTo>
                    <a:pt x="3190" y="1245"/>
                  </a:lnTo>
                  <a:lnTo>
                    <a:pt x="3257" y="1236"/>
                  </a:lnTo>
                  <a:lnTo>
                    <a:pt x="3324" y="1226"/>
                  </a:lnTo>
                  <a:lnTo>
                    <a:pt x="3381" y="1216"/>
                  </a:lnTo>
                  <a:lnTo>
                    <a:pt x="3439" y="1188"/>
                  </a:lnTo>
                  <a:lnTo>
                    <a:pt x="3487" y="1169"/>
                  </a:lnTo>
                  <a:lnTo>
                    <a:pt x="3544" y="1130"/>
                  </a:lnTo>
                  <a:lnTo>
                    <a:pt x="3631" y="1063"/>
                  </a:lnTo>
                  <a:lnTo>
                    <a:pt x="3707" y="967"/>
                  </a:lnTo>
                  <a:lnTo>
                    <a:pt x="3745" y="920"/>
                  </a:lnTo>
                  <a:lnTo>
                    <a:pt x="3765" y="862"/>
                  </a:lnTo>
                  <a:lnTo>
                    <a:pt x="3784" y="805"/>
                  </a:lnTo>
                  <a:lnTo>
                    <a:pt x="3803" y="747"/>
                  </a:lnTo>
                  <a:lnTo>
                    <a:pt x="3813" y="680"/>
                  </a:lnTo>
                  <a:lnTo>
                    <a:pt x="3813" y="623"/>
                  </a:lnTo>
                  <a:lnTo>
                    <a:pt x="3813" y="556"/>
                  </a:lnTo>
                  <a:lnTo>
                    <a:pt x="3803" y="489"/>
                  </a:lnTo>
                  <a:lnTo>
                    <a:pt x="3784" y="431"/>
                  </a:lnTo>
                  <a:lnTo>
                    <a:pt x="3765" y="374"/>
                  </a:lnTo>
                  <a:lnTo>
                    <a:pt x="3745" y="326"/>
                  </a:lnTo>
                  <a:lnTo>
                    <a:pt x="3707" y="268"/>
                  </a:lnTo>
                  <a:lnTo>
                    <a:pt x="3631" y="182"/>
                  </a:lnTo>
                  <a:lnTo>
                    <a:pt x="3544" y="105"/>
                  </a:lnTo>
                  <a:lnTo>
                    <a:pt x="3487" y="67"/>
                  </a:lnTo>
                  <a:lnTo>
                    <a:pt x="3439" y="48"/>
                  </a:lnTo>
                  <a:lnTo>
                    <a:pt x="3381" y="29"/>
                  </a:lnTo>
                  <a:lnTo>
                    <a:pt x="3324" y="10"/>
                  </a:lnTo>
                  <a:lnTo>
                    <a:pt x="3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46" name="Google Shape;646;p22"/>
            <p:cNvSpPr/>
            <p:nvPr/>
          </p:nvSpPr>
          <p:spPr>
            <a:xfrm>
              <a:off x="2665443" y="2196079"/>
              <a:ext cx="84453" cy="111176"/>
            </a:xfrm>
            <a:custGeom>
              <a:avLst/>
              <a:gdLst/>
              <a:ahLst/>
              <a:cxnLst/>
              <a:rect l="l" t="t" r="r" b="b"/>
              <a:pathLst>
                <a:path w="2089" h="2750" extrusionOk="0">
                  <a:moveTo>
                    <a:pt x="1821" y="0"/>
                  </a:moveTo>
                  <a:lnTo>
                    <a:pt x="1754" y="19"/>
                  </a:lnTo>
                  <a:lnTo>
                    <a:pt x="1620" y="67"/>
                  </a:lnTo>
                  <a:lnTo>
                    <a:pt x="1466" y="144"/>
                  </a:lnTo>
                  <a:lnTo>
                    <a:pt x="1303" y="240"/>
                  </a:lnTo>
                  <a:lnTo>
                    <a:pt x="1141" y="345"/>
                  </a:lnTo>
                  <a:lnTo>
                    <a:pt x="968" y="470"/>
                  </a:lnTo>
                  <a:lnTo>
                    <a:pt x="643" y="719"/>
                  </a:lnTo>
                  <a:lnTo>
                    <a:pt x="374" y="948"/>
                  </a:lnTo>
                  <a:lnTo>
                    <a:pt x="116" y="1178"/>
                  </a:lnTo>
                  <a:lnTo>
                    <a:pt x="68" y="1303"/>
                  </a:lnTo>
                  <a:lnTo>
                    <a:pt x="30" y="1437"/>
                  </a:lnTo>
                  <a:lnTo>
                    <a:pt x="10" y="1571"/>
                  </a:lnTo>
                  <a:lnTo>
                    <a:pt x="1" y="1705"/>
                  </a:lnTo>
                  <a:lnTo>
                    <a:pt x="1" y="1839"/>
                  </a:lnTo>
                  <a:lnTo>
                    <a:pt x="10" y="1964"/>
                  </a:lnTo>
                  <a:lnTo>
                    <a:pt x="39" y="2088"/>
                  </a:lnTo>
                  <a:lnTo>
                    <a:pt x="68" y="2203"/>
                  </a:lnTo>
                  <a:lnTo>
                    <a:pt x="106" y="2318"/>
                  </a:lnTo>
                  <a:lnTo>
                    <a:pt x="164" y="2414"/>
                  </a:lnTo>
                  <a:lnTo>
                    <a:pt x="221" y="2510"/>
                  </a:lnTo>
                  <a:lnTo>
                    <a:pt x="288" y="2586"/>
                  </a:lnTo>
                  <a:lnTo>
                    <a:pt x="365" y="2653"/>
                  </a:lnTo>
                  <a:lnTo>
                    <a:pt x="441" y="2701"/>
                  </a:lnTo>
                  <a:lnTo>
                    <a:pt x="528" y="2730"/>
                  </a:lnTo>
                  <a:lnTo>
                    <a:pt x="623" y="2749"/>
                  </a:lnTo>
                  <a:lnTo>
                    <a:pt x="671" y="2749"/>
                  </a:lnTo>
                  <a:lnTo>
                    <a:pt x="729" y="2730"/>
                  </a:lnTo>
                  <a:lnTo>
                    <a:pt x="786" y="2701"/>
                  </a:lnTo>
                  <a:lnTo>
                    <a:pt x="844" y="2663"/>
                  </a:lnTo>
                  <a:lnTo>
                    <a:pt x="901" y="2615"/>
                  </a:lnTo>
                  <a:lnTo>
                    <a:pt x="968" y="2548"/>
                  </a:lnTo>
                  <a:lnTo>
                    <a:pt x="1102" y="2404"/>
                  </a:lnTo>
                  <a:lnTo>
                    <a:pt x="1236" y="2232"/>
                  </a:lnTo>
                  <a:lnTo>
                    <a:pt x="1371" y="2031"/>
                  </a:lnTo>
                  <a:lnTo>
                    <a:pt x="1505" y="1810"/>
                  </a:lnTo>
                  <a:lnTo>
                    <a:pt x="1629" y="1581"/>
                  </a:lnTo>
                  <a:lnTo>
                    <a:pt x="1754" y="1351"/>
                  </a:lnTo>
                  <a:lnTo>
                    <a:pt x="1859" y="1111"/>
                  </a:lnTo>
                  <a:lnTo>
                    <a:pt x="1945" y="891"/>
                  </a:lnTo>
                  <a:lnTo>
                    <a:pt x="2012" y="671"/>
                  </a:lnTo>
                  <a:lnTo>
                    <a:pt x="2060" y="479"/>
                  </a:lnTo>
                  <a:lnTo>
                    <a:pt x="2079" y="393"/>
                  </a:lnTo>
                  <a:lnTo>
                    <a:pt x="2089" y="307"/>
                  </a:lnTo>
                  <a:lnTo>
                    <a:pt x="2089" y="240"/>
                  </a:lnTo>
                  <a:lnTo>
                    <a:pt x="2079" y="173"/>
                  </a:lnTo>
                  <a:lnTo>
                    <a:pt x="2070" y="115"/>
                  </a:lnTo>
                  <a:lnTo>
                    <a:pt x="2041" y="77"/>
                  </a:lnTo>
                  <a:lnTo>
                    <a:pt x="2012" y="39"/>
                  </a:lnTo>
                  <a:lnTo>
                    <a:pt x="1974" y="19"/>
                  </a:lnTo>
                  <a:lnTo>
                    <a:pt x="1926"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47" name="Google Shape;647;p22"/>
            <p:cNvSpPr/>
            <p:nvPr/>
          </p:nvSpPr>
          <p:spPr>
            <a:xfrm>
              <a:off x="3148708" y="1685326"/>
              <a:ext cx="513874" cy="513874"/>
            </a:xfrm>
            <a:custGeom>
              <a:avLst/>
              <a:gdLst/>
              <a:ahLst/>
              <a:cxnLst/>
              <a:rect l="l" t="t" r="r" b="b"/>
              <a:pathLst>
                <a:path w="12711" h="12711" extrusionOk="0">
                  <a:moveTo>
                    <a:pt x="6025" y="1"/>
                  </a:moveTo>
                  <a:lnTo>
                    <a:pt x="5699" y="29"/>
                  </a:lnTo>
                  <a:lnTo>
                    <a:pt x="5383" y="68"/>
                  </a:lnTo>
                  <a:lnTo>
                    <a:pt x="5077" y="125"/>
                  </a:lnTo>
                  <a:lnTo>
                    <a:pt x="4761" y="192"/>
                  </a:lnTo>
                  <a:lnTo>
                    <a:pt x="4464" y="278"/>
                  </a:lnTo>
                  <a:lnTo>
                    <a:pt x="4167" y="384"/>
                  </a:lnTo>
                  <a:lnTo>
                    <a:pt x="3879" y="499"/>
                  </a:lnTo>
                  <a:lnTo>
                    <a:pt x="3602" y="623"/>
                  </a:lnTo>
                  <a:lnTo>
                    <a:pt x="3324" y="767"/>
                  </a:lnTo>
                  <a:lnTo>
                    <a:pt x="3056" y="920"/>
                  </a:lnTo>
                  <a:lnTo>
                    <a:pt x="2797" y="1083"/>
                  </a:lnTo>
                  <a:lnTo>
                    <a:pt x="2548" y="1255"/>
                  </a:lnTo>
                  <a:lnTo>
                    <a:pt x="2309" y="1447"/>
                  </a:lnTo>
                  <a:lnTo>
                    <a:pt x="2079" y="1648"/>
                  </a:lnTo>
                  <a:lnTo>
                    <a:pt x="1858" y="1859"/>
                  </a:lnTo>
                  <a:lnTo>
                    <a:pt x="1648" y="2079"/>
                  </a:lnTo>
                  <a:lnTo>
                    <a:pt x="1447" y="2309"/>
                  </a:lnTo>
                  <a:lnTo>
                    <a:pt x="1265" y="2548"/>
                  </a:lnTo>
                  <a:lnTo>
                    <a:pt x="1083" y="2797"/>
                  </a:lnTo>
                  <a:lnTo>
                    <a:pt x="920" y="3056"/>
                  </a:lnTo>
                  <a:lnTo>
                    <a:pt x="767" y="3324"/>
                  </a:lnTo>
                  <a:lnTo>
                    <a:pt x="623" y="3592"/>
                  </a:lnTo>
                  <a:lnTo>
                    <a:pt x="498" y="3880"/>
                  </a:lnTo>
                  <a:lnTo>
                    <a:pt x="383" y="4167"/>
                  </a:lnTo>
                  <a:lnTo>
                    <a:pt x="288" y="4464"/>
                  </a:lnTo>
                  <a:lnTo>
                    <a:pt x="201" y="4761"/>
                  </a:lnTo>
                  <a:lnTo>
                    <a:pt x="125" y="5068"/>
                  </a:lnTo>
                  <a:lnTo>
                    <a:pt x="67" y="5384"/>
                  </a:lnTo>
                  <a:lnTo>
                    <a:pt x="29" y="5700"/>
                  </a:lnTo>
                  <a:lnTo>
                    <a:pt x="10" y="6025"/>
                  </a:lnTo>
                  <a:lnTo>
                    <a:pt x="0" y="6351"/>
                  </a:lnTo>
                  <a:lnTo>
                    <a:pt x="10" y="6677"/>
                  </a:lnTo>
                  <a:lnTo>
                    <a:pt x="29" y="7002"/>
                  </a:lnTo>
                  <a:lnTo>
                    <a:pt x="67" y="7318"/>
                  </a:lnTo>
                  <a:lnTo>
                    <a:pt x="125" y="7634"/>
                  </a:lnTo>
                  <a:lnTo>
                    <a:pt x="201" y="7941"/>
                  </a:lnTo>
                  <a:lnTo>
                    <a:pt x="288" y="8238"/>
                  </a:lnTo>
                  <a:lnTo>
                    <a:pt x="383" y="8535"/>
                  </a:lnTo>
                  <a:lnTo>
                    <a:pt x="498" y="8822"/>
                  </a:lnTo>
                  <a:lnTo>
                    <a:pt x="623" y="9109"/>
                  </a:lnTo>
                  <a:lnTo>
                    <a:pt x="767" y="9378"/>
                  </a:lnTo>
                  <a:lnTo>
                    <a:pt x="920" y="9646"/>
                  </a:lnTo>
                  <a:lnTo>
                    <a:pt x="1083" y="9904"/>
                  </a:lnTo>
                  <a:lnTo>
                    <a:pt x="1265" y="10153"/>
                  </a:lnTo>
                  <a:lnTo>
                    <a:pt x="1447" y="10393"/>
                  </a:lnTo>
                  <a:lnTo>
                    <a:pt x="1648" y="10623"/>
                  </a:lnTo>
                  <a:lnTo>
                    <a:pt x="1858" y="10843"/>
                  </a:lnTo>
                  <a:lnTo>
                    <a:pt x="2079" y="11054"/>
                  </a:lnTo>
                  <a:lnTo>
                    <a:pt x="2309" y="11255"/>
                  </a:lnTo>
                  <a:lnTo>
                    <a:pt x="2548" y="11447"/>
                  </a:lnTo>
                  <a:lnTo>
                    <a:pt x="2797" y="11619"/>
                  </a:lnTo>
                  <a:lnTo>
                    <a:pt x="3056" y="11791"/>
                  </a:lnTo>
                  <a:lnTo>
                    <a:pt x="3324" y="11945"/>
                  </a:lnTo>
                  <a:lnTo>
                    <a:pt x="3602" y="12079"/>
                  </a:lnTo>
                  <a:lnTo>
                    <a:pt x="3879" y="12203"/>
                  </a:lnTo>
                  <a:lnTo>
                    <a:pt x="4167" y="12318"/>
                  </a:lnTo>
                  <a:lnTo>
                    <a:pt x="4464" y="12423"/>
                  </a:lnTo>
                  <a:lnTo>
                    <a:pt x="4761" y="12510"/>
                  </a:lnTo>
                  <a:lnTo>
                    <a:pt x="5077" y="12577"/>
                  </a:lnTo>
                  <a:lnTo>
                    <a:pt x="5383" y="12634"/>
                  </a:lnTo>
                  <a:lnTo>
                    <a:pt x="5699" y="12673"/>
                  </a:lnTo>
                  <a:lnTo>
                    <a:pt x="6025" y="12701"/>
                  </a:lnTo>
                  <a:lnTo>
                    <a:pt x="6351" y="12711"/>
                  </a:lnTo>
                  <a:lnTo>
                    <a:pt x="6676" y="12701"/>
                  </a:lnTo>
                  <a:lnTo>
                    <a:pt x="7002" y="12673"/>
                  </a:lnTo>
                  <a:lnTo>
                    <a:pt x="7318" y="12634"/>
                  </a:lnTo>
                  <a:lnTo>
                    <a:pt x="7634" y="12577"/>
                  </a:lnTo>
                  <a:lnTo>
                    <a:pt x="7941" y="12510"/>
                  </a:lnTo>
                  <a:lnTo>
                    <a:pt x="8247" y="12423"/>
                  </a:lnTo>
                  <a:lnTo>
                    <a:pt x="8534" y="12318"/>
                  </a:lnTo>
                  <a:lnTo>
                    <a:pt x="8831" y="12203"/>
                  </a:lnTo>
                  <a:lnTo>
                    <a:pt x="9109" y="12079"/>
                  </a:lnTo>
                  <a:lnTo>
                    <a:pt x="9387" y="11945"/>
                  </a:lnTo>
                  <a:lnTo>
                    <a:pt x="9645" y="11791"/>
                  </a:lnTo>
                  <a:lnTo>
                    <a:pt x="9904" y="11619"/>
                  </a:lnTo>
                  <a:lnTo>
                    <a:pt x="10153" y="11447"/>
                  </a:lnTo>
                  <a:lnTo>
                    <a:pt x="10393" y="11255"/>
                  </a:lnTo>
                  <a:lnTo>
                    <a:pt x="10622" y="11054"/>
                  </a:lnTo>
                  <a:lnTo>
                    <a:pt x="10843" y="10843"/>
                  </a:lnTo>
                  <a:lnTo>
                    <a:pt x="11053" y="10623"/>
                  </a:lnTo>
                  <a:lnTo>
                    <a:pt x="11255" y="10393"/>
                  </a:lnTo>
                  <a:lnTo>
                    <a:pt x="11446" y="10153"/>
                  </a:lnTo>
                  <a:lnTo>
                    <a:pt x="11619" y="9904"/>
                  </a:lnTo>
                  <a:lnTo>
                    <a:pt x="11791" y="9646"/>
                  </a:lnTo>
                  <a:lnTo>
                    <a:pt x="11944" y="9378"/>
                  </a:lnTo>
                  <a:lnTo>
                    <a:pt x="12078" y="9109"/>
                  </a:lnTo>
                  <a:lnTo>
                    <a:pt x="12212" y="8822"/>
                  </a:lnTo>
                  <a:lnTo>
                    <a:pt x="12327" y="8535"/>
                  </a:lnTo>
                  <a:lnTo>
                    <a:pt x="12423" y="8238"/>
                  </a:lnTo>
                  <a:lnTo>
                    <a:pt x="12509" y="7941"/>
                  </a:lnTo>
                  <a:lnTo>
                    <a:pt x="12576" y="7634"/>
                  </a:lnTo>
                  <a:lnTo>
                    <a:pt x="12634" y="7318"/>
                  </a:lnTo>
                  <a:lnTo>
                    <a:pt x="12672" y="7002"/>
                  </a:lnTo>
                  <a:lnTo>
                    <a:pt x="12701" y="6677"/>
                  </a:lnTo>
                  <a:lnTo>
                    <a:pt x="12710" y="6351"/>
                  </a:lnTo>
                  <a:lnTo>
                    <a:pt x="12701" y="6025"/>
                  </a:lnTo>
                  <a:lnTo>
                    <a:pt x="12672" y="5700"/>
                  </a:lnTo>
                  <a:lnTo>
                    <a:pt x="12634" y="5384"/>
                  </a:lnTo>
                  <a:lnTo>
                    <a:pt x="12576" y="5068"/>
                  </a:lnTo>
                  <a:lnTo>
                    <a:pt x="12509" y="4761"/>
                  </a:lnTo>
                  <a:lnTo>
                    <a:pt x="12423" y="4464"/>
                  </a:lnTo>
                  <a:lnTo>
                    <a:pt x="12327" y="4167"/>
                  </a:lnTo>
                  <a:lnTo>
                    <a:pt x="12212" y="3880"/>
                  </a:lnTo>
                  <a:lnTo>
                    <a:pt x="12078" y="3592"/>
                  </a:lnTo>
                  <a:lnTo>
                    <a:pt x="11944" y="3324"/>
                  </a:lnTo>
                  <a:lnTo>
                    <a:pt x="11791" y="3056"/>
                  </a:lnTo>
                  <a:lnTo>
                    <a:pt x="11619" y="2797"/>
                  </a:lnTo>
                  <a:lnTo>
                    <a:pt x="11446" y="2548"/>
                  </a:lnTo>
                  <a:lnTo>
                    <a:pt x="11255" y="2309"/>
                  </a:lnTo>
                  <a:lnTo>
                    <a:pt x="11053" y="2079"/>
                  </a:lnTo>
                  <a:lnTo>
                    <a:pt x="10843" y="1859"/>
                  </a:lnTo>
                  <a:lnTo>
                    <a:pt x="10622" y="1648"/>
                  </a:lnTo>
                  <a:lnTo>
                    <a:pt x="10393" y="1447"/>
                  </a:lnTo>
                  <a:lnTo>
                    <a:pt x="10153" y="1255"/>
                  </a:lnTo>
                  <a:lnTo>
                    <a:pt x="9904" y="1083"/>
                  </a:lnTo>
                  <a:lnTo>
                    <a:pt x="9645" y="920"/>
                  </a:lnTo>
                  <a:lnTo>
                    <a:pt x="9387" y="767"/>
                  </a:lnTo>
                  <a:lnTo>
                    <a:pt x="9109" y="623"/>
                  </a:lnTo>
                  <a:lnTo>
                    <a:pt x="8831" y="499"/>
                  </a:lnTo>
                  <a:lnTo>
                    <a:pt x="8534" y="384"/>
                  </a:lnTo>
                  <a:lnTo>
                    <a:pt x="8247" y="278"/>
                  </a:lnTo>
                  <a:lnTo>
                    <a:pt x="7941" y="192"/>
                  </a:lnTo>
                  <a:lnTo>
                    <a:pt x="7634" y="125"/>
                  </a:lnTo>
                  <a:lnTo>
                    <a:pt x="7318" y="68"/>
                  </a:lnTo>
                  <a:lnTo>
                    <a:pt x="7002" y="29"/>
                  </a:lnTo>
                  <a:lnTo>
                    <a:pt x="66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48" name="Google Shape;648;p22"/>
            <p:cNvSpPr/>
            <p:nvPr/>
          </p:nvSpPr>
          <p:spPr>
            <a:xfrm>
              <a:off x="1460840" y="4303652"/>
              <a:ext cx="374844" cy="292776"/>
            </a:xfrm>
            <a:custGeom>
              <a:avLst/>
              <a:gdLst/>
              <a:ahLst/>
              <a:cxnLst/>
              <a:rect l="l" t="t" r="r" b="b"/>
              <a:pathLst>
                <a:path w="9272" h="7242" extrusionOk="0">
                  <a:moveTo>
                    <a:pt x="7548" y="1"/>
                  </a:moveTo>
                  <a:lnTo>
                    <a:pt x="3228" y="5470"/>
                  </a:lnTo>
                  <a:lnTo>
                    <a:pt x="2759" y="5623"/>
                  </a:lnTo>
                  <a:lnTo>
                    <a:pt x="2280" y="5805"/>
                  </a:lnTo>
                  <a:lnTo>
                    <a:pt x="1715" y="6026"/>
                  </a:lnTo>
                  <a:lnTo>
                    <a:pt x="1428" y="6150"/>
                  </a:lnTo>
                  <a:lnTo>
                    <a:pt x="1140" y="6284"/>
                  </a:lnTo>
                  <a:lnTo>
                    <a:pt x="872" y="6418"/>
                  </a:lnTo>
                  <a:lnTo>
                    <a:pt x="623" y="6552"/>
                  </a:lnTo>
                  <a:lnTo>
                    <a:pt x="403" y="6686"/>
                  </a:lnTo>
                  <a:lnTo>
                    <a:pt x="307" y="6763"/>
                  </a:lnTo>
                  <a:lnTo>
                    <a:pt x="221" y="6830"/>
                  </a:lnTo>
                  <a:lnTo>
                    <a:pt x="154" y="6897"/>
                  </a:lnTo>
                  <a:lnTo>
                    <a:pt x="87" y="6964"/>
                  </a:lnTo>
                  <a:lnTo>
                    <a:pt x="39" y="7031"/>
                  </a:lnTo>
                  <a:lnTo>
                    <a:pt x="10" y="7089"/>
                  </a:lnTo>
                  <a:lnTo>
                    <a:pt x="0" y="7117"/>
                  </a:lnTo>
                  <a:lnTo>
                    <a:pt x="10" y="7146"/>
                  </a:lnTo>
                  <a:lnTo>
                    <a:pt x="29" y="7165"/>
                  </a:lnTo>
                  <a:lnTo>
                    <a:pt x="48" y="7184"/>
                  </a:lnTo>
                  <a:lnTo>
                    <a:pt x="87" y="7204"/>
                  </a:lnTo>
                  <a:lnTo>
                    <a:pt x="135" y="7223"/>
                  </a:lnTo>
                  <a:lnTo>
                    <a:pt x="249" y="7232"/>
                  </a:lnTo>
                  <a:lnTo>
                    <a:pt x="393" y="7242"/>
                  </a:lnTo>
                  <a:lnTo>
                    <a:pt x="566" y="7242"/>
                  </a:lnTo>
                  <a:lnTo>
                    <a:pt x="977" y="7223"/>
                  </a:lnTo>
                  <a:lnTo>
                    <a:pt x="1428" y="7194"/>
                  </a:lnTo>
                  <a:lnTo>
                    <a:pt x="1897" y="7146"/>
                  </a:lnTo>
                  <a:lnTo>
                    <a:pt x="2357" y="7108"/>
                  </a:lnTo>
                  <a:lnTo>
                    <a:pt x="2749" y="7089"/>
                  </a:lnTo>
                  <a:lnTo>
                    <a:pt x="3075" y="7089"/>
                  </a:lnTo>
                  <a:lnTo>
                    <a:pt x="3238" y="7079"/>
                  </a:lnTo>
                  <a:lnTo>
                    <a:pt x="3401" y="7070"/>
                  </a:lnTo>
                  <a:lnTo>
                    <a:pt x="3544" y="7041"/>
                  </a:lnTo>
                  <a:lnTo>
                    <a:pt x="3621" y="7022"/>
                  </a:lnTo>
                  <a:lnTo>
                    <a:pt x="3688" y="6993"/>
                  </a:lnTo>
                  <a:lnTo>
                    <a:pt x="3765" y="6964"/>
                  </a:lnTo>
                  <a:lnTo>
                    <a:pt x="3832" y="6926"/>
                  </a:lnTo>
                  <a:lnTo>
                    <a:pt x="3889" y="6878"/>
                  </a:lnTo>
                  <a:lnTo>
                    <a:pt x="3956" y="6830"/>
                  </a:lnTo>
                  <a:lnTo>
                    <a:pt x="9272" y="1667"/>
                  </a:lnTo>
                  <a:lnTo>
                    <a:pt x="7548"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49" name="Google Shape;649;p22"/>
            <p:cNvSpPr/>
            <p:nvPr/>
          </p:nvSpPr>
          <p:spPr>
            <a:xfrm>
              <a:off x="1460840" y="4527860"/>
              <a:ext cx="213376" cy="68565"/>
            </a:xfrm>
            <a:custGeom>
              <a:avLst/>
              <a:gdLst/>
              <a:ahLst/>
              <a:cxnLst/>
              <a:rect l="l" t="t" r="r" b="b"/>
              <a:pathLst>
                <a:path w="5278" h="1696" extrusionOk="0">
                  <a:moveTo>
                    <a:pt x="5278" y="1"/>
                  </a:moveTo>
                  <a:lnTo>
                    <a:pt x="5077" y="96"/>
                  </a:lnTo>
                  <a:lnTo>
                    <a:pt x="4876" y="192"/>
                  </a:lnTo>
                  <a:lnTo>
                    <a:pt x="4665" y="269"/>
                  </a:lnTo>
                  <a:lnTo>
                    <a:pt x="4435" y="336"/>
                  </a:lnTo>
                  <a:lnTo>
                    <a:pt x="4205" y="384"/>
                  </a:lnTo>
                  <a:lnTo>
                    <a:pt x="3956" y="422"/>
                  </a:lnTo>
                  <a:lnTo>
                    <a:pt x="3698" y="441"/>
                  </a:lnTo>
                  <a:lnTo>
                    <a:pt x="3439" y="451"/>
                  </a:lnTo>
                  <a:lnTo>
                    <a:pt x="3276" y="451"/>
                  </a:lnTo>
                  <a:lnTo>
                    <a:pt x="3113" y="441"/>
                  </a:lnTo>
                  <a:lnTo>
                    <a:pt x="2960" y="422"/>
                  </a:lnTo>
                  <a:lnTo>
                    <a:pt x="2807" y="403"/>
                  </a:lnTo>
                  <a:lnTo>
                    <a:pt x="2654" y="384"/>
                  </a:lnTo>
                  <a:lnTo>
                    <a:pt x="2510" y="355"/>
                  </a:lnTo>
                  <a:lnTo>
                    <a:pt x="2232" y="278"/>
                  </a:lnTo>
                  <a:lnTo>
                    <a:pt x="1887" y="412"/>
                  </a:lnTo>
                  <a:lnTo>
                    <a:pt x="1533" y="556"/>
                  </a:lnTo>
                  <a:lnTo>
                    <a:pt x="1179" y="719"/>
                  </a:lnTo>
                  <a:lnTo>
                    <a:pt x="853" y="882"/>
                  </a:lnTo>
                  <a:lnTo>
                    <a:pt x="546" y="1054"/>
                  </a:lnTo>
                  <a:lnTo>
                    <a:pt x="422" y="1131"/>
                  </a:lnTo>
                  <a:lnTo>
                    <a:pt x="297" y="1217"/>
                  </a:lnTo>
                  <a:lnTo>
                    <a:pt x="202" y="1303"/>
                  </a:lnTo>
                  <a:lnTo>
                    <a:pt x="115" y="1389"/>
                  </a:lnTo>
                  <a:lnTo>
                    <a:pt x="48" y="1466"/>
                  </a:lnTo>
                  <a:lnTo>
                    <a:pt x="10" y="1543"/>
                  </a:lnTo>
                  <a:lnTo>
                    <a:pt x="0" y="1571"/>
                  </a:lnTo>
                  <a:lnTo>
                    <a:pt x="10" y="1600"/>
                  </a:lnTo>
                  <a:lnTo>
                    <a:pt x="29" y="1619"/>
                  </a:lnTo>
                  <a:lnTo>
                    <a:pt x="48" y="1638"/>
                  </a:lnTo>
                  <a:lnTo>
                    <a:pt x="87" y="1658"/>
                  </a:lnTo>
                  <a:lnTo>
                    <a:pt x="135" y="1677"/>
                  </a:lnTo>
                  <a:lnTo>
                    <a:pt x="249" y="1686"/>
                  </a:lnTo>
                  <a:lnTo>
                    <a:pt x="393" y="1696"/>
                  </a:lnTo>
                  <a:lnTo>
                    <a:pt x="566" y="1696"/>
                  </a:lnTo>
                  <a:lnTo>
                    <a:pt x="977" y="1677"/>
                  </a:lnTo>
                  <a:lnTo>
                    <a:pt x="1428" y="1648"/>
                  </a:lnTo>
                  <a:lnTo>
                    <a:pt x="1897" y="1600"/>
                  </a:lnTo>
                  <a:lnTo>
                    <a:pt x="2357" y="1562"/>
                  </a:lnTo>
                  <a:lnTo>
                    <a:pt x="2749" y="1543"/>
                  </a:lnTo>
                  <a:lnTo>
                    <a:pt x="3104" y="1533"/>
                  </a:lnTo>
                  <a:lnTo>
                    <a:pt x="3295" y="1533"/>
                  </a:lnTo>
                  <a:lnTo>
                    <a:pt x="3487" y="1514"/>
                  </a:lnTo>
                  <a:lnTo>
                    <a:pt x="3678" y="1485"/>
                  </a:lnTo>
                  <a:lnTo>
                    <a:pt x="3765" y="1456"/>
                  </a:lnTo>
                  <a:lnTo>
                    <a:pt x="3851" y="1428"/>
                  </a:lnTo>
                  <a:lnTo>
                    <a:pt x="3927" y="1399"/>
                  </a:lnTo>
                  <a:lnTo>
                    <a:pt x="4004" y="1361"/>
                  </a:lnTo>
                  <a:lnTo>
                    <a:pt x="4071" y="1313"/>
                  </a:lnTo>
                  <a:lnTo>
                    <a:pt x="4138" y="1255"/>
                  </a:lnTo>
                  <a:lnTo>
                    <a:pt x="527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0" name="Google Shape;650;p22"/>
            <p:cNvSpPr/>
            <p:nvPr/>
          </p:nvSpPr>
          <p:spPr>
            <a:xfrm>
              <a:off x="1728790" y="3425460"/>
              <a:ext cx="999449" cy="975071"/>
            </a:xfrm>
            <a:custGeom>
              <a:avLst/>
              <a:gdLst/>
              <a:ahLst/>
              <a:cxnLst/>
              <a:rect l="l" t="t" r="r" b="b"/>
              <a:pathLst>
                <a:path w="24722" h="24119" extrusionOk="0">
                  <a:moveTo>
                    <a:pt x="16063" y="1"/>
                  </a:moveTo>
                  <a:lnTo>
                    <a:pt x="15728" y="413"/>
                  </a:lnTo>
                  <a:lnTo>
                    <a:pt x="15364" y="872"/>
                  </a:lnTo>
                  <a:lnTo>
                    <a:pt x="14569" y="1916"/>
                  </a:lnTo>
                  <a:lnTo>
                    <a:pt x="13668" y="3104"/>
                  </a:lnTo>
                  <a:lnTo>
                    <a:pt x="12691" y="4426"/>
                  </a:lnTo>
                  <a:lnTo>
                    <a:pt x="11647" y="5843"/>
                  </a:lnTo>
                  <a:lnTo>
                    <a:pt x="10556" y="7347"/>
                  </a:lnTo>
                  <a:lnTo>
                    <a:pt x="8276" y="10508"/>
                  </a:lnTo>
                  <a:lnTo>
                    <a:pt x="5968" y="13717"/>
                  </a:lnTo>
                  <a:lnTo>
                    <a:pt x="3736" y="16801"/>
                  </a:lnTo>
                  <a:lnTo>
                    <a:pt x="2692" y="18247"/>
                  </a:lnTo>
                  <a:lnTo>
                    <a:pt x="1715" y="19588"/>
                  </a:lnTo>
                  <a:lnTo>
                    <a:pt x="815" y="20804"/>
                  </a:lnTo>
                  <a:lnTo>
                    <a:pt x="0" y="21877"/>
                  </a:lnTo>
                  <a:lnTo>
                    <a:pt x="125" y="22078"/>
                  </a:lnTo>
                  <a:lnTo>
                    <a:pt x="259" y="22270"/>
                  </a:lnTo>
                  <a:lnTo>
                    <a:pt x="393" y="22452"/>
                  </a:lnTo>
                  <a:lnTo>
                    <a:pt x="537" y="22634"/>
                  </a:lnTo>
                  <a:lnTo>
                    <a:pt x="681" y="22797"/>
                  </a:lnTo>
                  <a:lnTo>
                    <a:pt x="834" y="22959"/>
                  </a:lnTo>
                  <a:lnTo>
                    <a:pt x="997" y="23113"/>
                  </a:lnTo>
                  <a:lnTo>
                    <a:pt x="1159" y="23256"/>
                  </a:lnTo>
                  <a:lnTo>
                    <a:pt x="1332" y="23390"/>
                  </a:lnTo>
                  <a:lnTo>
                    <a:pt x="1514" y="23515"/>
                  </a:lnTo>
                  <a:lnTo>
                    <a:pt x="1696" y="23640"/>
                  </a:lnTo>
                  <a:lnTo>
                    <a:pt x="1887" y="23754"/>
                  </a:lnTo>
                  <a:lnTo>
                    <a:pt x="2079" y="23850"/>
                  </a:lnTo>
                  <a:lnTo>
                    <a:pt x="2280" y="23946"/>
                  </a:lnTo>
                  <a:lnTo>
                    <a:pt x="2491" y="24032"/>
                  </a:lnTo>
                  <a:lnTo>
                    <a:pt x="2701" y="24118"/>
                  </a:lnTo>
                  <a:lnTo>
                    <a:pt x="3573" y="23343"/>
                  </a:lnTo>
                  <a:lnTo>
                    <a:pt x="4742" y="22289"/>
                  </a:lnTo>
                  <a:lnTo>
                    <a:pt x="7749" y="19559"/>
                  </a:lnTo>
                  <a:lnTo>
                    <a:pt x="11341" y="16274"/>
                  </a:lnTo>
                  <a:lnTo>
                    <a:pt x="15134" y="12788"/>
                  </a:lnTo>
                  <a:lnTo>
                    <a:pt x="21819" y="6638"/>
                  </a:lnTo>
                  <a:lnTo>
                    <a:pt x="24722" y="3956"/>
                  </a:lnTo>
                  <a:lnTo>
                    <a:pt x="16063" y="1"/>
                  </a:lnTo>
                  <a:close/>
                </a:path>
              </a:pathLst>
            </a:custGeom>
            <a:solidFill>
              <a:srgbClr val="D2D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1" name="Google Shape;651;p22"/>
            <p:cNvSpPr/>
            <p:nvPr/>
          </p:nvSpPr>
          <p:spPr>
            <a:xfrm>
              <a:off x="3025971" y="3702707"/>
              <a:ext cx="60035" cy="868585"/>
            </a:xfrm>
            <a:custGeom>
              <a:avLst/>
              <a:gdLst/>
              <a:ahLst/>
              <a:cxnLst/>
              <a:rect l="l" t="t" r="r" b="b"/>
              <a:pathLst>
                <a:path w="1485" h="21485" extrusionOk="0">
                  <a:moveTo>
                    <a:pt x="0" y="1"/>
                  </a:moveTo>
                  <a:lnTo>
                    <a:pt x="0" y="21484"/>
                  </a:lnTo>
                  <a:lnTo>
                    <a:pt x="1485" y="21484"/>
                  </a:lnTo>
                  <a:lnTo>
                    <a:pt x="1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2" name="Google Shape;652;p22"/>
            <p:cNvSpPr/>
            <p:nvPr/>
          </p:nvSpPr>
          <p:spPr>
            <a:xfrm>
              <a:off x="2769624" y="4502714"/>
              <a:ext cx="572736" cy="154514"/>
            </a:xfrm>
            <a:custGeom>
              <a:avLst/>
              <a:gdLst/>
              <a:ahLst/>
              <a:cxnLst/>
              <a:rect l="l" t="t" r="r" b="b"/>
              <a:pathLst>
                <a:path w="14167" h="3822" extrusionOk="0">
                  <a:moveTo>
                    <a:pt x="3630" y="0"/>
                  </a:moveTo>
                  <a:lnTo>
                    <a:pt x="3429" y="19"/>
                  </a:lnTo>
                  <a:lnTo>
                    <a:pt x="3247" y="38"/>
                  </a:lnTo>
                  <a:lnTo>
                    <a:pt x="3056" y="77"/>
                  </a:lnTo>
                  <a:lnTo>
                    <a:pt x="2874" y="115"/>
                  </a:lnTo>
                  <a:lnTo>
                    <a:pt x="2692" y="163"/>
                  </a:lnTo>
                  <a:lnTo>
                    <a:pt x="2510" y="230"/>
                  </a:lnTo>
                  <a:lnTo>
                    <a:pt x="2337" y="297"/>
                  </a:lnTo>
                  <a:lnTo>
                    <a:pt x="2165" y="374"/>
                  </a:lnTo>
                  <a:lnTo>
                    <a:pt x="2002" y="460"/>
                  </a:lnTo>
                  <a:lnTo>
                    <a:pt x="1839" y="546"/>
                  </a:lnTo>
                  <a:lnTo>
                    <a:pt x="1686" y="651"/>
                  </a:lnTo>
                  <a:lnTo>
                    <a:pt x="1533" y="757"/>
                  </a:lnTo>
                  <a:lnTo>
                    <a:pt x="1389" y="872"/>
                  </a:lnTo>
                  <a:lnTo>
                    <a:pt x="1255" y="987"/>
                  </a:lnTo>
                  <a:lnTo>
                    <a:pt x="1121" y="1121"/>
                  </a:lnTo>
                  <a:lnTo>
                    <a:pt x="996" y="1245"/>
                  </a:lnTo>
                  <a:lnTo>
                    <a:pt x="872" y="1389"/>
                  </a:lnTo>
                  <a:lnTo>
                    <a:pt x="757" y="1533"/>
                  </a:lnTo>
                  <a:lnTo>
                    <a:pt x="652" y="1686"/>
                  </a:lnTo>
                  <a:lnTo>
                    <a:pt x="556" y="1839"/>
                  </a:lnTo>
                  <a:lnTo>
                    <a:pt x="460" y="2002"/>
                  </a:lnTo>
                  <a:lnTo>
                    <a:pt x="374" y="2165"/>
                  </a:lnTo>
                  <a:lnTo>
                    <a:pt x="297" y="2337"/>
                  </a:lnTo>
                  <a:lnTo>
                    <a:pt x="230" y="2510"/>
                  </a:lnTo>
                  <a:lnTo>
                    <a:pt x="173" y="2682"/>
                  </a:lnTo>
                  <a:lnTo>
                    <a:pt x="115" y="2864"/>
                  </a:lnTo>
                  <a:lnTo>
                    <a:pt x="77" y="3046"/>
                  </a:lnTo>
                  <a:lnTo>
                    <a:pt x="39" y="3237"/>
                  </a:lnTo>
                  <a:lnTo>
                    <a:pt x="20" y="3429"/>
                  </a:lnTo>
                  <a:lnTo>
                    <a:pt x="0" y="3621"/>
                  </a:lnTo>
                  <a:lnTo>
                    <a:pt x="0" y="3822"/>
                  </a:lnTo>
                  <a:lnTo>
                    <a:pt x="1217" y="3822"/>
                  </a:lnTo>
                  <a:lnTo>
                    <a:pt x="1217" y="3688"/>
                  </a:lnTo>
                  <a:lnTo>
                    <a:pt x="1226" y="3554"/>
                  </a:lnTo>
                  <a:lnTo>
                    <a:pt x="1246" y="3419"/>
                  </a:lnTo>
                  <a:lnTo>
                    <a:pt x="1265" y="3295"/>
                  </a:lnTo>
                  <a:lnTo>
                    <a:pt x="1303" y="3170"/>
                  </a:lnTo>
                  <a:lnTo>
                    <a:pt x="1332" y="3046"/>
                  </a:lnTo>
                  <a:lnTo>
                    <a:pt x="1370" y="2921"/>
                  </a:lnTo>
                  <a:lnTo>
                    <a:pt x="1418" y="2806"/>
                  </a:lnTo>
                  <a:lnTo>
                    <a:pt x="1475" y="2691"/>
                  </a:lnTo>
                  <a:lnTo>
                    <a:pt x="1533" y="2577"/>
                  </a:lnTo>
                  <a:lnTo>
                    <a:pt x="1590" y="2471"/>
                  </a:lnTo>
                  <a:lnTo>
                    <a:pt x="1667" y="2366"/>
                  </a:lnTo>
                  <a:lnTo>
                    <a:pt x="1734" y="2260"/>
                  </a:lnTo>
                  <a:lnTo>
                    <a:pt x="1811" y="2165"/>
                  </a:lnTo>
                  <a:lnTo>
                    <a:pt x="1897" y="2069"/>
                  </a:lnTo>
                  <a:lnTo>
                    <a:pt x="1983" y="1973"/>
                  </a:lnTo>
                  <a:lnTo>
                    <a:pt x="2069" y="1887"/>
                  </a:lnTo>
                  <a:lnTo>
                    <a:pt x="2165" y="1810"/>
                  </a:lnTo>
                  <a:lnTo>
                    <a:pt x="2261" y="1734"/>
                  </a:lnTo>
                  <a:lnTo>
                    <a:pt x="2366" y="1657"/>
                  </a:lnTo>
                  <a:lnTo>
                    <a:pt x="2472" y="1590"/>
                  </a:lnTo>
                  <a:lnTo>
                    <a:pt x="2586" y="1523"/>
                  </a:lnTo>
                  <a:lnTo>
                    <a:pt x="2692" y="1465"/>
                  </a:lnTo>
                  <a:lnTo>
                    <a:pt x="2807" y="1418"/>
                  </a:lnTo>
                  <a:lnTo>
                    <a:pt x="2931" y="1370"/>
                  </a:lnTo>
                  <a:lnTo>
                    <a:pt x="3046" y="1331"/>
                  </a:lnTo>
                  <a:lnTo>
                    <a:pt x="3171" y="1293"/>
                  </a:lnTo>
                  <a:lnTo>
                    <a:pt x="3295" y="1264"/>
                  </a:lnTo>
                  <a:lnTo>
                    <a:pt x="3429" y="1245"/>
                  </a:lnTo>
                  <a:lnTo>
                    <a:pt x="3554" y="1226"/>
                  </a:lnTo>
                  <a:lnTo>
                    <a:pt x="3688" y="1216"/>
                  </a:lnTo>
                  <a:lnTo>
                    <a:pt x="10479" y="1216"/>
                  </a:lnTo>
                  <a:lnTo>
                    <a:pt x="10613" y="1226"/>
                  </a:lnTo>
                  <a:lnTo>
                    <a:pt x="10737" y="1245"/>
                  </a:lnTo>
                  <a:lnTo>
                    <a:pt x="10872" y="1264"/>
                  </a:lnTo>
                  <a:lnTo>
                    <a:pt x="10996" y="1293"/>
                  </a:lnTo>
                  <a:lnTo>
                    <a:pt x="11121" y="1331"/>
                  </a:lnTo>
                  <a:lnTo>
                    <a:pt x="11235" y="1370"/>
                  </a:lnTo>
                  <a:lnTo>
                    <a:pt x="11360" y="1418"/>
                  </a:lnTo>
                  <a:lnTo>
                    <a:pt x="11475" y="1465"/>
                  </a:lnTo>
                  <a:lnTo>
                    <a:pt x="11590" y="1523"/>
                  </a:lnTo>
                  <a:lnTo>
                    <a:pt x="11695" y="1590"/>
                  </a:lnTo>
                  <a:lnTo>
                    <a:pt x="11801" y="1657"/>
                  </a:lnTo>
                  <a:lnTo>
                    <a:pt x="11906" y="1734"/>
                  </a:lnTo>
                  <a:lnTo>
                    <a:pt x="12002" y="1810"/>
                  </a:lnTo>
                  <a:lnTo>
                    <a:pt x="12098" y="1887"/>
                  </a:lnTo>
                  <a:lnTo>
                    <a:pt x="12184" y="1973"/>
                  </a:lnTo>
                  <a:lnTo>
                    <a:pt x="12270" y="2069"/>
                  </a:lnTo>
                  <a:lnTo>
                    <a:pt x="12356" y="2165"/>
                  </a:lnTo>
                  <a:lnTo>
                    <a:pt x="12433" y="2260"/>
                  </a:lnTo>
                  <a:lnTo>
                    <a:pt x="12509" y="2366"/>
                  </a:lnTo>
                  <a:lnTo>
                    <a:pt x="12576" y="2471"/>
                  </a:lnTo>
                  <a:lnTo>
                    <a:pt x="12634" y="2577"/>
                  </a:lnTo>
                  <a:lnTo>
                    <a:pt x="12691" y="2691"/>
                  </a:lnTo>
                  <a:lnTo>
                    <a:pt x="12749" y="2806"/>
                  </a:lnTo>
                  <a:lnTo>
                    <a:pt x="12797" y="2921"/>
                  </a:lnTo>
                  <a:lnTo>
                    <a:pt x="12835" y="3046"/>
                  </a:lnTo>
                  <a:lnTo>
                    <a:pt x="12873" y="3170"/>
                  </a:lnTo>
                  <a:lnTo>
                    <a:pt x="12902" y="3295"/>
                  </a:lnTo>
                  <a:lnTo>
                    <a:pt x="12921" y="3419"/>
                  </a:lnTo>
                  <a:lnTo>
                    <a:pt x="12940" y="3554"/>
                  </a:lnTo>
                  <a:lnTo>
                    <a:pt x="12950" y="3688"/>
                  </a:lnTo>
                  <a:lnTo>
                    <a:pt x="12950" y="3822"/>
                  </a:lnTo>
                  <a:lnTo>
                    <a:pt x="14166" y="3822"/>
                  </a:lnTo>
                  <a:lnTo>
                    <a:pt x="14166" y="3621"/>
                  </a:lnTo>
                  <a:lnTo>
                    <a:pt x="14147" y="3429"/>
                  </a:lnTo>
                  <a:lnTo>
                    <a:pt x="14128" y="3237"/>
                  </a:lnTo>
                  <a:lnTo>
                    <a:pt x="14090" y="3046"/>
                  </a:lnTo>
                  <a:lnTo>
                    <a:pt x="14051" y="2864"/>
                  </a:lnTo>
                  <a:lnTo>
                    <a:pt x="13994" y="2682"/>
                  </a:lnTo>
                  <a:lnTo>
                    <a:pt x="13936" y="2510"/>
                  </a:lnTo>
                  <a:lnTo>
                    <a:pt x="13869" y="2337"/>
                  </a:lnTo>
                  <a:lnTo>
                    <a:pt x="13793" y="2165"/>
                  </a:lnTo>
                  <a:lnTo>
                    <a:pt x="13707" y="2002"/>
                  </a:lnTo>
                  <a:lnTo>
                    <a:pt x="13611" y="1839"/>
                  </a:lnTo>
                  <a:lnTo>
                    <a:pt x="13515" y="1686"/>
                  </a:lnTo>
                  <a:lnTo>
                    <a:pt x="13410" y="1533"/>
                  </a:lnTo>
                  <a:lnTo>
                    <a:pt x="13295" y="1389"/>
                  </a:lnTo>
                  <a:lnTo>
                    <a:pt x="13170" y="1245"/>
                  </a:lnTo>
                  <a:lnTo>
                    <a:pt x="13046" y="1121"/>
                  </a:lnTo>
                  <a:lnTo>
                    <a:pt x="12912" y="987"/>
                  </a:lnTo>
                  <a:lnTo>
                    <a:pt x="12778" y="872"/>
                  </a:lnTo>
                  <a:lnTo>
                    <a:pt x="12634" y="757"/>
                  </a:lnTo>
                  <a:lnTo>
                    <a:pt x="12481" y="651"/>
                  </a:lnTo>
                  <a:lnTo>
                    <a:pt x="12327" y="546"/>
                  </a:lnTo>
                  <a:lnTo>
                    <a:pt x="12165" y="460"/>
                  </a:lnTo>
                  <a:lnTo>
                    <a:pt x="12002" y="374"/>
                  </a:lnTo>
                  <a:lnTo>
                    <a:pt x="11829" y="297"/>
                  </a:lnTo>
                  <a:lnTo>
                    <a:pt x="11657" y="230"/>
                  </a:lnTo>
                  <a:lnTo>
                    <a:pt x="11475" y="163"/>
                  </a:lnTo>
                  <a:lnTo>
                    <a:pt x="11303" y="115"/>
                  </a:lnTo>
                  <a:lnTo>
                    <a:pt x="11111" y="77"/>
                  </a:lnTo>
                  <a:lnTo>
                    <a:pt x="10929" y="38"/>
                  </a:lnTo>
                  <a:lnTo>
                    <a:pt x="10737" y="19"/>
                  </a:lnTo>
                  <a:lnTo>
                    <a:pt x="1053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3" name="Google Shape;653;p22"/>
            <p:cNvSpPr/>
            <p:nvPr/>
          </p:nvSpPr>
          <p:spPr>
            <a:xfrm>
              <a:off x="2991123" y="3677925"/>
              <a:ext cx="129732" cy="201774"/>
            </a:xfrm>
            <a:custGeom>
              <a:avLst/>
              <a:gdLst/>
              <a:ahLst/>
              <a:cxnLst/>
              <a:rect l="l" t="t" r="r" b="b"/>
              <a:pathLst>
                <a:path w="3209" h="4991" extrusionOk="0">
                  <a:moveTo>
                    <a:pt x="0" y="1"/>
                  </a:moveTo>
                  <a:lnTo>
                    <a:pt x="603" y="4991"/>
                  </a:lnTo>
                  <a:lnTo>
                    <a:pt x="2605" y="4991"/>
                  </a:lnTo>
                  <a:lnTo>
                    <a:pt x="32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4" name="Google Shape;654;p22"/>
            <p:cNvSpPr/>
            <p:nvPr/>
          </p:nvSpPr>
          <p:spPr>
            <a:xfrm>
              <a:off x="2638357" y="3666323"/>
              <a:ext cx="835273" cy="68565"/>
            </a:xfrm>
            <a:custGeom>
              <a:avLst/>
              <a:gdLst/>
              <a:ahLst/>
              <a:cxnLst/>
              <a:rect l="l" t="t" r="r" b="b"/>
              <a:pathLst>
                <a:path w="20661" h="1696" extrusionOk="0">
                  <a:moveTo>
                    <a:pt x="0" y="0"/>
                  </a:moveTo>
                  <a:lnTo>
                    <a:pt x="0" y="1696"/>
                  </a:lnTo>
                  <a:lnTo>
                    <a:pt x="20660" y="1696"/>
                  </a:lnTo>
                  <a:lnTo>
                    <a:pt x="2066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5" name="Google Shape;655;p22"/>
            <p:cNvSpPr/>
            <p:nvPr/>
          </p:nvSpPr>
          <p:spPr>
            <a:xfrm>
              <a:off x="2608158" y="3560607"/>
              <a:ext cx="895671" cy="132845"/>
            </a:xfrm>
            <a:custGeom>
              <a:avLst/>
              <a:gdLst/>
              <a:ahLst/>
              <a:cxnLst/>
              <a:rect l="l" t="t" r="r" b="b"/>
              <a:pathLst>
                <a:path w="22155" h="3286" extrusionOk="0">
                  <a:moveTo>
                    <a:pt x="3286" y="0"/>
                  </a:moveTo>
                  <a:lnTo>
                    <a:pt x="3113" y="10"/>
                  </a:lnTo>
                  <a:lnTo>
                    <a:pt x="2950" y="20"/>
                  </a:lnTo>
                  <a:lnTo>
                    <a:pt x="2788" y="39"/>
                  </a:lnTo>
                  <a:lnTo>
                    <a:pt x="2625" y="68"/>
                  </a:lnTo>
                  <a:lnTo>
                    <a:pt x="2462" y="106"/>
                  </a:lnTo>
                  <a:lnTo>
                    <a:pt x="2309" y="154"/>
                  </a:lnTo>
                  <a:lnTo>
                    <a:pt x="2155" y="202"/>
                  </a:lnTo>
                  <a:lnTo>
                    <a:pt x="2012" y="259"/>
                  </a:lnTo>
                  <a:lnTo>
                    <a:pt x="1858" y="326"/>
                  </a:lnTo>
                  <a:lnTo>
                    <a:pt x="1724" y="403"/>
                  </a:lnTo>
                  <a:lnTo>
                    <a:pt x="1581" y="479"/>
                  </a:lnTo>
                  <a:lnTo>
                    <a:pt x="1447" y="566"/>
                  </a:lnTo>
                  <a:lnTo>
                    <a:pt x="1322" y="652"/>
                  </a:lnTo>
                  <a:lnTo>
                    <a:pt x="1198" y="757"/>
                  </a:lnTo>
                  <a:lnTo>
                    <a:pt x="1083" y="853"/>
                  </a:lnTo>
                  <a:lnTo>
                    <a:pt x="968" y="968"/>
                  </a:lnTo>
                  <a:lnTo>
                    <a:pt x="853" y="1083"/>
                  </a:lnTo>
                  <a:lnTo>
                    <a:pt x="757" y="1198"/>
                  </a:lnTo>
                  <a:lnTo>
                    <a:pt x="652" y="1322"/>
                  </a:lnTo>
                  <a:lnTo>
                    <a:pt x="565" y="1447"/>
                  </a:lnTo>
                  <a:lnTo>
                    <a:pt x="479" y="1581"/>
                  </a:lnTo>
                  <a:lnTo>
                    <a:pt x="403" y="1725"/>
                  </a:lnTo>
                  <a:lnTo>
                    <a:pt x="326" y="1859"/>
                  </a:lnTo>
                  <a:lnTo>
                    <a:pt x="259" y="2012"/>
                  </a:lnTo>
                  <a:lnTo>
                    <a:pt x="201" y="2156"/>
                  </a:lnTo>
                  <a:lnTo>
                    <a:pt x="154" y="2309"/>
                  </a:lnTo>
                  <a:lnTo>
                    <a:pt x="106" y="2462"/>
                  </a:lnTo>
                  <a:lnTo>
                    <a:pt x="67" y="2625"/>
                  </a:lnTo>
                  <a:lnTo>
                    <a:pt x="39" y="2788"/>
                  </a:lnTo>
                  <a:lnTo>
                    <a:pt x="19" y="2951"/>
                  </a:lnTo>
                  <a:lnTo>
                    <a:pt x="10" y="3113"/>
                  </a:lnTo>
                  <a:lnTo>
                    <a:pt x="0" y="3286"/>
                  </a:lnTo>
                  <a:lnTo>
                    <a:pt x="22154" y="3286"/>
                  </a:lnTo>
                  <a:lnTo>
                    <a:pt x="22145" y="3113"/>
                  </a:lnTo>
                  <a:lnTo>
                    <a:pt x="22135" y="2951"/>
                  </a:lnTo>
                  <a:lnTo>
                    <a:pt x="22116" y="2788"/>
                  </a:lnTo>
                  <a:lnTo>
                    <a:pt x="22087" y="2625"/>
                  </a:lnTo>
                  <a:lnTo>
                    <a:pt x="22049" y="2462"/>
                  </a:lnTo>
                  <a:lnTo>
                    <a:pt x="22001" y="2309"/>
                  </a:lnTo>
                  <a:lnTo>
                    <a:pt x="21953" y="2156"/>
                  </a:lnTo>
                  <a:lnTo>
                    <a:pt x="21896" y="2012"/>
                  </a:lnTo>
                  <a:lnTo>
                    <a:pt x="21829" y="1859"/>
                  </a:lnTo>
                  <a:lnTo>
                    <a:pt x="21752" y="1725"/>
                  </a:lnTo>
                  <a:lnTo>
                    <a:pt x="21676" y="1581"/>
                  </a:lnTo>
                  <a:lnTo>
                    <a:pt x="21589" y="1447"/>
                  </a:lnTo>
                  <a:lnTo>
                    <a:pt x="21503" y="1322"/>
                  </a:lnTo>
                  <a:lnTo>
                    <a:pt x="21407" y="1198"/>
                  </a:lnTo>
                  <a:lnTo>
                    <a:pt x="21302" y="1083"/>
                  </a:lnTo>
                  <a:lnTo>
                    <a:pt x="21187" y="968"/>
                  </a:lnTo>
                  <a:lnTo>
                    <a:pt x="21082" y="853"/>
                  </a:lnTo>
                  <a:lnTo>
                    <a:pt x="20957" y="757"/>
                  </a:lnTo>
                  <a:lnTo>
                    <a:pt x="20833" y="652"/>
                  </a:lnTo>
                  <a:lnTo>
                    <a:pt x="20708" y="566"/>
                  </a:lnTo>
                  <a:lnTo>
                    <a:pt x="20574" y="479"/>
                  </a:lnTo>
                  <a:lnTo>
                    <a:pt x="20430" y="403"/>
                  </a:lnTo>
                  <a:lnTo>
                    <a:pt x="20296" y="326"/>
                  </a:lnTo>
                  <a:lnTo>
                    <a:pt x="20153" y="259"/>
                  </a:lnTo>
                  <a:lnTo>
                    <a:pt x="19999" y="202"/>
                  </a:lnTo>
                  <a:lnTo>
                    <a:pt x="19846" y="154"/>
                  </a:lnTo>
                  <a:lnTo>
                    <a:pt x="19693" y="106"/>
                  </a:lnTo>
                  <a:lnTo>
                    <a:pt x="19530" y="68"/>
                  </a:lnTo>
                  <a:lnTo>
                    <a:pt x="19367" y="39"/>
                  </a:lnTo>
                  <a:lnTo>
                    <a:pt x="19204" y="20"/>
                  </a:lnTo>
                  <a:lnTo>
                    <a:pt x="19042" y="10"/>
                  </a:lnTo>
                  <a:lnTo>
                    <a:pt x="188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6" name="Google Shape;656;p22"/>
            <p:cNvSpPr/>
            <p:nvPr/>
          </p:nvSpPr>
          <p:spPr>
            <a:xfrm>
              <a:off x="2727418" y="3376301"/>
              <a:ext cx="506516" cy="60439"/>
            </a:xfrm>
            <a:custGeom>
              <a:avLst/>
              <a:gdLst/>
              <a:ahLst/>
              <a:cxnLst/>
              <a:rect l="l" t="t" r="r" b="b"/>
              <a:pathLst>
                <a:path w="12529" h="1495" extrusionOk="0">
                  <a:moveTo>
                    <a:pt x="39" y="0"/>
                  </a:moveTo>
                  <a:lnTo>
                    <a:pt x="0" y="537"/>
                  </a:lnTo>
                  <a:lnTo>
                    <a:pt x="12481" y="1494"/>
                  </a:lnTo>
                  <a:lnTo>
                    <a:pt x="12529" y="949"/>
                  </a:lnTo>
                  <a:lnTo>
                    <a:pt x="39" y="0"/>
                  </a:lnTo>
                  <a:close/>
                </a:path>
              </a:pathLst>
            </a:custGeom>
            <a:solidFill>
              <a:srgbClr val="87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7" name="Google Shape;657;p22"/>
            <p:cNvSpPr/>
            <p:nvPr/>
          </p:nvSpPr>
          <p:spPr>
            <a:xfrm>
              <a:off x="2636821" y="1931606"/>
              <a:ext cx="169998" cy="314445"/>
            </a:xfrm>
            <a:custGeom>
              <a:avLst/>
              <a:gdLst/>
              <a:ahLst/>
              <a:cxnLst/>
              <a:rect l="l" t="t" r="r" b="b"/>
              <a:pathLst>
                <a:path w="4205" h="7778" extrusionOk="0">
                  <a:moveTo>
                    <a:pt x="1839" y="0"/>
                  </a:moveTo>
                  <a:lnTo>
                    <a:pt x="1782" y="20"/>
                  </a:lnTo>
                  <a:lnTo>
                    <a:pt x="1724" y="48"/>
                  </a:lnTo>
                  <a:lnTo>
                    <a:pt x="1686" y="96"/>
                  </a:lnTo>
                  <a:lnTo>
                    <a:pt x="1648" y="144"/>
                  </a:lnTo>
                  <a:lnTo>
                    <a:pt x="1628" y="202"/>
                  </a:lnTo>
                  <a:lnTo>
                    <a:pt x="0" y="7663"/>
                  </a:lnTo>
                  <a:lnTo>
                    <a:pt x="517" y="7778"/>
                  </a:lnTo>
                  <a:lnTo>
                    <a:pt x="2069" y="671"/>
                  </a:lnTo>
                  <a:lnTo>
                    <a:pt x="3946" y="1744"/>
                  </a:lnTo>
                  <a:lnTo>
                    <a:pt x="4205" y="1293"/>
                  </a:lnTo>
                  <a:lnTo>
                    <a:pt x="2011" y="29"/>
                  </a:lnTo>
                  <a:lnTo>
                    <a:pt x="1964" y="10"/>
                  </a:lnTo>
                  <a:lnTo>
                    <a:pt x="1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8" name="Google Shape;658;p22"/>
            <p:cNvSpPr/>
            <p:nvPr/>
          </p:nvSpPr>
          <p:spPr>
            <a:xfrm>
              <a:off x="2378129" y="3053371"/>
              <a:ext cx="1130353" cy="532066"/>
            </a:xfrm>
            <a:custGeom>
              <a:avLst/>
              <a:gdLst/>
              <a:ahLst/>
              <a:cxnLst/>
              <a:rect l="l" t="t" r="r" b="b"/>
              <a:pathLst>
                <a:path w="27960" h="13161" extrusionOk="0">
                  <a:moveTo>
                    <a:pt x="13975" y="0"/>
                  </a:moveTo>
                  <a:lnTo>
                    <a:pt x="13458" y="278"/>
                  </a:lnTo>
                  <a:lnTo>
                    <a:pt x="12079" y="1006"/>
                  </a:lnTo>
                  <a:lnTo>
                    <a:pt x="11159" y="1504"/>
                  </a:lnTo>
                  <a:lnTo>
                    <a:pt x="10125" y="2069"/>
                  </a:lnTo>
                  <a:lnTo>
                    <a:pt x="9014" y="2682"/>
                  </a:lnTo>
                  <a:lnTo>
                    <a:pt x="7865" y="3343"/>
                  </a:lnTo>
                  <a:lnTo>
                    <a:pt x="6715" y="4023"/>
                  </a:lnTo>
                  <a:lnTo>
                    <a:pt x="6140" y="4368"/>
                  </a:lnTo>
                  <a:lnTo>
                    <a:pt x="5585" y="4713"/>
                  </a:lnTo>
                  <a:lnTo>
                    <a:pt x="5039" y="5048"/>
                  </a:lnTo>
                  <a:lnTo>
                    <a:pt x="4522" y="5393"/>
                  </a:lnTo>
                  <a:lnTo>
                    <a:pt x="4024" y="5718"/>
                  </a:lnTo>
                  <a:lnTo>
                    <a:pt x="3554" y="6044"/>
                  </a:lnTo>
                  <a:lnTo>
                    <a:pt x="3123" y="6360"/>
                  </a:lnTo>
                  <a:lnTo>
                    <a:pt x="2721" y="6667"/>
                  </a:lnTo>
                  <a:lnTo>
                    <a:pt x="2367" y="6954"/>
                  </a:lnTo>
                  <a:lnTo>
                    <a:pt x="2060" y="7222"/>
                  </a:lnTo>
                  <a:lnTo>
                    <a:pt x="1917" y="7356"/>
                  </a:lnTo>
                  <a:lnTo>
                    <a:pt x="1792" y="7481"/>
                  </a:lnTo>
                  <a:lnTo>
                    <a:pt x="1687" y="7605"/>
                  </a:lnTo>
                  <a:lnTo>
                    <a:pt x="1591" y="7720"/>
                  </a:lnTo>
                  <a:lnTo>
                    <a:pt x="1514" y="7835"/>
                  </a:lnTo>
                  <a:lnTo>
                    <a:pt x="1447" y="7940"/>
                  </a:lnTo>
                  <a:lnTo>
                    <a:pt x="1399" y="8036"/>
                  </a:lnTo>
                  <a:lnTo>
                    <a:pt x="1361" y="8132"/>
                  </a:lnTo>
                  <a:lnTo>
                    <a:pt x="1" y="13160"/>
                  </a:lnTo>
                  <a:lnTo>
                    <a:pt x="22787" y="12136"/>
                  </a:lnTo>
                  <a:lnTo>
                    <a:pt x="27959" y="2874"/>
                  </a:lnTo>
                  <a:lnTo>
                    <a:pt x="13975" y="0"/>
                  </a:lnTo>
                  <a:close/>
                </a:path>
              </a:pathLst>
            </a:custGeom>
            <a:solidFill>
              <a:srgbClr val="D2D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59" name="Google Shape;659;p22"/>
            <p:cNvSpPr/>
            <p:nvPr/>
          </p:nvSpPr>
          <p:spPr>
            <a:xfrm>
              <a:off x="2548892" y="2179787"/>
              <a:ext cx="691229" cy="743906"/>
            </a:xfrm>
            <a:custGeom>
              <a:avLst/>
              <a:gdLst/>
              <a:ahLst/>
              <a:cxnLst/>
              <a:rect l="l" t="t" r="r" b="b"/>
              <a:pathLst>
                <a:path w="17098" h="18401" extrusionOk="0">
                  <a:moveTo>
                    <a:pt x="16169" y="1"/>
                  </a:moveTo>
                  <a:lnTo>
                    <a:pt x="16102" y="11"/>
                  </a:lnTo>
                  <a:lnTo>
                    <a:pt x="15958" y="49"/>
                  </a:lnTo>
                  <a:lnTo>
                    <a:pt x="15805" y="106"/>
                  </a:lnTo>
                  <a:lnTo>
                    <a:pt x="15651" y="192"/>
                  </a:lnTo>
                  <a:lnTo>
                    <a:pt x="15489" y="298"/>
                  </a:lnTo>
                  <a:lnTo>
                    <a:pt x="15316" y="422"/>
                  </a:lnTo>
                  <a:lnTo>
                    <a:pt x="15134" y="566"/>
                  </a:lnTo>
                  <a:lnTo>
                    <a:pt x="14962" y="729"/>
                  </a:lnTo>
                  <a:lnTo>
                    <a:pt x="14770" y="911"/>
                  </a:lnTo>
                  <a:lnTo>
                    <a:pt x="14579" y="1112"/>
                  </a:lnTo>
                  <a:lnTo>
                    <a:pt x="14387" y="1323"/>
                  </a:lnTo>
                  <a:lnTo>
                    <a:pt x="14186" y="1553"/>
                  </a:lnTo>
                  <a:lnTo>
                    <a:pt x="13985" y="1792"/>
                  </a:lnTo>
                  <a:lnTo>
                    <a:pt x="13573" y="2319"/>
                  </a:lnTo>
                  <a:lnTo>
                    <a:pt x="13152" y="2884"/>
                  </a:lnTo>
                  <a:lnTo>
                    <a:pt x="12721" y="3487"/>
                  </a:lnTo>
                  <a:lnTo>
                    <a:pt x="12290" y="4120"/>
                  </a:lnTo>
                  <a:lnTo>
                    <a:pt x="11868" y="4780"/>
                  </a:lnTo>
                  <a:lnTo>
                    <a:pt x="11437" y="5441"/>
                  </a:lnTo>
                  <a:lnTo>
                    <a:pt x="11025" y="6121"/>
                  </a:lnTo>
                  <a:lnTo>
                    <a:pt x="10623" y="6792"/>
                  </a:lnTo>
                  <a:lnTo>
                    <a:pt x="10230" y="7453"/>
                  </a:lnTo>
                  <a:lnTo>
                    <a:pt x="9847" y="8094"/>
                  </a:lnTo>
                  <a:lnTo>
                    <a:pt x="9167" y="9301"/>
                  </a:lnTo>
                  <a:lnTo>
                    <a:pt x="8592" y="10345"/>
                  </a:lnTo>
                  <a:lnTo>
                    <a:pt x="8142" y="11169"/>
                  </a:lnTo>
                  <a:lnTo>
                    <a:pt x="7759" y="11907"/>
                  </a:lnTo>
                  <a:lnTo>
                    <a:pt x="202" y="1802"/>
                  </a:lnTo>
                  <a:lnTo>
                    <a:pt x="1" y="3832"/>
                  </a:lnTo>
                  <a:lnTo>
                    <a:pt x="231" y="4455"/>
                  </a:lnTo>
                  <a:lnTo>
                    <a:pt x="489" y="5173"/>
                  </a:lnTo>
                  <a:lnTo>
                    <a:pt x="834" y="6102"/>
                  </a:lnTo>
                  <a:lnTo>
                    <a:pt x="1256" y="7204"/>
                  </a:lnTo>
                  <a:lnTo>
                    <a:pt x="1734" y="8439"/>
                  </a:lnTo>
                  <a:lnTo>
                    <a:pt x="2271" y="9751"/>
                  </a:lnTo>
                  <a:lnTo>
                    <a:pt x="2549" y="10432"/>
                  </a:lnTo>
                  <a:lnTo>
                    <a:pt x="2846" y="11112"/>
                  </a:lnTo>
                  <a:lnTo>
                    <a:pt x="3142" y="11792"/>
                  </a:lnTo>
                  <a:lnTo>
                    <a:pt x="3449" y="12472"/>
                  </a:lnTo>
                  <a:lnTo>
                    <a:pt x="3755" y="13142"/>
                  </a:lnTo>
                  <a:lnTo>
                    <a:pt x="4072" y="13793"/>
                  </a:lnTo>
                  <a:lnTo>
                    <a:pt x="4388" y="14416"/>
                  </a:lnTo>
                  <a:lnTo>
                    <a:pt x="4704" y="15019"/>
                  </a:lnTo>
                  <a:lnTo>
                    <a:pt x="5010" y="15594"/>
                  </a:lnTo>
                  <a:lnTo>
                    <a:pt x="5326" y="16121"/>
                  </a:lnTo>
                  <a:lnTo>
                    <a:pt x="5633" y="16609"/>
                  </a:lnTo>
                  <a:lnTo>
                    <a:pt x="5786" y="16839"/>
                  </a:lnTo>
                  <a:lnTo>
                    <a:pt x="5939" y="17060"/>
                  </a:lnTo>
                  <a:lnTo>
                    <a:pt x="6083" y="17261"/>
                  </a:lnTo>
                  <a:lnTo>
                    <a:pt x="6236" y="17443"/>
                  </a:lnTo>
                  <a:lnTo>
                    <a:pt x="6380" y="17615"/>
                  </a:lnTo>
                  <a:lnTo>
                    <a:pt x="6524" y="17778"/>
                  </a:lnTo>
                  <a:lnTo>
                    <a:pt x="6658" y="17912"/>
                  </a:lnTo>
                  <a:lnTo>
                    <a:pt x="6801" y="18037"/>
                  </a:lnTo>
                  <a:lnTo>
                    <a:pt x="6935" y="18142"/>
                  </a:lnTo>
                  <a:lnTo>
                    <a:pt x="7069" y="18238"/>
                  </a:lnTo>
                  <a:lnTo>
                    <a:pt x="7194" y="18305"/>
                  </a:lnTo>
                  <a:lnTo>
                    <a:pt x="7319" y="18362"/>
                  </a:lnTo>
                  <a:lnTo>
                    <a:pt x="7443" y="18391"/>
                  </a:lnTo>
                  <a:lnTo>
                    <a:pt x="7568" y="18400"/>
                  </a:lnTo>
                  <a:lnTo>
                    <a:pt x="7721" y="18391"/>
                  </a:lnTo>
                  <a:lnTo>
                    <a:pt x="7884" y="18372"/>
                  </a:lnTo>
                  <a:lnTo>
                    <a:pt x="8056" y="18343"/>
                  </a:lnTo>
                  <a:lnTo>
                    <a:pt x="8228" y="18295"/>
                  </a:lnTo>
                  <a:lnTo>
                    <a:pt x="8410" y="18228"/>
                  </a:lnTo>
                  <a:lnTo>
                    <a:pt x="8583" y="18161"/>
                  </a:lnTo>
                  <a:lnTo>
                    <a:pt x="8765" y="18075"/>
                  </a:lnTo>
                  <a:lnTo>
                    <a:pt x="8956" y="17979"/>
                  </a:lnTo>
                  <a:lnTo>
                    <a:pt x="9138" y="17874"/>
                  </a:lnTo>
                  <a:lnTo>
                    <a:pt x="9330" y="17759"/>
                  </a:lnTo>
                  <a:lnTo>
                    <a:pt x="9531" y="17625"/>
                  </a:lnTo>
                  <a:lnTo>
                    <a:pt x="9723" y="17481"/>
                  </a:lnTo>
                  <a:lnTo>
                    <a:pt x="9924" y="17328"/>
                  </a:lnTo>
                  <a:lnTo>
                    <a:pt x="10115" y="17165"/>
                  </a:lnTo>
                  <a:lnTo>
                    <a:pt x="10316" y="17002"/>
                  </a:lnTo>
                  <a:lnTo>
                    <a:pt x="10518" y="16820"/>
                  </a:lnTo>
                  <a:lnTo>
                    <a:pt x="10719" y="16629"/>
                  </a:lnTo>
                  <a:lnTo>
                    <a:pt x="10929" y="16427"/>
                  </a:lnTo>
                  <a:lnTo>
                    <a:pt x="11131" y="16217"/>
                  </a:lnTo>
                  <a:lnTo>
                    <a:pt x="11332" y="15996"/>
                  </a:lnTo>
                  <a:lnTo>
                    <a:pt x="11744" y="15537"/>
                  </a:lnTo>
                  <a:lnTo>
                    <a:pt x="12146" y="15039"/>
                  </a:lnTo>
                  <a:lnTo>
                    <a:pt x="12548" y="14512"/>
                  </a:lnTo>
                  <a:lnTo>
                    <a:pt x="12941" y="13966"/>
                  </a:lnTo>
                  <a:lnTo>
                    <a:pt x="13334" y="13391"/>
                  </a:lnTo>
                  <a:lnTo>
                    <a:pt x="13717" y="12788"/>
                  </a:lnTo>
                  <a:lnTo>
                    <a:pt x="14081" y="12165"/>
                  </a:lnTo>
                  <a:lnTo>
                    <a:pt x="14435" y="11533"/>
                  </a:lnTo>
                  <a:lnTo>
                    <a:pt x="14780" y="10872"/>
                  </a:lnTo>
                  <a:lnTo>
                    <a:pt x="15106" y="10202"/>
                  </a:lnTo>
                  <a:lnTo>
                    <a:pt x="15412" y="9512"/>
                  </a:lnTo>
                  <a:lnTo>
                    <a:pt x="15565" y="9167"/>
                  </a:lnTo>
                  <a:lnTo>
                    <a:pt x="15699" y="8822"/>
                  </a:lnTo>
                  <a:lnTo>
                    <a:pt x="15843" y="8468"/>
                  </a:lnTo>
                  <a:lnTo>
                    <a:pt x="15968" y="8114"/>
                  </a:lnTo>
                  <a:lnTo>
                    <a:pt x="16092" y="7759"/>
                  </a:lnTo>
                  <a:lnTo>
                    <a:pt x="16207" y="7405"/>
                  </a:lnTo>
                  <a:lnTo>
                    <a:pt x="16322" y="7050"/>
                  </a:lnTo>
                  <a:lnTo>
                    <a:pt x="16427" y="6696"/>
                  </a:lnTo>
                  <a:lnTo>
                    <a:pt x="16523" y="6342"/>
                  </a:lnTo>
                  <a:lnTo>
                    <a:pt x="16619" y="5978"/>
                  </a:lnTo>
                  <a:lnTo>
                    <a:pt x="16705" y="5623"/>
                  </a:lnTo>
                  <a:lnTo>
                    <a:pt x="16782" y="5259"/>
                  </a:lnTo>
                  <a:lnTo>
                    <a:pt x="16849" y="4905"/>
                  </a:lnTo>
                  <a:lnTo>
                    <a:pt x="16906" y="4551"/>
                  </a:lnTo>
                  <a:lnTo>
                    <a:pt x="16964" y="4196"/>
                  </a:lnTo>
                  <a:lnTo>
                    <a:pt x="17002" y="3842"/>
                  </a:lnTo>
                  <a:lnTo>
                    <a:pt x="17040" y="3487"/>
                  </a:lnTo>
                  <a:lnTo>
                    <a:pt x="17069" y="3143"/>
                  </a:lnTo>
                  <a:lnTo>
                    <a:pt x="17088" y="2788"/>
                  </a:lnTo>
                  <a:lnTo>
                    <a:pt x="17098" y="2443"/>
                  </a:lnTo>
                  <a:lnTo>
                    <a:pt x="17098" y="2099"/>
                  </a:lnTo>
                  <a:lnTo>
                    <a:pt x="17079" y="1763"/>
                  </a:lnTo>
                  <a:lnTo>
                    <a:pt x="17059" y="1438"/>
                  </a:lnTo>
                  <a:lnTo>
                    <a:pt x="17031" y="1150"/>
                  </a:lnTo>
                  <a:lnTo>
                    <a:pt x="16983" y="901"/>
                  </a:lnTo>
                  <a:lnTo>
                    <a:pt x="16925" y="681"/>
                  </a:lnTo>
                  <a:lnTo>
                    <a:pt x="16858" y="499"/>
                  </a:lnTo>
                  <a:lnTo>
                    <a:pt x="16820" y="413"/>
                  </a:lnTo>
                  <a:lnTo>
                    <a:pt x="16772" y="346"/>
                  </a:lnTo>
                  <a:lnTo>
                    <a:pt x="16734" y="279"/>
                  </a:lnTo>
                  <a:lnTo>
                    <a:pt x="16686" y="221"/>
                  </a:lnTo>
                  <a:lnTo>
                    <a:pt x="16638" y="164"/>
                  </a:lnTo>
                  <a:lnTo>
                    <a:pt x="16590" y="125"/>
                  </a:lnTo>
                  <a:lnTo>
                    <a:pt x="16533" y="87"/>
                  </a:lnTo>
                  <a:lnTo>
                    <a:pt x="16475" y="58"/>
                  </a:lnTo>
                  <a:lnTo>
                    <a:pt x="16418" y="30"/>
                  </a:lnTo>
                  <a:lnTo>
                    <a:pt x="16360" y="20"/>
                  </a:lnTo>
                  <a:lnTo>
                    <a:pt x="16293" y="1"/>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0" name="Google Shape;660;p22"/>
            <p:cNvSpPr/>
            <p:nvPr/>
          </p:nvSpPr>
          <p:spPr>
            <a:xfrm>
              <a:off x="2861757" y="2179019"/>
              <a:ext cx="379129" cy="650964"/>
            </a:xfrm>
            <a:custGeom>
              <a:avLst/>
              <a:gdLst/>
              <a:ahLst/>
              <a:cxnLst/>
              <a:rect l="l" t="t" r="r" b="b"/>
              <a:pathLst>
                <a:path w="9378" h="16102" extrusionOk="0">
                  <a:moveTo>
                    <a:pt x="8363" y="1"/>
                  </a:moveTo>
                  <a:lnTo>
                    <a:pt x="8229" y="20"/>
                  </a:lnTo>
                  <a:lnTo>
                    <a:pt x="8094" y="68"/>
                  </a:lnTo>
                  <a:lnTo>
                    <a:pt x="7951" y="125"/>
                  </a:lnTo>
                  <a:lnTo>
                    <a:pt x="7798" y="202"/>
                  </a:lnTo>
                  <a:lnTo>
                    <a:pt x="7644" y="298"/>
                  </a:lnTo>
                  <a:lnTo>
                    <a:pt x="7491" y="413"/>
                  </a:lnTo>
                  <a:lnTo>
                    <a:pt x="7319" y="547"/>
                  </a:lnTo>
                  <a:lnTo>
                    <a:pt x="7156" y="690"/>
                  </a:lnTo>
                  <a:lnTo>
                    <a:pt x="6983" y="844"/>
                  </a:lnTo>
                  <a:lnTo>
                    <a:pt x="6801" y="1016"/>
                  </a:lnTo>
                  <a:lnTo>
                    <a:pt x="6619" y="1198"/>
                  </a:lnTo>
                  <a:lnTo>
                    <a:pt x="6246" y="1610"/>
                  </a:lnTo>
                  <a:lnTo>
                    <a:pt x="5863" y="2060"/>
                  </a:lnTo>
                  <a:lnTo>
                    <a:pt x="5480" y="2549"/>
                  </a:lnTo>
                  <a:lnTo>
                    <a:pt x="5077" y="3066"/>
                  </a:lnTo>
                  <a:lnTo>
                    <a:pt x="4675" y="3612"/>
                  </a:lnTo>
                  <a:lnTo>
                    <a:pt x="4282" y="4186"/>
                  </a:lnTo>
                  <a:lnTo>
                    <a:pt x="3880" y="4771"/>
                  </a:lnTo>
                  <a:lnTo>
                    <a:pt x="3487" y="5365"/>
                  </a:lnTo>
                  <a:lnTo>
                    <a:pt x="3104" y="5958"/>
                  </a:lnTo>
                  <a:lnTo>
                    <a:pt x="2721" y="6562"/>
                  </a:lnTo>
                  <a:lnTo>
                    <a:pt x="2357" y="7146"/>
                  </a:lnTo>
                  <a:lnTo>
                    <a:pt x="2003" y="7730"/>
                  </a:lnTo>
                  <a:lnTo>
                    <a:pt x="1351" y="8822"/>
                  </a:lnTo>
                  <a:lnTo>
                    <a:pt x="786" y="9799"/>
                  </a:lnTo>
                  <a:lnTo>
                    <a:pt x="336" y="10623"/>
                  </a:lnTo>
                  <a:lnTo>
                    <a:pt x="1" y="11226"/>
                  </a:lnTo>
                  <a:lnTo>
                    <a:pt x="3909" y="16102"/>
                  </a:lnTo>
                  <a:lnTo>
                    <a:pt x="4072" y="16063"/>
                  </a:lnTo>
                  <a:lnTo>
                    <a:pt x="4234" y="16015"/>
                  </a:lnTo>
                  <a:lnTo>
                    <a:pt x="4388" y="15967"/>
                  </a:lnTo>
                  <a:lnTo>
                    <a:pt x="4541" y="15900"/>
                  </a:lnTo>
                  <a:lnTo>
                    <a:pt x="4694" y="15833"/>
                  </a:lnTo>
                  <a:lnTo>
                    <a:pt x="4847" y="15757"/>
                  </a:lnTo>
                  <a:lnTo>
                    <a:pt x="5001" y="15671"/>
                  </a:lnTo>
                  <a:lnTo>
                    <a:pt x="5154" y="15575"/>
                  </a:lnTo>
                  <a:lnTo>
                    <a:pt x="5298" y="15469"/>
                  </a:lnTo>
                  <a:lnTo>
                    <a:pt x="5441" y="15354"/>
                  </a:lnTo>
                  <a:lnTo>
                    <a:pt x="5585" y="15240"/>
                  </a:lnTo>
                  <a:lnTo>
                    <a:pt x="5719" y="15115"/>
                  </a:lnTo>
                  <a:lnTo>
                    <a:pt x="5863" y="14981"/>
                  </a:lnTo>
                  <a:lnTo>
                    <a:pt x="5997" y="14847"/>
                  </a:lnTo>
                  <a:lnTo>
                    <a:pt x="6131" y="14703"/>
                  </a:lnTo>
                  <a:lnTo>
                    <a:pt x="6265" y="14550"/>
                  </a:lnTo>
                  <a:lnTo>
                    <a:pt x="6390" y="14387"/>
                  </a:lnTo>
                  <a:lnTo>
                    <a:pt x="6524" y="14224"/>
                  </a:lnTo>
                  <a:lnTo>
                    <a:pt x="6773" y="13870"/>
                  </a:lnTo>
                  <a:lnTo>
                    <a:pt x="7003" y="13496"/>
                  </a:lnTo>
                  <a:lnTo>
                    <a:pt x="7232" y="13094"/>
                  </a:lnTo>
                  <a:lnTo>
                    <a:pt x="7453" y="12673"/>
                  </a:lnTo>
                  <a:lnTo>
                    <a:pt x="7663" y="12232"/>
                  </a:lnTo>
                  <a:lnTo>
                    <a:pt x="7855" y="11763"/>
                  </a:lnTo>
                  <a:lnTo>
                    <a:pt x="8047" y="11284"/>
                  </a:lnTo>
                  <a:lnTo>
                    <a:pt x="8219" y="10776"/>
                  </a:lnTo>
                  <a:lnTo>
                    <a:pt x="8382" y="10259"/>
                  </a:lnTo>
                  <a:lnTo>
                    <a:pt x="8535" y="9723"/>
                  </a:lnTo>
                  <a:lnTo>
                    <a:pt x="8679" y="9177"/>
                  </a:lnTo>
                  <a:lnTo>
                    <a:pt x="8803" y="8612"/>
                  </a:lnTo>
                  <a:lnTo>
                    <a:pt x="8918" y="8037"/>
                  </a:lnTo>
                  <a:lnTo>
                    <a:pt x="9024" y="7443"/>
                  </a:lnTo>
                  <a:lnTo>
                    <a:pt x="9119" y="6849"/>
                  </a:lnTo>
                  <a:lnTo>
                    <a:pt x="9196" y="6236"/>
                  </a:lnTo>
                  <a:lnTo>
                    <a:pt x="9263" y="5614"/>
                  </a:lnTo>
                  <a:lnTo>
                    <a:pt x="9311" y="4991"/>
                  </a:lnTo>
                  <a:lnTo>
                    <a:pt x="9349" y="4359"/>
                  </a:lnTo>
                  <a:lnTo>
                    <a:pt x="9368" y="3717"/>
                  </a:lnTo>
                  <a:lnTo>
                    <a:pt x="9378" y="3075"/>
                  </a:lnTo>
                  <a:lnTo>
                    <a:pt x="9368" y="2434"/>
                  </a:lnTo>
                  <a:lnTo>
                    <a:pt x="9340" y="1782"/>
                  </a:lnTo>
                  <a:lnTo>
                    <a:pt x="9320" y="1485"/>
                  </a:lnTo>
                  <a:lnTo>
                    <a:pt x="9292" y="1227"/>
                  </a:lnTo>
                  <a:lnTo>
                    <a:pt x="9253" y="987"/>
                  </a:lnTo>
                  <a:lnTo>
                    <a:pt x="9206" y="777"/>
                  </a:lnTo>
                  <a:lnTo>
                    <a:pt x="9148" y="595"/>
                  </a:lnTo>
                  <a:lnTo>
                    <a:pt x="9071" y="441"/>
                  </a:lnTo>
                  <a:lnTo>
                    <a:pt x="8995" y="307"/>
                  </a:lnTo>
                  <a:lnTo>
                    <a:pt x="8909" y="202"/>
                  </a:lnTo>
                  <a:lnTo>
                    <a:pt x="8813" y="116"/>
                  </a:lnTo>
                  <a:lnTo>
                    <a:pt x="8765" y="77"/>
                  </a:lnTo>
                  <a:lnTo>
                    <a:pt x="8717" y="49"/>
                  </a:lnTo>
                  <a:lnTo>
                    <a:pt x="8660" y="30"/>
                  </a:lnTo>
                  <a:lnTo>
                    <a:pt x="8602" y="10"/>
                  </a:lnTo>
                  <a:lnTo>
                    <a:pt x="8487" y="1"/>
                  </a:lnTo>
                  <a:close/>
                </a:path>
              </a:pathLst>
            </a:custGeom>
            <a:solidFill>
              <a:srgbClr val="FF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1" name="Google Shape;661;p22"/>
            <p:cNvSpPr/>
            <p:nvPr/>
          </p:nvSpPr>
          <p:spPr>
            <a:xfrm>
              <a:off x="2947341" y="2125574"/>
              <a:ext cx="715243" cy="1044000"/>
            </a:xfrm>
            <a:custGeom>
              <a:avLst/>
              <a:gdLst/>
              <a:ahLst/>
              <a:cxnLst/>
              <a:rect l="l" t="t" r="r" b="b"/>
              <a:pathLst>
                <a:path w="17692" h="25824" extrusionOk="0">
                  <a:moveTo>
                    <a:pt x="8698" y="1"/>
                  </a:moveTo>
                  <a:lnTo>
                    <a:pt x="8257" y="20"/>
                  </a:lnTo>
                  <a:lnTo>
                    <a:pt x="7816" y="49"/>
                  </a:lnTo>
                  <a:lnTo>
                    <a:pt x="7673" y="68"/>
                  </a:lnTo>
                  <a:lnTo>
                    <a:pt x="7510" y="106"/>
                  </a:lnTo>
                  <a:lnTo>
                    <a:pt x="7338" y="145"/>
                  </a:lnTo>
                  <a:lnTo>
                    <a:pt x="7146" y="202"/>
                  </a:lnTo>
                  <a:lnTo>
                    <a:pt x="6954" y="269"/>
                  </a:lnTo>
                  <a:lnTo>
                    <a:pt x="6744" y="346"/>
                  </a:lnTo>
                  <a:lnTo>
                    <a:pt x="6533" y="432"/>
                  </a:lnTo>
                  <a:lnTo>
                    <a:pt x="6303" y="537"/>
                  </a:lnTo>
                  <a:lnTo>
                    <a:pt x="6073" y="652"/>
                  </a:lnTo>
                  <a:lnTo>
                    <a:pt x="5834" y="777"/>
                  </a:lnTo>
                  <a:lnTo>
                    <a:pt x="5594" y="911"/>
                  </a:lnTo>
                  <a:lnTo>
                    <a:pt x="5345" y="1064"/>
                  </a:lnTo>
                  <a:lnTo>
                    <a:pt x="5096" y="1227"/>
                  </a:lnTo>
                  <a:lnTo>
                    <a:pt x="4838" y="1409"/>
                  </a:lnTo>
                  <a:lnTo>
                    <a:pt x="4579" y="1601"/>
                  </a:lnTo>
                  <a:lnTo>
                    <a:pt x="4320" y="1802"/>
                  </a:lnTo>
                  <a:lnTo>
                    <a:pt x="4062" y="2012"/>
                  </a:lnTo>
                  <a:lnTo>
                    <a:pt x="3813" y="2252"/>
                  </a:lnTo>
                  <a:lnTo>
                    <a:pt x="3554" y="2491"/>
                  </a:lnTo>
                  <a:lnTo>
                    <a:pt x="3305" y="2750"/>
                  </a:lnTo>
                  <a:lnTo>
                    <a:pt x="3056" y="3028"/>
                  </a:lnTo>
                  <a:lnTo>
                    <a:pt x="2807" y="3315"/>
                  </a:lnTo>
                  <a:lnTo>
                    <a:pt x="2568" y="3612"/>
                  </a:lnTo>
                  <a:lnTo>
                    <a:pt x="2338" y="3928"/>
                  </a:lnTo>
                  <a:lnTo>
                    <a:pt x="2117" y="4263"/>
                  </a:lnTo>
                  <a:lnTo>
                    <a:pt x="1897" y="4608"/>
                  </a:lnTo>
                  <a:lnTo>
                    <a:pt x="1686" y="4962"/>
                  </a:lnTo>
                  <a:lnTo>
                    <a:pt x="1495" y="5346"/>
                  </a:lnTo>
                  <a:lnTo>
                    <a:pt x="1303" y="5738"/>
                  </a:lnTo>
                  <a:lnTo>
                    <a:pt x="1131" y="6141"/>
                  </a:lnTo>
                  <a:lnTo>
                    <a:pt x="968" y="6562"/>
                  </a:lnTo>
                  <a:lnTo>
                    <a:pt x="824" y="7003"/>
                  </a:lnTo>
                  <a:lnTo>
                    <a:pt x="738" y="7280"/>
                  </a:lnTo>
                  <a:lnTo>
                    <a:pt x="662" y="7568"/>
                  </a:lnTo>
                  <a:lnTo>
                    <a:pt x="585" y="7865"/>
                  </a:lnTo>
                  <a:lnTo>
                    <a:pt x="518" y="8171"/>
                  </a:lnTo>
                  <a:lnTo>
                    <a:pt x="451" y="8478"/>
                  </a:lnTo>
                  <a:lnTo>
                    <a:pt x="393" y="8784"/>
                  </a:lnTo>
                  <a:lnTo>
                    <a:pt x="288" y="9435"/>
                  </a:lnTo>
                  <a:lnTo>
                    <a:pt x="202" y="10096"/>
                  </a:lnTo>
                  <a:lnTo>
                    <a:pt x="135" y="10776"/>
                  </a:lnTo>
                  <a:lnTo>
                    <a:pt x="77" y="11466"/>
                  </a:lnTo>
                  <a:lnTo>
                    <a:pt x="39" y="12165"/>
                  </a:lnTo>
                  <a:lnTo>
                    <a:pt x="10" y="12874"/>
                  </a:lnTo>
                  <a:lnTo>
                    <a:pt x="1" y="13583"/>
                  </a:lnTo>
                  <a:lnTo>
                    <a:pt x="1" y="14301"/>
                  </a:lnTo>
                  <a:lnTo>
                    <a:pt x="10" y="15010"/>
                  </a:lnTo>
                  <a:lnTo>
                    <a:pt x="29" y="15709"/>
                  </a:lnTo>
                  <a:lnTo>
                    <a:pt x="49" y="16408"/>
                  </a:lnTo>
                  <a:lnTo>
                    <a:pt x="87" y="17098"/>
                  </a:lnTo>
                  <a:lnTo>
                    <a:pt x="125" y="17768"/>
                  </a:lnTo>
                  <a:lnTo>
                    <a:pt x="173" y="18420"/>
                  </a:lnTo>
                  <a:lnTo>
                    <a:pt x="221" y="19061"/>
                  </a:lnTo>
                  <a:lnTo>
                    <a:pt x="336" y="20249"/>
                  </a:lnTo>
                  <a:lnTo>
                    <a:pt x="451" y="21331"/>
                  </a:lnTo>
                  <a:lnTo>
                    <a:pt x="566" y="22270"/>
                  </a:lnTo>
                  <a:lnTo>
                    <a:pt x="662" y="23036"/>
                  </a:lnTo>
                  <a:lnTo>
                    <a:pt x="748" y="23621"/>
                  </a:lnTo>
                  <a:lnTo>
                    <a:pt x="824" y="24109"/>
                  </a:lnTo>
                  <a:lnTo>
                    <a:pt x="13879" y="25824"/>
                  </a:lnTo>
                  <a:lnTo>
                    <a:pt x="14042" y="25546"/>
                  </a:lnTo>
                  <a:lnTo>
                    <a:pt x="14224" y="25201"/>
                  </a:lnTo>
                  <a:lnTo>
                    <a:pt x="14473" y="24722"/>
                  </a:lnTo>
                  <a:lnTo>
                    <a:pt x="14761" y="24128"/>
                  </a:lnTo>
                  <a:lnTo>
                    <a:pt x="14914" y="23774"/>
                  </a:lnTo>
                  <a:lnTo>
                    <a:pt x="15086" y="23400"/>
                  </a:lnTo>
                  <a:lnTo>
                    <a:pt x="15249" y="22988"/>
                  </a:lnTo>
                  <a:lnTo>
                    <a:pt x="15431" y="22557"/>
                  </a:lnTo>
                  <a:lnTo>
                    <a:pt x="15603" y="22098"/>
                  </a:lnTo>
                  <a:lnTo>
                    <a:pt x="15785" y="21600"/>
                  </a:lnTo>
                  <a:lnTo>
                    <a:pt x="15958" y="21082"/>
                  </a:lnTo>
                  <a:lnTo>
                    <a:pt x="16140" y="20536"/>
                  </a:lnTo>
                  <a:lnTo>
                    <a:pt x="16312" y="19962"/>
                  </a:lnTo>
                  <a:lnTo>
                    <a:pt x="16485" y="19368"/>
                  </a:lnTo>
                  <a:lnTo>
                    <a:pt x="16647" y="18736"/>
                  </a:lnTo>
                  <a:lnTo>
                    <a:pt x="16801" y="18094"/>
                  </a:lnTo>
                  <a:lnTo>
                    <a:pt x="16954" y="17414"/>
                  </a:lnTo>
                  <a:lnTo>
                    <a:pt x="17098" y="16724"/>
                  </a:lnTo>
                  <a:lnTo>
                    <a:pt x="17222" y="15996"/>
                  </a:lnTo>
                  <a:lnTo>
                    <a:pt x="17337" y="15259"/>
                  </a:lnTo>
                  <a:lnTo>
                    <a:pt x="17442" y="14493"/>
                  </a:lnTo>
                  <a:lnTo>
                    <a:pt x="17529" y="13707"/>
                  </a:lnTo>
                  <a:lnTo>
                    <a:pt x="17596" y="12893"/>
                  </a:lnTo>
                  <a:lnTo>
                    <a:pt x="17644" y="12069"/>
                  </a:lnTo>
                  <a:lnTo>
                    <a:pt x="17682" y="11217"/>
                  </a:lnTo>
                  <a:lnTo>
                    <a:pt x="17691" y="10355"/>
                  </a:lnTo>
                  <a:lnTo>
                    <a:pt x="17682" y="9972"/>
                  </a:lnTo>
                  <a:lnTo>
                    <a:pt x="17672" y="9608"/>
                  </a:lnTo>
                  <a:lnTo>
                    <a:pt x="17653" y="9244"/>
                  </a:lnTo>
                  <a:lnTo>
                    <a:pt x="17634" y="8889"/>
                  </a:lnTo>
                  <a:lnTo>
                    <a:pt x="17596" y="8545"/>
                  </a:lnTo>
                  <a:lnTo>
                    <a:pt x="17557" y="8209"/>
                  </a:lnTo>
                  <a:lnTo>
                    <a:pt x="17509" y="7884"/>
                  </a:lnTo>
                  <a:lnTo>
                    <a:pt x="17452" y="7558"/>
                  </a:lnTo>
                  <a:lnTo>
                    <a:pt x="17395" y="7242"/>
                  </a:lnTo>
                  <a:lnTo>
                    <a:pt x="17327" y="6936"/>
                  </a:lnTo>
                  <a:lnTo>
                    <a:pt x="17260" y="6639"/>
                  </a:lnTo>
                  <a:lnTo>
                    <a:pt x="17174" y="6351"/>
                  </a:lnTo>
                  <a:lnTo>
                    <a:pt x="17088" y="6064"/>
                  </a:lnTo>
                  <a:lnTo>
                    <a:pt x="17002" y="5786"/>
                  </a:lnTo>
                  <a:lnTo>
                    <a:pt x="16906" y="5518"/>
                  </a:lnTo>
                  <a:lnTo>
                    <a:pt x="16801" y="5250"/>
                  </a:lnTo>
                  <a:lnTo>
                    <a:pt x="16695" y="5001"/>
                  </a:lnTo>
                  <a:lnTo>
                    <a:pt x="16580" y="4752"/>
                  </a:lnTo>
                  <a:lnTo>
                    <a:pt x="16456" y="4503"/>
                  </a:lnTo>
                  <a:lnTo>
                    <a:pt x="16331" y="4273"/>
                  </a:lnTo>
                  <a:lnTo>
                    <a:pt x="16207" y="4043"/>
                  </a:lnTo>
                  <a:lnTo>
                    <a:pt x="16073" y="3823"/>
                  </a:lnTo>
                  <a:lnTo>
                    <a:pt x="15939" y="3612"/>
                  </a:lnTo>
                  <a:lnTo>
                    <a:pt x="15795" y="3401"/>
                  </a:lnTo>
                  <a:lnTo>
                    <a:pt x="15642" y="3200"/>
                  </a:lnTo>
                  <a:lnTo>
                    <a:pt x="15488" y="3009"/>
                  </a:lnTo>
                  <a:lnTo>
                    <a:pt x="15335" y="2817"/>
                  </a:lnTo>
                  <a:lnTo>
                    <a:pt x="15172" y="2645"/>
                  </a:lnTo>
                  <a:lnTo>
                    <a:pt x="15010" y="2463"/>
                  </a:lnTo>
                  <a:lnTo>
                    <a:pt x="14847" y="2300"/>
                  </a:lnTo>
                  <a:lnTo>
                    <a:pt x="14674" y="2137"/>
                  </a:lnTo>
                  <a:lnTo>
                    <a:pt x="14492" y="1984"/>
                  </a:lnTo>
                  <a:lnTo>
                    <a:pt x="14320" y="1830"/>
                  </a:lnTo>
                  <a:lnTo>
                    <a:pt x="14138" y="1687"/>
                  </a:lnTo>
                  <a:lnTo>
                    <a:pt x="13946" y="1553"/>
                  </a:lnTo>
                  <a:lnTo>
                    <a:pt x="13764" y="1419"/>
                  </a:lnTo>
                  <a:lnTo>
                    <a:pt x="13573" y="1304"/>
                  </a:lnTo>
                  <a:lnTo>
                    <a:pt x="13381" y="1179"/>
                  </a:lnTo>
                  <a:lnTo>
                    <a:pt x="13180" y="1064"/>
                  </a:lnTo>
                  <a:lnTo>
                    <a:pt x="12979" y="959"/>
                  </a:lnTo>
                  <a:lnTo>
                    <a:pt x="12778" y="863"/>
                  </a:lnTo>
                  <a:lnTo>
                    <a:pt x="12577" y="767"/>
                  </a:lnTo>
                  <a:lnTo>
                    <a:pt x="12376" y="681"/>
                  </a:lnTo>
                  <a:lnTo>
                    <a:pt x="12165" y="595"/>
                  </a:lnTo>
                  <a:lnTo>
                    <a:pt x="11954" y="518"/>
                  </a:lnTo>
                  <a:lnTo>
                    <a:pt x="11743" y="442"/>
                  </a:lnTo>
                  <a:lnTo>
                    <a:pt x="11322" y="317"/>
                  </a:lnTo>
                  <a:lnTo>
                    <a:pt x="10891" y="212"/>
                  </a:lnTo>
                  <a:lnTo>
                    <a:pt x="10450" y="126"/>
                  </a:lnTo>
                  <a:lnTo>
                    <a:pt x="10019" y="68"/>
                  </a:lnTo>
                  <a:lnTo>
                    <a:pt x="9579" y="30"/>
                  </a:lnTo>
                  <a:lnTo>
                    <a:pt x="91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2" name="Google Shape;662;p22"/>
            <p:cNvSpPr/>
            <p:nvPr/>
          </p:nvSpPr>
          <p:spPr>
            <a:xfrm>
              <a:off x="3213755" y="1813115"/>
              <a:ext cx="234682" cy="453071"/>
            </a:xfrm>
            <a:custGeom>
              <a:avLst/>
              <a:gdLst/>
              <a:ahLst/>
              <a:cxnLst/>
              <a:rect l="l" t="t" r="r" b="b"/>
              <a:pathLst>
                <a:path w="5805" h="11207" extrusionOk="0">
                  <a:moveTo>
                    <a:pt x="5805" y="0"/>
                  </a:moveTo>
                  <a:lnTo>
                    <a:pt x="1629" y="3698"/>
                  </a:lnTo>
                  <a:lnTo>
                    <a:pt x="1648" y="3793"/>
                  </a:lnTo>
                  <a:lnTo>
                    <a:pt x="1667" y="3908"/>
                  </a:lnTo>
                  <a:lnTo>
                    <a:pt x="1677" y="4062"/>
                  </a:lnTo>
                  <a:lnTo>
                    <a:pt x="1686" y="4263"/>
                  </a:lnTo>
                  <a:lnTo>
                    <a:pt x="1686" y="4502"/>
                  </a:lnTo>
                  <a:lnTo>
                    <a:pt x="1667" y="4780"/>
                  </a:lnTo>
                  <a:lnTo>
                    <a:pt x="1638" y="5096"/>
                  </a:lnTo>
                  <a:lnTo>
                    <a:pt x="1581" y="5450"/>
                  </a:lnTo>
                  <a:lnTo>
                    <a:pt x="1504" y="5853"/>
                  </a:lnTo>
                  <a:lnTo>
                    <a:pt x="1447" y="6063"/>
                  </a:lnTo>
                  <a:lnTo>
                    <a:pt x="1389" y="6284"/>
                  </a:lnTo>
                  <a:lnTo>
                    <a:pt x="1322" y="6504"/>
                  </a:lnTo>
                  <a:lnTo>
                    <a:pt x="1246" y="6743"/>
                  </a:lnTo>
                  <a:lnTo>
                    <a:pt x="1159" y="6992"/>
                  </a:lnTo>
                  <a:lnTo>
                    <a:pt x="1064" y="7251"/>
                  </a:lnTo>
                  <a:lnTo>
                    <a:pt x="949" y="7510"/>
                  </a:lnTo>
                  <a:lnTo>
                    <a:pt x="834" y="7778"/>
                  </a:lnTo>
                  <a:lnTo>
                    <a:pt x="700" y="8056"/>
                  </a:lnTo>
                  <a:lnTo>
                    <a:pt x="556" y="8343"/>
                  </a:lnTo>
                  <a:lnTo>
                    <a:pt x="403" y="8640"/>
                  </a:lnTo>
                  <a:lnTo>
                    <a:pt x="230" y="8946"/>
                  </a:lnTo>
                  <a:lnTo>
                    <a:pt x="182" y="9042"/>
                  </a:lnTo>
                  <a:lnTo>
                    <a:pt x="135" y="9148"/>
                  </a:lnTo>
                  <a:lnTo>
                    <a:pt x="96" y="9253"/>
                  </a:lnTo>
                  <a:lnTo>
                    <a:pt x="58" y="9358"/>
                  </a:lnTo>
                  <a:lnTo>
                    <a:pt x="39" y="9473"/>
                  </a:lnTo>
                  <a:lnTo>
                    <a:pt x="20" y="9579"/>
                  </a:lnTo>
                  <a:lnTo>
                    <a:pt x="10" y="9694"/>
                  </a:lnTo>
                  <a:lnTo>
                    <a:pt x="0" y="9799"/>
                  </a:lnTo>
                  <a:lnTo>
                    <a:pt x="10" y="9914"/>
                  </a:lnTo>
                  <a:lnTo>
                    <a:pt x="20" y="10019"/>
                  </a:lnTo>
                  <a:lnTo>
                    <a:pt x="39" y="10134"/>
                  </a:lnTo>
                  <a:lnTo>
                    <a:pt x="67" y="10239"/>
                  </a:lnTo>
                  <a:lnTo>
                    <a:pt x="106" y="10345"/>
                  </a:lnTo>
                  <a:lnTo>
                    <a:pt x="154" y="10450"/>
                  </a:lnTo>
                  <a:lnTo>
                    <a:pt x="202" y="10546"/>
                  </a:lnTo>
                  <a:lnTo>
                    <a:pt x="269" y="10642"/>
                  </a:lnTo>
                  <a:lnTo>
                    <a:pt x="355" y="10747"/>
                  </a:lnTo>
                  <a:lnTo>
                    <a:pt x="460" y="10852"/>
                  </a:lnTo>
                  <a:lnTo>
                    <a:pt x="585" y="10948"/>
                  </a:lnTo>
                  <a:lnTo>
                    <a:pt x="738" y="11025"/>
                  </a:lnTo>
                  <a:lnTo>
                    <a:pt x="901" y="11101"/>
                  </a:lnTo>
                  <a:lnTo>
                    <a:pt x="1083" y="11149"/>
                  </a:lnTo>
                  <a:lnTo>
                    <a:pt x="1284" y="11188"/>
                  </a:lnTo>
                  <a:lnTo>
                    <a:pt x="1389" y="11197"/>
                  </a:lnTo>
                  <a:lnTo>
                    <a:pt x="1495" y="11207"/>
                  </a:lnTo>
                  <a:lnTo>
                    <a:pt x="1610" y="11197"/>
                  </a:lnTo>
                  <a:lnTo>
                    <a:pt x="1724" y="11197"/>
                  </a:lnTo>
                  <a:lnTo>
                    <a:pt x="1849" y="11178"/>
                  </a:lnTo>
                  <a:lnTo>
                    <a:pt x="1974" y="11159"/>
                  </a:lnTo>
                  <a:lnTo>
                    <a:pt x="2098" y="11130"/>
                  </a:lnTo>
                  <a:lnTo>
                    <a:pt x="2232" y="11101"/>
                  </a:lnTo>
                  <a:lnTo>
                    <a:pt x="2366" y="11054"/>
                  </a:lnTo>
                  <a:lnTo>
                    <a:pt x="2500" y="11006"/>
                  </a:lnTo>
                  <a:lnTo>
                    <a:pt x="2634" y="10948"/>
                  </a:lnTo>
                  <a:lnTo>
                    <a:pt x="2778" y="10881"/>
                  </a:lnTo>
                  <a:lnTo>
                    <a:pt x="2922" y="10805"/>
                  </a:lnTo>
                  <a:lnTo>
                    <a:pt x="3065" y="10718"/>
                  </a:lnTo>
                  <a:lnTo>
                    <a:pt x="3219" y="10623"/>
                  </a:lnTo>
                  <a:lnTo>
                    <a:pt x="3372" y="10517"/>
                  </a:lnTo>
                  <a:lnTo>
                    <a:pt x="3525" y="10402"/>
                  </a:lnTo>
                  <a:lnTo>
                    <a:pt x="3678" y="10278"/>
                  </a:lnTo>
                  <a:lnTo>
                    <a:pt x="3765" y="10211"/>
                  </a:lnTo>
                  <a:lnTo>
                    <a:pt x="3832" y="10134"/>
                  </a:lnTo>
                  <a:lnTo>
                    <a:pt x="3975" y="9971"/>
                  </a:lnTo>
                  <a:lnTo>
                    <a:pt x="4090" y="9808"/>
                  </a:lnTo>
                  <a:lnTo>
                    <a:pt x="4186" y="9626"/>
                  </a:lnTo>
                  <a:lnTo>
                    <a:pt x="4272" y="9435"/>
                  </a:lnTo>
                  <a:lnTo>
                    <a:pt x="4330" y="9234"/>
                  </a:lnTo>
                  <a:lnTo>
                    <a:pt x="4368" y="9023"/>
                  </a:lnTo>
                  <a:lnTo>
                    <a:pt x="4378" y="8812"/>
                  </a:lnTo>
                  <a:lnTo>
                    <a:pt x="4387" y="8075"/>
                  </a:lnTo>
                  <a:lnTo>
                    <a:pt x="4387" y="7146"/>
                  </a:lnTo>
                  <a:lnTo>
                    <a:pt x="4397" y="6629"/>
                  </a:lnTo>
                  <a:lnTo>
                    <a:pt x="4416" y="6073"/>
                  </a:lnTo>
                  <a:lnTo>
                    <a:pt x="4454" y="5498"/>
                  </a:lnTo>
                  <a:lnTo>
                    <a:pt x="4493" y="4904"/>
                  </a:lnTo>
                  <a:lnTo>
                    <a:pt x="4560" y="4291"/>
                  </a:lnTo>
                  <a:lnTo>
                    <a:pt x="4655" y="3669"/>
                  </a:lnTo>
                  <a:lnTo>
                    <a:pt x="4703" y="3353"/>
                  </a:lnTo>
                  <a:lnTo>
                    <a:pt x="4761" y="3037"/>
                  </a:lnTo>
                  <a:lnTo>
                    <a:pt x="4828" y="2730"/>
                  </a:lnTo>
                  <a:lnTo>
                    <a:pt x="4904" y="2414"/>
                  </a:lnTo>
                  <a:lnTo>
                    <a:pt x="4981" y="2098"/>
                  </a:lnTo>
                  <a:lnTo>
                    <a:pt x="5077" y="1792"/>
                  </a:lnTo>
                  <a:lnTo>
                    <a:pt x="5173" y="1485"/>
                  </a:lnTo>
                  <a:lnTo>
                    <a:pt x="5278" y="1179"/>
                  </a:lnTo>
                  <a:lnTo>
                    <a:pt x="5402" y="872"/>
                  </a:lnTo>
                  <a:lnTo>
                    <a:pt x="5527" y="575"/>
                  </a:lnTo>
                  <a:lnTo>
                    <a:pt x="5661" y="288"/>
                  </a:lnTo>
                  <a:lnTo>
                    <a:pt x="5805"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3" name="Google Shape;663;p22"/>
            <p:cNvSpPr/>
            <p:nvPr/>
          </p:nvSpPr>
          <p:spPr>
            <a:xfrm>
              <a:off x="3095263" y="1636935"/>
              <a:ext cx="328797" cy="476317"/>
            </a:xfrm>
            <a:custGeom>
              <a:avLst/>
              <a:gdLst/>
              <a:ahLst/>
              <a:cxnLst/>
              <a:rect l="l" t="t" r="r" b="b"/>
              <a:pathLst>
                <a:path w="8133" h="11782" extrusionOk="0">
                  <a:moveTo>
                    <a:pt x="1734" y="0"/>
                  </a:moveTo>
                  <a:lnTo>
                    <a:pt x="1533" y="10"/>
                  </a:lnTo>
                  <a:lnTo>
                    <a:pt x="1341" y="39"/>
                  </a:lnTo>
                  <a:lnTo>
                    <a:pt x="1159" y="77"/>
                  </a:lnTo>
                  <a:lnTo>
                    <a:pt x="997" y="125"/>
                  </a:lnTo>
                  <a:lnTo>
                    <a:pt x="834" y="192"/>
                  </a:lnTo>
                  <a:lnTo>
                    <a:pt x="681" y="278"/>
                  </a:lnTo>
                  <a:lnTo>
                    <a:pt x="546" y="374"/>
                  </a:lnTo>
                  <a:lnTo>
                    <a:pt x="422" y="489"/>
                  </a:lnTo>
                  <a:lnTo>
                    <a:pt x="317" y="623"/>
                  </a:lnTo>
                  <a:lnTo>
                    <a:pt x="221" y="767"/>
                  </a:lnTo>
                  <a:lnTo>
                    <a:pt x="144" y="929"/>
                  </a:lnTo>
                  <a:lnTo>
                    <a:pt x="87" y="1121"/>
                  </a:lnTo>
                  <a:lnTo>
                    <a:pt x="39" y="1322"/>
                  </a:lnTo>
                  <a:lnTo>
                    <a:pt x="10" y="1542"/>
                  </a:lnTo>
                  <a:lnTo>
                    <a:pt x="1" y="1782"/>
                  </a:lnTo>
                  <a:lnTo>
                    <a:pt x="10" y="2050"/>
                  </a:lnTo>
                  <a:lnTo>
                    <a:pt x="1" y="2251"/>
                  </a:lnTo>
                  <a:lnTo>
                    <a:pt x="1" y="2797"/>
                  </a:lnTo>
                  <a:lnTo>
                    <a:pt x="1" y="3190"/>
                  </a:lnTo>
                  <a:lnTo>
                    <a:pt x="10" y="3631"/>
                  </a:lnTo>
                  <a:lnTo>
                    <a:pt x="29" y="4129"/>
                  </a:lnTo>
                  <a:lnTo>
                    <a:pt x="68" y="4665"/>
                  </a:lnTo>
                  <a:lnTo>
                    <a:pt x="125" y="5240"/>
                  </a:lnTo>
                  <a:lnTo>
                    <a:pt x="192" y="5833"/>
                  </a:lnTo>
                  <a:lnTo>
                    <a:pt x="288" y="6446"/>
                  </a:lnTo>
                  <a:lnTo>
                    <a:pt x="345" y="6753"/>
                  </a:lnTo>
                  <a:lnTo>
                    <a:pt x="412" y="7069"/>
                  </a:lnTo>
                  <a:lnTo>
                    <a:pt x="479" y="7376"/>
                  </a:lnTo>
                  <a:lnTo>
                    <a:pt x="556" y="7682"/>
                  </a:lnTo>
                  <a:lnTo>
                    <a:pt x="642" y="7979"/>
                  </a:lnTo>
                  <a:lnTo>
                    <a:pt x="728" y="8276"/>
                  </a:lnTo>
                  <a:lnTo>
                    <a:pt x="834" y="8573"/>
                  </a:lnTo>
                  <a:lnTo>
                    <a:pt x="939" y="8860"/>
                  </a:lnTo>
                  <a:lnTo>
                    <a:pt x="1064" y="9138"/>
                  </a:lnTo>
                  <a:lnTo>
                    <a:pt x="1188" y="9406"/>
                  </a:lnTo>
                  <a:lnTo>
                    <a:pt x="1380" y="9780"/>
                  </a:lnTo>
                  <a:lnTo>
                    <a:pt x="1600" y="10163"/>
                  </a:lnTo>
                  <a:lnTo>
                    <a:pt x="1715" y="10354"/>
                  </a:lnTo>
                  <a:lnTo>
                    <a:pt x="1830" y="10546"/>
                  </a:lnTo>
                  <a:lnTo>
                    <a:pt x="1954" y="10728"/>
                  </a:lnTo>
                  <a:lnTo>
                    <a:pt x="2089" y="10910"/>
                  </a:lnTo>
                  <a:lnTo>
                    <a:pt x="2223" y="11073"/>
                  </a:lnTo>
                  <a:lnTo>
                    <a:pt x="2357" y="11226"/>
                  </a:lnTo>
                  <a:lnTo>
                    <a:pt x="2491" y="11370"/>
                  </a:lnTo>
                  <a:lnTo>
                    <a:pt x="2635" y="11494"/>
                  </a:lnTo>
                  <a:lnTo>
                    <a:pt x="2778" y="11600"/>
                  </a:lnTo>
                  <a:lnTo>
                    <a:pt x="2931" y="11676"/>
                  </a:lnTo>
                  <a:lnTo>
                    <a:pt x="2998" y="11714"/>
                  </a:lnTo>
                  <a:lnTo>
                    <a:pt x="3075" y="11734"/>
                  </a:lnTo>
                  <a:lnTo>
                    <a:pt x="3152" y="11753"/>
                  </a:lnTo>
                  <a:lnTo>
                    <a:pt x="3228" y="11772"/>
                  </a:lnTo>
                  <a:lnTo>
                    <a:pt x="3372" y="11781"/>
                  </a:lnTo>
                  <a:lnTo>
                    <a:pt x="3516" y="11772"/>
                  </a:lnTo>
                  <a:lnTo>
                    <a:pt x="3669" y="11753"/>
                  </a:lnTo>
                  <a:lnTo>
                    <a:pt x="3832" y="11714"/>
                  </a:lnTo>
                  <a:lnTo>
                    <a:pt x="3995" y="11667"/>
                  </a:lnTo>
                  <a:lnTo>
                    <a:pt x="4157" y="11600"/>
                  </a:lnTo>
                  <a:lnTo>
                    <a:pt x="4330" y="11523"/>
                  </a:lnTo>
                  <a:lnTo>
                    <a:pt x="4502" y="11437"/>
                  </a:lnTo>
                  <a:lnTo>
                    <a:pt x="4684" y="11331"/>
                  </a:lnTo>
                  <a:lnTo>
                    <a:pt x="4857" y="11216"/>
                  </a:lnTo>
                  <a:lnTo>
                    <a:pt x="5039" y="11092"/>
                  </a:lnTo>
                  <a:lnTo>
                    <a:pt x="5221" y="10958"/>
                  </a:lnTo>
                  <a:lnTo>
                    <a:pt x="5403" y="10805"/>
                  </a:lnTo>
                  <a:lnTo>
                    <a:pt x="5575" y="10651"/>
                  </a:lnTo>
                  <a:lnTo>
                    <a:pt x="5757" y="10479"/>
                  </a:lnTo>
                  <a:lnTo>
                    <a:pt x="5929" y="10297"/>
                  </a:lnTo>
                  <a:lnTo>
                    <a:pt x="6150" y="10057"/>
                  </a:lnTo>
                  <a:lnTo>
                    <a:pt x="6380" y="9780"/>
                  </a:lnTo>
                  <a:lnTo>
                    <a:pt x="6609" y="9473"/>
                  </a:lnTo>
                  <a:lnTo>
                    <a:pt x="6839" y="9128"/>
                  </a:lnTo>
                  <a:lnTo>
                    <a:pt x="7069" y="8755"/>
                  </a:lnTo>
                  <a:lnTo>
                    <a:pt x="7280" y="8362"/>
                  </a:lnTo>
                  <a:lnTo>
                    <a:pt x="7385" y="8151"/>
                  </a:lnTo>
                  <a:lnTo>
                    <a:pt x="7481" y="7931"/>
                  </a:lnTo>
                  <a:lnTo>
                    <a:pt x="7577" y="7711"/>
                  </a:lnTo>
                  <a:lnTo>
                    <a:pt x="7673" y="7481"/>
                  </a:lnTo>
                  <a:lnTo>
                    <a:pt x="7759" y="7241"/>
                  </a:lnTo>
                  <a:lnTo>
                    <a:pt x="7845" y="6992"/>
                  </a:lnTo>
                  <a:lnTo>
                    <a:pt x="7912" y="6753"/>
                  </a:lnTo>
                  <a:lnTo>
                    <a:pt x="7970" y="6514"/>
                  </a:lnTo>
                  <a:lnTo>
                    <a:pt x="8027" y="6274"/>
                  </a:lnTo>
                  <a:lnTo>
                    <a:pt x="8065" y="6035"/>
                  </a:lnTo>
                  <a:lnTo>
                    <a:pt x="8094" y="5795"/>
                  </a:lnTo>
                  <a:lnTo>
                    <a:pt x="8123" y="5556"/>
                  </a:lnTo>
                  <a:lnTo>
                    <a:pt x="8132" y="5326"/>
                  </a:lnTo>
                  <a:lnTo>
                    <a:pt x="8132" y="5086"/>
                  </a:lnTo>
                  <a:lnTo>
                    <a:pt x="8132" y="4857"/>
                  </a:lnTo>
                  <a:lnTo>
                    <a:pt x="8113" y="4636"/>
                  </a:lnTo>
                  <a:lnTo>
                    <a:pt x="8084" y="4406"/>
                  </a:lnTo>
                  <a:lnTo>
                    <a:pt x="8046" y="4186"/>
                  </a:lnTo>
                  <a:lnTo>
                    <a:pt x="7998" y="3975"/>
                  </a:lnTo>
                  <a:lnTo>
                    <a:pt x="7941" y="3755"/>
                  </a:lnTo>
                  <a:lnTo>
                    <a:pt x="7874" y="3554"/>
                  </a:lnTo>
                  <a:lnTo>
                    <a:pt x="7797" y="3343"/>
                  </a:lnTo>
                  <a:lnTo>
                    <a:pt x="7711" y="3142"/>
                  </a:lnTo>
                  <a:lnTo>
                    <a:pt x="7615" y="2950"/>
                  </a:lnTo>
                  <a:lnTo>
                    <a:pt x="7500" y="2759"/>
                  </a:lnTo>
                  <a:lnTo>
                    <a:pt x="7385" y="2577"/>
                  </a:lnTo>
                  <a:lnTo>
                    <a:pt x="7251" y="2395"/>
                  </a:lnTo>
                  <a:lnTo>
                    <a:pt x="7107" y="2223"/>
                  </a:lnTo>
                  <a:lnTo>
                    <a:pt x="6954" y="2060"/>
                  </a:lnTo>
                  <a:lnTo>
                    <a:pt x="6791" y="1897"/>
                  </a:lnTo>
                  <a:lnTo>
                    <a:pt x="6619" y="1744"/>
                  </a:lnTo>
                  <a:lnTo>
                    <a:pt x="6437" y="1600"/>
                  </a:lnTo>
                  <a:lnTo>
                    <a:pt x="6236" y="1456"/>
                  </a:lnTo>
                  <a:lnTo>
                    <a:pt x="6035" y="1322"/>
                  </a:lnTo>
                  <a:lnTo>
                    <a:pt x="5814" y="1198"/>
                  </a:lnTo>
                  <a:lnTo>
                    <a:pt x="5585" y="1083"/>
                  </a:lnTo>
                  <a:lnTo>
                    <a:pt x="5087" y="853"/>
                  </a:lnTo>
                  <a:lnTo>
                    <a:pt x="4588" y="642"/>
                  </a:lnTo>
                  <a:lnTo>
                    <a:pt x="4081" y="451"/>
                  </a:lnTo>
                  <a:lnTo>
                    <a:pt x="3832" y="374"/>
                  </a:lnTo>
                  <a:lnTo>
                    <a:pt x="3583" y="297"/>
                  </a:lnTo>
                  <a:lnTo>
                    <a:pt x="3334" y="221"/>
                  </a:lnTo>
                  <a:lnTo>
                    <a:pt x="3094" y="163"/>
                  </a:lnTo>
                  <a:lnTo>
                    <a:pt x="2855" y="106"/>
                  </a:lnTo>
                  <a:lnTo>
                    <a:pt x="2615" y="67"/>
                  </a:lnTo>
                  <a:lnTo>
                    <a:pt x="2385" y="29"/>
                  </a:lnTo>
                  <a:lnTo>
                    <a:pt x="2165" y="10"/>
                  </a:lnTo>
                  <a:lnTo>
                    <a:pt x="1945"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4" name="Google Shape;664;p22"/>
            <p:cNvSpPr/>
            <p:nvPr/>
          </p:nvSpPr>
          <p:spPr>
            <a:xfrm>
              <a:off x="3144827" y="1846022"/>
              <a:ext cx="22114" cy="45360"/>
            </a:xfrm>
            <a:custGeom>
              <a:avLst/>
              <a:gdLst/>
              <a:ahLst/>
              <a:cxnLst/>
              <a:rect l="l" t="t" r="r" b="b"/>
              <a:pathLst>
                <a:path w="547" h="1122" extrusionOk="0">
                  <a:moveTo>
                    <a:pt x="269" y="1"/>
                  </a:moveTo>
                  <a:lnTo>
                    <a:pt x="240" y="10"/>
                  </a:lnTo>
                  <a:lnTo>
                    <a:pt x="192" y="39"/>
                  </a:lnTo>
                  <a:lnTo>
                    <a:pt x="144" y="87"/>
                  </a:lnTo>
                  <a:lnTo>
                    <a:pt x="96" y="154"/>
                  </a:lnTo>
                  <a:lnTo>
                    <a:pt x="58" y="240"/>
                  </a:lnTo>
                  <a:lnTo>
                    <a:pt x="29" y="336"/>
                  </a:lnTo>
                  <a:lnTo>
                    <a:pt x="10" y="441"/>
                  </a:lnTo>
                  <a:lnTo>
                    <a:pt x="1" y="556"/>
                  </a:lnTo>
                  <a:lnTo>
                    <a:pt x="1" y="661"/>
                  </a:lnTo>
                  <a:lnTo>
                    <a:pt x="20" y="776"/>
                  </a:lnTo>
                  <a:lnTo>
                    <a:pt x="39" y="872"/>
                  </a:lnTo>
                  <a:lnTo>
                    <a:pt x="68" y="949"/>
                  </a:lnTo>
                  <a:lnTo>
                    <a:pt x="106" y="1025"/>
                  </a:lnTo>
                  <a:lnTo>
                    <a:pt x="154" y="1073"/>
                  </a:lnTo>
                  <a:lnTo>
                    <a:pt x="202" y="1112"/>
                  </a:lnTo>
                  <a:lnTo>
                    <a:pt x="230" y="1121"/>
                  </a:lnTo>
                  <a:lnTo>
                    <a:pt x="278" y="1121"/>
                  </a:lnTo>
                  <a:lnTo>
                    <a:pt x="307" y="1112"/>
                  </a:lnTo>
                  <a:lnTo>
                    <a:pt x="365" y="1083"/>
                  </a:lnTo>
                  <a:lnTo>
                    <a:pt x="412" y="1035"/>
                  </a:lnTo>
                  <a:lnTo>
                    <a:pt x="451" y="968"/>
                  </a:lnTo>
                  <a:lnTo>
                    <a:pt x="489" y="882"/>
                  </a:lnTo>
                  <a:lnTo>
                    <a:pt x="518" y="796"/>
                  </a:lnTo>
                  <a:lnTo>
                    <a:pt x="537" y="690"/>
                  </a:lnTo>
                  <a:lnTo>
                    <a:pt x="546" y="575"/>
                  </a:lnTo>
                  <a:lnTo>
                    <a:pt x="546" y="460"/>
                  </a:lnTo>
                  <a:lnTo>
                    <a:pt x="537" y="355"/>
                  </a:lnTo>
                  <a:lnTo>
                    <a:pt x="518" y="259"/>
                  </a:lnTo>
                  <a:lnTo>
                    <a:pt x="489" y="173"/>
                  </a:lnTo>
                  <a:lnTo>
                    <a:pt x="451" y="106"/>
                  </a:lnTo>
                  <a:lnTo>
                    <a:pt x="403" y="48"/>
                  </a:lnTo>
                  <a:lnTo>
                    <a:pt x="355" y="10"/>
                  </a:lnTo>
                  <a:lnTo>
                    <a:pt x="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5" name="Google Shape;665;p22"/>
            <p:cNvSpPr/>
            <p:nvPr/>
          </p:nvSpPr>
          <p:spPr>
            <a:xfrm>
              <a:off x="3252484" y="1852208"/>
              <a:ext cx="22114" cy="45360"/>
            </a:xfrm>
            <a:custGeom>
              <a:avLst/>
              <a:gdLst/>
              <a:ahLst/>
              <a:cxnLst/>
              <a:rect l="l" t="t" r="r" b="b"/>
              <a:pathLst>
                <a:path w="547" h="1122" extrusionOk="0">
                  <a:moveTo>
                    <a:pt x="268" y="1"/>
                  </a:moveTo>
                  <a:lnTo>
                    <a:pt x="240" y="10"/>
                  </a:lnTo>
                  <a:lnTo>
                    <a:pt x="192" y="39"/>
                  </a:lnTo>
                  <a:lnTo>
                    <a:pt x="144" y="87"/>
                  </a:lnTo>
                  <a:lnTo>
                    <a:pt x="96" y="154"/>
                  </a:lnTo>
                  <a:lnTo>
                    <a:pt x="58" y="240"/>
                  </a:lnTo>
                  <a:lnTo>
                    <a:pt x="29" y="336"/>
                  </a:lnTo>
                  <a:lnTo>
                    <a:pt x="10" y="441"/>
                  </a:lnTo>
                  <a:lnTo>
                    <a:pt x="0" y="556"/>
                  </a:lnTo>
                  <a:lnTo>
                    <a:pt x="0" y="662"/>
                  </a:lnTo>
                  <a:lnTo>
                    <a:pt x="19" y="767"/>
                  </a:lnTo>
                  <a:lnTo>
                    <a:pt x="39" y="872"/>
                  </a:lnTo>
                  <a:lnTo>
                    <a:pt x="67" y="949"/>
                  </a:lnTo>
                  <a:lnTo>
                    <a:pt x="106" y="1026"/>
                  </a:lnTo>
                  <a:lnTo>
                    <a:pt x="154" y="1074"/>
                  </a:lnTo>
                  <a:lnTo>
                    <a:pt x="201" y="1112"/>
                  </a:lnTo>
                  <a:lnTo>
                    <a:pt x="230" y="1121"/>
                  </a:lnTo>
                  <a:lnTo>
                    <a:pt x="278" y="1121"/>
                  </a:lnTo>
                  <a:lnTo>
                    <a:pt x="307" y="1112"/>
                  </a:lnTo>
                  <a:lnTo>
                    <a:pt x="364" y="1083"/>
                  </a:lnTo>
                  <a:lnTo>
                    <a:pt x="412" y="1035"/>
                  </a:lnTo>
                  <a:lnTo>
                    <a:pt x="450" y="968"/>
                  </a:lnTo>
                  <a:lnTo>
                    <a:pt x="489" y="882"/>
                  </a:lnTo>
                  <a:lnTo>
                    <a:pt x="517" y="786"/>
                  </a:lnTo>
                  <a:lnTo>
                    <a:pt x="537" y="690"/>
                  </a:lnTo>
                  <a:lnTo>
                    <a:pt x="546" y="576"/>
                  </a:lnTo>
                  <a:lnTo>
                    <a:pt x="546" y="461"/>
                  </a:lnTo>
                  <a:lnTo>
                    <a:pt x="537" y="355"/>
                  </a:lnTo>
                  <a:lnTo>
                    <a:pt x="517" y="259"/>
                  </a:lnTo>
                  <a:lnTo>
                    <a:pt x="489" y="173"/>
                  </a:lnTo>
                  <a:lnTo>
                    <a:pt x="450" y="106"/>
                  </a:lnTo>
                  <a:lnTo>
                    <a:pt x="403" y="49"/>
                  </a:lnTo>
                  <a:lnTo>
                    <a:pt x="355" y="10"/>
                  </a:lnTo>
                  <a:lnTo>
                    <a:pt x="3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6" name="Google Shape;666;p22"/>
            <p:cNvSpPr/>
            <p:nvPr/>
          </p:nvSpPr>
          <p:spPr>
            <a:xfrm>
              <a:off x="3173085" y="1864619"/>
              <a:ext cx="38366" cy="102645"/>
            </a:xfrm>
            <a:custGeom>
              <a:avLst/>
              <a:gdLst/>
              <a:ahLst/>
              <a:cxnLst/>
              <a:rect l="l" t="t" r="r" b="b"/>
              <a:pathLst>
                <a:path w="949" h="2539" extrusionOk="0">
                  <a:moveTo>
                    <a:pt x="690" y="0"/>
                  </a:moveTo>
                  <a:lnTo>
                    <a:pt x="595" y="240"/>
                  </a:lnTo>
                  <a:lnTo>
                    <a:pt x="374" y="786"/>
                  </a:lnTo>
                  <a:lnTo>
                    <a:pt x="250" y="1111"/>
                  </a:lnTo>
                  <a:lnTo>
                    <a:pt x="144" y="1418"/>
                  </a:lnTo>
                  <a:lnTo>
                    <a:pt x="58" y="1696"/>
                  </a:lnTo>
                  <a:lnTo>
                    <a:pt x="29" y="1811"/>
                  </a:lnTo>
                  <a:lnTo>
                    <a:pt x="10" y="1897"/>
                  </a:lnTo>
                  <a:lnTo>
                    <a:pt x="1" y="1983"/>
                  </a:lnTo>
                  <a:lnTo>
                    <a:pt x="1" y="2050"/>
                  </a:lnTo>
                  <a:lnTo>
                    <a:pt x="10" y="2117"/>
                  </a:lnTo>
                  <a:lnTo>
                    <a:pt x="29" y="2184"/>
                  </a:lnTo>
                  <a:lnTo>
                    <a:pt x="58" y="2242"/>
                  </a:lnTo>
                  <a:lnTo>
                    <a:pt x="97" y="2290"/>
                  </a:lnTo>
                  <a:lnTo>
                    <a:pt x="135" y="2337"/>
                  </a:lnTo>
                  <a:lnTo>
                    <a:pt x="173" y="2376"/>
                  </a:lnTo>
                  <a:lnTo>
                    <a:pt x="221" y="2414"/>
                  </a:lnTo>
                  <a:lnTo>
                    <a:pt x="269" y="2443"/>
                  </a:lnTo>
                  <a:lnTo>
                    <a:pt x="374" y="2491"/>
                  </a:lnTo>
                  <a:lnTo>
                    <a:pt x="480" y="2529"/>
                  </a:lnTo>
                  <a:lnTo>
                    <a:pt x="575" y="2539"/>
                  </a:lnTo>
                  <a:lnTo>
                    <a:pt x="652" y="2529"/>
                  </a:lnTo>
                  <a:lnTo>
                    <a:pt x="729" y="2510"/>
                  </a:lnTo>
                  <a:lnTo>
                    <a:pt x="796" y="2472"/>
                  </a:lnTo>
                  <a:lnTo>
                    <a:pt x="853" y="2424"/>
                  </a:lnTo>
                  <a:lnTo>
                    <a:pt x="901" y="2366"/>
                  </a:lnTo>
                  <a:lnTo>
                    <a:pt x="930" y="2299"/>
                  </a:lnTo>
                  <a:lnTo>
                    <a:pt x="949" y="2222"/>
                  </a:lnTo>
                  <a:lnTo>
                    <a:pt x="949" y="2146"/>
                  </a:lnTo>
                  <a:lnTo>
                    <a:pt x="6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7" name="Google Shape;667;p22"/>
            <p:cNvSpPr/>
            <p:nvPr/>
          </p:nvSpPr>
          <p:spPr>
            <a:xfrm>
              <a:off x="3239709" y="1819705"/>
              <a:ext cx="50737" cy="27531"/>
            </a:xfrm>
            <a:custGeom>
              <a:avLst/>
              <a:gdLst/>
              <a:ahLst/>
              <a:cxnLst/>
              <a:rect l="l" t="t" r="r" b="b"/>
              <a:pathLst>
                <a:path w="1255" h="681" extrusionOk="0">
                  <a:moveTo>
                    <a:pt x="470" y="0"/>
                  </a:moveTo>
                  <a:lnTo>
                    <a:pt x="364" y="10"/>
                  </a:lnTo>
                  <a:lnTo>
                    <a:pt x="259" y="29"/>
                  </a:lnTo>
                  <a:lnTo>
                    <a:pt x="163" y="58"/>
                  </a:lnTo>
                  <a:lnTo>
                    <a:pt x="115" y="77"/>
                  </a:lnTo>
                  <a:lnTo>
                    <a:pt x="67" y="96"/>
                  </a:lnTo>
                  <a:lnTo>
                    <a:pt x="29" y="134"/>
                  </a:lnTo>
                  <a:lnTo>
                    <a:pt x="0" y="182"/>
                  </a:lnTo>
                  <a:lnTo>
                    <a:pt x="86" y="192"/>
                  </a:lnTo>
                  <a:lnTo>
                    <a:pt x="173" y="211"/>
                  </a:lnTo>
                  <a:lnTo>
                    <a:pt x="345" y="259"/>
                  </a:lnTo>
                  <a:lnTo>
                    <a:pt x="498" y="316"/>
                  </a:lnTo>
                  <a:lnTo>
                    <a:pt x="642" y="374"/>
                  </a:lnTo>
                  <a:lnTo>
                    <a:pt x="786" y="431"/>
                  </a:lnTo>
                  <a:lnTo>
                    <a:pt x="939" y="508"/>
                  </a:lnTo>
                  <a:lnTo>
                    <a:pt x="1092" y="585"/>
                  </a:lnTo>
                  <a:lnTo>
                    <a:pt x="1255" y="680"/>
                  </a:lnTo>
                  <a:lnTo>
                    <a:pt x="1236" y="585"/>
                  </a:lnTo>
                  <a:lnTo>
                    <a:pt x="1207" y="489"/>
                  </a:lnTo>
                  <a:lnTo>
                    <a:pt x="1159" y="393"/>
                  </a:lnTo>
                  <a:lnTo>
                    <a:pt x="1102" y="316"/>
                  </a:lnTo>
                  <a:lnTo>
                    <a:pt x="1025" y="240"/>
                  </a:lnTo>
                  <a:lnTo>
                    <a:pt x="948" y="173"/>
                  </a:lnTo>
                  <a:lnTo>
                    <a:pt x="862" y="115"/>
                  </a:lnTo>
                  <a:lnTo>
                    <a:pt x="766" y="67"/>
                  </a:lnTo>
                  <a:lnTo>
                    <a:pt x="671" y="39"/>
                  </a:lnTo>
                  <a:lnTo>
                    <a:pt x="565" y="10"/>
                  </a:lnTo>
                  <a:lnTo>
                    <a:pt x="4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8" name="Google Shape;668;p22"/>
            <p:cNvSpPr/>
            <p:nvPr/>
          </p:nvSpPr>
          <p:spPr>
            <a:xfrm>
              <a:off x="3129343" y="1813519"/>
              <a:ext cx="53486" cy="24822"/>
            </a:xfrm>
            <a:custGeom>
              <a:avLst/>
              <a:gdLst/>
              <a:ahLst/>
              <a:cxnLst/>
              <a:rect l="l" t="t" r="r" b="b"/>
              <a:pathLst>
                <a:path w="1323" h="614" extrusionOk="0">
                  <a:moveTo>
                    <a:pt x="748" y="0"/>
                  </a:moveTo>
                  <a:lnTo>
                    <a:pt x="652" y="10"/>
                  </a:lnTo>
                  <a:lnTo>
                    <a:pt x="546" y="29"/>
                  </a:lnTo>
                  <a:lnTo>
                    <a:pt x="441" y="58"/>
                  </a:lnTo>
                  <a:lnTo>
                    <a:pt x="345" y="105"/>
                  </a:lnTo>
                  <a:lnTo>
                    <a:pt x="259" y="172"/>
                  </a:lnTo>
                  <a:lnTo>
                    <a:pt x="173" y="239"/>
                  </a:lnTo>
                  <a:lnTo>
                    <a:pt x="106" y="326"/>
                  </a:lnTo>
                  <a:lnTo>
                    <a:pt x="48" y="412"/>
                  </a:lnTo>
                  <a:lnTo>
                    <a:pt x="10" y="508"/>
                  </a:lnTo>
                  <a:lnTo>
                    <a:pt x="0" y="613"/>
                  </a:lnTo>
                  <a:lnTo>
                    <a:pt x="163" y="517"/>
                  </a:lnTo>
                  <a:lnTo>
                    <a:pt x="240" y="479"/>
                  </a:lnTo>
                  <a:lnTo>
                    <a:pt x="326" y="441"/>
                  </a:lnTo>
                  <a:lnTo>
                    <a:pt x="470" y="393"/>
                  </a:lnTo>
                  <a:lnTo>
                    <a:pt x="546" y="364"/>
                  </a:lnTo>
                  <a:lnTo>
                    <a:pt x="623" y="345"/>
                  </a:lnTo>
                  <a:lnTo>
                    <a:pt x="786" y="307"/>
                  </a:lnTo>
                  <a:lnTo>
                    <a:pt x="949" y="268"/>
                  </a:lnTo>
                  <a:lnTo>
                    <a:pt x="1131" y="239"/>
                  </a:lnTo>
                  <a:lnTo>
                    <a:pt x="1322" y="192"/>
                  </a:lnTo>
                  <a:lnTo>
                    <a:pt x="1236" y="134"/>
                  </a:lnTo>
                  <a:lnTo>
                    <a:pt x="1150" y="86"/>
                  </a:lnTo>
                  <a:lnTo>
                    <a:pt x="1054" y="48"/>
                  </a:lnTo>
                  <a:lnTo>
                    <a:pt x="958" y="19"/>
                  </a:lnTo>
                  <a:lnTo>
                    <a:pt x="8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69" name="Google Shape;669;p22"/>
            <p:cNvSpPr/>
            <p:nvPr/>
          </p:nvSpPr>
          <p:spPr>
            <a:xfrm>
              <a:off x="3172317" y="1990832"/>
              <a:ext cx="74791" cy="39174"/>
            </a:xfrm>
            <a:custGeom>
              <a:avLst/>
              <a:gdLst/>
              <a:ahLst/>
              <a:cxnLst/>
              <a:rect l="l" t="t" r="r" b="b"/>
              <a:pathLst>
                <a:path w="1850" h="969" extrusionOk="0">
                  <a:moveTo>
                    <a:pt x="1" y="1"/>
                  </a:moveTo>
                  <a:lnTo>
                    <a:pt x="1" y="97"/>
                  </a:lnTo>
                  <a:lnTo>
                    <a:pt x="10" y="192"/>
                  </a:lnTo>
                  <a:lnTo>
                    <a:pt x="29" y="279"/>
                  </a:lnTo>
                  <a:lnTo>
                    <a:pt x="58" y="365"/>
                  </a:lnTo>
                  <a:lnTo>
                    <a:pt x="87" y="451"/>
                  </a:lnTo>
                  <a:lnTo>
                    <a:pt x="135" y="528"/>
                  </a:lnTo>
                  <a:lnTo>
                    <a:pt x="183" y="604"/>
                  </a:lnTo>
                  <a:lnTo>
                    <a:pt x="240" y="671"/>
                  </a:lnTo>
                  <a:lnTo>
                    <a:pt x="307" y="729"/>
                  </a:lnTo>
                  <a:lnTo>
                    <a:pt x="374" y="786"/>
                  </a:lnTo>
                  <a:lnTo>
                    <a:pt x="451" y="834"/>
                  </a:lnTo>
                  <a:lnTo>
                    <a:pt x="527" y="882"/>
                  </a:lnTo>
                  <a:lnTo>
                    <a:pt x="614" y="911"/>
                  </a:lnTo>
                  <a:lnTo>
                    <a:pt x="700" y="939"/>
                  </a:lnTo>
                  <a:lnTo>
                    <a:pt x="786" y="959"/>
                  </a:lnTo>
                  <a:lnTo>
                    <a:pt x="882" y="968"/>
                  </a:lnTo>
                  <a:lnTo>
                    <a:pt x="978" y="968"/>
                  </a:lnTo>
                  <a:lnTo>
                    <a:pt x="1073" y="959"/>
                  </a:lnTo>
                  <a:lnTo>
                    <a:pt x="1160" y="939"/>
                  </a:lnTo>
                  <a:lnTo>
                    <a:pt x="1246" y="911"/>
                  </a:lnTo>
                  <a:lnTo>
                    <a:pt x="1332" y="872"/>
                  </a:lnTo>
                  <a:lnTo>
                    <a:pt x="1409" y="834"/>
                  </a:lnTo>
                  <a:lnTo>
                    <a:pt x="1476" y="777"/>
                  </a:lnTo>
                  <a:lnTo>
                    <a:pt x="1552" y="729"/>
                  </a:lnTo>
                  <a:lnTo>
                    <a:pt x="1610" y="662"/>
                  </a:lnTo>
                  <a:lnTo>
                    <a:pt x="1667" y="595"/>
                  </a:lnTo>
                  <a:lnTo>
                    <a:pt x="1715" y="518"/>
                  </a:lnTo>
                  <a:lnTo>
                    <a:pt x="1763" y="441"/>
                  </a:lnTo>
                  <a:lnTo>
                    <a:pt x="1792" y="355"/>
                  </a:lnTo>
                  <a:lnTo>
                    <a:pt x="1820" y="269"/>
                  </a:lnTo>
                  <a:lnTo>
                    <a:pt x="1840" y="173"/>
                  </a:lnTo>
                  <a:lnTo>
                    <a:pt x="1849" y="77"/>
                  </a:lnTo>
                  <a:lnTo>
                    <a:pt x="1" y="1"/>
                  </a:lnTo>
                  <a:close/>
                </a:path>
              </a:pathLst>
            </a:custGeom>
            <a:solidFill>
              <a:srgbClr val="F9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0" name="Google Shape;670;p22"/>
            <p:cNvSpPr/>
            <p:nvPr/>
          </p:nvSpPr>
          <p:spPr>
            <a:xfrm>
              <a:off x="2936102" y="1485900"/>
              <a:ext cx="533643" cy="434151"/>
            </a:xfrm>
            <a:custGeom>
              <a:avLst/>
              <a:gdLst/>
              <a:ahLst/>
              <a:cxnLst/>
              <a:rect l="l" t="t" r="r" b="b"/>
              <a:pathLst>
                <a:path w="13200" h="10739" extrusionOk="0">
                  <a:moveTo>
                    <a:pt x="4752" y="1"/>
                  </a:moveTo>
                  <a:lnTo>
                    <a:pt x="4531" y="20"/>
                  </a:lnTo>
                  <a:lnTo>
                    <a:pt x="4311" y="49"/>
                  </a:lnTo>
                  <a:lnTo>
                    <a:pt x="4091" y="87"/>
                  </a:lnTo>
                  <a:lnTo>
                    <a:pt x="3880" y="145"/>
                  </a:lnTo>
                  <a:lnTo>
                    <a:pt x="3660" y="202"/>
                  </a:lnTo>
                  <a:lnTo>
                    <a:pt x="3449" y="279"/>
                  </a:lnTo>
                  <a:lnTo>
                    <a:pt x="3238" y="365"/>
                  </a:lnTo>
                  <a:lnTo>
                    <a:pt x="3028" y="451"/>
                  </a:lnTo>
                  <a:lnTo>
                    <a:pt x="2826" y="566"/>
                  </a:lnTo>
                  <a:lnTo>
                    <a:pt x="2625" y="681"/>
                  </a:lnTo>
                  <a:lnTo>
                    <a:pt x="2424" y="806"/>
                  </a:lnTo>
                  <a:lnTo>
                    <a:pt x="2223" y="949"/>
                  </a:lnTo>
                  <a:lnTo>
                    <a:pt x="2032" y="1102"/>
                  </a:lnTo>
                  <a:lnTo>
                    <a:pt x="1840" y="1265"/>
                  </a:lnTo>
                  <a:lnTo>
                    <a:pt x="1658" y="1438"/>
                  </a:lnTo>
                  <a:lnTo>
                    <a:pt x="1476" y="1629"/>
                  </a:lnTo>
                  <a:lnTo>
                    <a:pt x="1304" y="1821"/>
                  </a:lnTo>
                  <a:lnTo>
                    <a:pt x="1131" y="2032"/>
                  </a:lnTo>
                  <a:lnTo>
                    <a:pt x="968" y="2252"/>
                  </a:lnTo>
                  <a:lnTo>
                    <a:pt x="806" y="2482"/>
                  </a:lnTo>
                  <a:lnTo>
                    <a:pt x="643" y="2721"/>
                  </a:lnTo>
                  <a:lnTo>
                    <a:pt x="528" y="2922"/>
                  </a:lnTo>
                  <a:lnTo>
                    <a:pt x="432" y="3114"/>
                  </a:lnTo>
                  <a:lnTo>
                    <a:pt x="336" y="3296"/>
                  </a:lnTo>
                  <a:lnTo>
                    <a:pt x="260" y="3487"/>
                  </a:lnTo>
                  <a:lnTo>
                    <a:pt x="193" y="3660"/>
                  </a:lnTo>
                  <a:lnTo>
                    <a:pt x="135" y="3842"/>
                  </a:lnTo>
                  <a:lnTo>
                    <a:pt x="97" y="4014"/>
                  </a:lnTo>
                  <a:lnTo>
                    <a:pt x="58" y="4177"/>
                  </a:lnTo>
                  <a:lnTo>
                    <a:pt x="30" y="4340"/>
                  </a:lnTo>
                  <a:lnTo>
                    <a:pt x="11" y="4503"/>
                  </a:lnTo>
                  <a:lnTo>
                    <a:pt x="1" y="4656"/>
                  </a:lnTo>
                  <a:lnTo>
                    <a:pt x="1" y="4809"/>
                  </a:lnTo>
                  <a:lnTo>
                    <a:pt x="1" y="4953"/>
                  </a:lnTo>
                  <a:lnTo>
                    <a:pt x="20" y="5087"/>
                  </a:lnTo>
                  <a:lnTo>
                    <a:pt x="30" y="5221"/>
                  </a:lnTo>
                  <a:lnTo>
                    <a:pt x="49" y="5355"/>
                  </a:lnTo>
                  <a:lnTo>
                    <a:pt x="106" y="5595"/>
                  </a:lnTo>
                  <a:lnTo>
                    <a:pt x="173" y="5815"/>
                  </a:lnTo>
                  <a:lnTo>
                    <a:pt x="250" y="6006"/>
                  </a:lnTo>
                  <a:lnTo>
                    <a:pt x="327" y="6179"/>
                  </a:lnTo>
                  <a:lnTo>
                    <a:pt x="403" y="6323"/>
                  </a:lnTo>
                  <a:lnTo>
                    <a:pt x="470" y="6437"/>
                  </a:lnTo>
                  <a:lnTo>
                    <a:pt x="576" y="6591"/>
                  </a:lnTo>
                  <a:lnTo>
                    <a:pt x="786" y="6840"/>
                  </a:lnTo>
                  <a:lnTo>
                    <a:pt x="1007" y="7070"/>
                  </a:lnTo>
                  <a:lnTo>
                    <a:pt x="1227" y="7271"/>
                  </a:lnTo>
                  <a:lnTo>
                    <a:pt x="1447" y="7453"/>
                  </a:lnTo>
                  <a:lnTo>
                    <a:pt x="1677" y="7616"/>
                  </a:lnTo>
                  <a:lnTo>
                    <a:pt x="1907" y="7750"/>
                  </a:lnTo>
                  <a:lnTo>
                    <a:pt x="2146" y="7874"/>
                  </a:lnTo>
                  <a:lnTo>
                    <a:pt x="2386" y="7970"/>
                  </a:lnTo>
                  <a:lnTo>
                    <a:pt x="2625" y="8056"/>
                  </a:lnTo>
                  <a:lnTo>
                    <a:pt x="2865" y="8123"/>
                  </a:lnTo>
                  <a:lnTo>
                    <a:pt x="3104" y="8171"/>
                  </a:lnTo>
                  <a:lnTo>
                    <a:pt x="3344" y="8200"/>
                  </a:lnTo>
                  <a:lnTo>
                    <a:pt x="3583" y="8229"/>
                  </a:lnTo>
                  <a:lnTo>
                    <a:pt x="4072" y="8229"/>
                  </a:lnTo>
                  <a:lnTo>
                    <a:pt x="4311" y="8209"/>
                  </a:lnTo>
                  <a:lnTo>
                    <a:pt x="4551" y="8190"/>
                  </a:lnTo>
                  <a:lnTo>
                    <a:pt x="4790" y="8152"/>
                  </a:lnTo>
                  <a:lnTo>
                    <a:pt x="5029" y="8114"/>
                  </a:lnTo>
                  <a:lnTo>
                    <a:pt x="5269" y="8066"/>
                  </a:lnTo>
                  <a:lnTo>
                    <a:pt x="5499" y="8008"/>
                  </a:lnTo>
                  <a:lnTo>
                    <a:pt x="5729" y="7941"/>
                  </a:lnTo>
                  <a:lnTo>
                    <a:pt x="6179" y="7817"/>
                  </a:lnTo>
                  <a:lnTo>
                    <a:pt x="6610" y="7673"/>
                  </a:lnTo>
                  <a:lnTo>
                    <a:pt x="7022" y="7539"/>
                  </a:lnTo>
                  <a:lnTo>
                    <a:pt x="7414" y="7405"/>
                  </a:lnTo>
                  <a:lnTo>
                    <a:pt x="7788" y="7290"/>
                  </a:lnTo>
                  <a:lnTo>
                    <a:pt x="7970" y="7252"/>
                  </a:lnTo>
                  <a:lnTo>
                    <a:pt x="8152" y="7223"/>
                  </a:lnTo>
                  <a:lnTo>
                    <a:pt x="8334" y="7213"/>
                  </a:lnTo>
                  <a:lnTo>
                    <a:pt x="8525" y="7213"/>
                  </a:lnTo>
                  <a:lnTo>
                    <a:pt x="8717" y="7232"/>
                  </a:lnTo>
                  <a:lnTo>
                    <a:pt x="8899" y="7261"/>
                  </a:lnTo>
                  <a:lnTo>
                    <a:pt x="9081" y="7309"/>
                  </a:lnTo>
                  <a:lnTo>
                    <a:pt x="9263" y="7376"/>
                  </a:lnTo>
                  <a:lnTo>
                    <a:pt x="9435" y="7453"/>
                  </a:lnTo>
                  <a:lnTo>
                    <a:pt x="9598" y="7539"/>
                  </a:lnTo>
                  <a:lnTo>
                    <a:pt x="9751" y="7644"/>
                  </a:lnTo>
                  <a:lnTo>
                    <a:pt x="9895" y="7759"/>
                  </a:lnTo>
                  <a:lnTo>
                    <a:pt x="10020" y="7884"/>
                  </a:lnTo>
                  <a:lnTo>
                    <a:pt x="10125" y="8027"/>
                  </a:lnTo>
                  <a:lnTo>
                    <a:pt x="10221" y="8181"/>
                  </a:lnTo>
                  <a:lnTo>
                    <a:pt x="10297" y="8343"/>
                  </a:lnTo>
                  <a:lnTo>
                    <a:pt x="10326" y="8449"/>
                  </a:lnTo>
                  <a:lnTo>
                    <a:pt x="10355" y="8573"/>
                  </a:lnTo>
                  <a:lnTo>
                    <a:pt x="10374" y="8727"/>
                  </a:lnTo>
                  <a:lnTo>
                    <a:pt x="10393" y="8899"/>
                  </a:lnTo>
                  <a:lnTo>
                    <a:pt x="10412" y="9273"/>
                  </a:lnTo>
                  <a:lnTo>
                    <a:pt x="10412" y="9665"/>
                  </a:lnTo>
                  <a:lnTo>
                    <a:pt x="10422" y="10345"/>
                  </a:lnTo>
                  <a:lnTo>
                    <a:pt x="10431" y="10566"/>
                  </a:lnTo>
                  <a:lnTo>
                    <a:pt x="10431" y="10633"/>
                  </a:lnTo>
                  <a:lnTo>
                    <a:pt x="10441" y="10661"/>
                  </a:lnTo>
                  <a:lnTo>
                    <a:pt x="10499" y="10690"/>
                  </a:lnTo>
                  <a:lnTo>
                    <a:pt x="10556" y="10719"/>
                  </a:lnTo>
                  <a:lnTo>
                    <a:pt x="10613" y="10738"/>
                  </a:lnTo>
                  <a:lnTo>
                    <a:pt x="10805" y="10738"/>
                  </a:lnTo>
                  <a:lnTo>
                    <a:pt x="10872" y="10719"/>
                  </a:lnTo>
                  <a:lnTo>
                    <a:pt x="10939" y="10700"/>
                  </a:lnTo>
                  <a:lnTo>
                    <a:pt x="11083" y="10642"/>
                  </a:lnTo>
                  <a:lnTo>
                    <a:pt x="11217" y="10556"/>
                  </a:lnTo>
                  <a:lnTo>
                    <a:pt x="11361" y="10460"/>
                  </a:lnTo>
                  <a:lnTo>
                    <a:pt x="11514" y="10345"/>
                  </a:lnTo>
                  <a:lnTo>
                    <a:pt x="11657" y="10211"/>
                  </a:lnTo>
                  <a:lnTo>
                    <a:pt x="11801" y="10077"/>
                  </a:lnTo>
                  <a:lnTo>
                    <a:pt x="12089" y="9790"/>
                  </a:lnTo>
                  <a:lnTo>
                    <a:pt x="12366" y="9512"/>
                  </a:lnTo>
                  <a:lnTo>
                    <a:pt x="12615" y="9253"/>
                  </a:lnTo>
                  <a:lnTo>
                    <a:pt x="12673" y="9244"/>
                  </a:lnTo>
                  <a:lnTo>
                    <a:pt x="12730" y="9234"/>
                  </a:lnTo>
                  <a:lnTo>
                    <a:pt x="12778" y="9206"/>
                  </a:lnTo>
                  <a:lnTo>
                    <a:pt x="12826" y="9167"/>
                  </a:lnTo>
                  <a:lnTo>
                    <a:pt x="12874" y="9119"/>
                  </a:lnTo>
                  <a:lnTo>
                    <a:pt x="12922" y="9071"/>
                  </a:lnTo>
                  <a:lnTo>
                    <a:pt x="12960" y="9004"/>
                  </a:lnTo>
                  <a:lnTo>
                    <a:pt x="12998" y="8937"/>
                  </a:lnTo>
                  <a:lnTo>
                    <a:pt x="13065" y="8784"/>
                  </a:lnTo>
                  <a:lnTo>
                    <a:pt x="13113" y="8602"/>
                  </a:lnTo>
                  <a:lnTo>
                    <a:pt x="13161" y="8411"/>
                  </a:lnTo>
                  <a:lnTo>
                    <a:pt x="13180" y="8190"/>
                  </a:lnTo>
                  <a:lnTo>
                    <a:pt x="13200" y="7970"/>
                  </a:lnTo>
                  <a:lnTo>
                    <a:pt x="13200" y="7730"/>
                  </a:lnTo>
                  <a:lnTo>
                    <a:pt x="13180" y="7501"/>
                  </a:lnTo>
                  <a:lnTo>
                    <a:pt x="13161" y="7261"/>
                  </a:lnTo>
                  <a:lnTo>
                    <a:pt x="13113" y="7022"/>
                  </a:lnTo>
                  <a:lnTo>
                    <a:pt x="13056" y="6792"/>
                  </a:lnTo>
                  <a:lnTo>
                    <a:pt x="12989" y="6572"/>
                  </a:lnTo>
                  <a:lnTo>
                    <a:pt x="12893" y="6370"/>
                  </a:lnTo>
                  <a:lnTo>
                    <a:pt x="12836" y="6246"/>
                  </a:lnTo>
                  <a:lnTo>
                    <a:pt x="12778" y="6102"/>
                  </a:lnTo>
                  <a:lnTo>
                    <a:pt x="12654" y="5767"/>
                  </a:lnTo>
                  <a:lnTo>
                    <a:pt x="12539" y="5393"/>
                  </a:lnTo>
                  <a:lnTo>
                    <a:pt x="12414" y="5020"/>
                  </a:lnTo>
                  <a:lnTo>
                    <a:pt x="12232" y="4378"/>
                  </a:lnTo>
                  <a:lnTo>
                    <a:pt x="12156" y="4091"/>
                  </a:lnTo>
                  <a:lnTo>
                    <a:pt x="12060" y="3890"/>
                  </a:lnTo>
                  <a:lnTo>
                    <a:pt x="11964" y="3708"/>
                  </a:lnTo>
                  <a:lnTo>
                    <a:pt x="11868" y="3526"/>
                  </a:lnTo>
                  <a:lnTo>
                    <a:pt x="11772" y="3363"/>
                  </a:lnTo>
                  <a:lnTo>
                    <a:pt x="11677" y="3210"/>
                  </a:lnTo>
                  <a:lnTo>
                    <a:pt x="11571" y="3066"/>
                  </a:lnTo>
                  <a:lnTo>
                    <a:pt x="11466" y="2932"/>
                  </a:lnTo>
                  <a:lnTo>
                    <a:pt x="11351" y="2798"/>
                  </a:lnTo>
                  <a:lnTo>
                    <a:pt x="11246" y="2683"/>
                  </a:lnTo>
                  <a:lnTo>
                    <a:pt x="11131" y="2568"/>
                  </a:lnTo>
                  <a:lnTo>
                    <a:pt x="11006" y="2463"/>
                  </a:lnTo>
                  <a:lnTo>
                    <a:pt x="10882" y="2357"/>
                  </a:lnTo>
                  <a:lnTo>
                    <a:pt x="10757" y="2261"/>
                  </a:lnTo>
                  <a:lnTo>
                    <a:pt x="10623" y="2175"/>
                  </a:lnTo>
                  <a:lnTo>
                    <a:pt x="10345" y="1993"/>
                  </a:lnTo>
                  <a:lnTo>
                    <a:pt x="10048" y="1830"/>
                  </a:lnTo>
                  <a:lnTo>
                    <a:pt x="9723" y="1677"/>
                  </a:lnTo>
                  <a:lnTo>
                    <a:pt x="9378" y="1514"/>
                  </a:lnTo>
                  <a:lnTo>
                    <a:pt x="9004" y="1351"/>
                  </a:lnTo>
                  <a:lnTo>
                    <a:pt x="8171" y="987"/>
                  </a:lnTo>
                  <a:lnTo>
                    <a:pt x="7711" y="777"/>
                  </a:lnTo>
                  <a:lnTo>
                    <a:pt x="7213" y="537"/>
                  </a:lnTo>
                  <a:lnTo>
                    <a:pt x="6993" y="432"/>
                  </a:lnTo>
                  <a:lnTo>
                    <a:pt x="6773" y="346"/>
                  </a:lnTo>
                  <a:lnTo>
                    <a:pt x="6543" y="260"/>
                  </a:lnTo>
                  <a:lnTo>
                    <a:pt x="6322" y="193"/>
                  </a:lnTo>
                  <a:lnTo>
                    <a:pt x="6093" y="135"/>
                  </a:lnTo>
                  <a:lnTo>
                    <a:pt x="5872" y="78"/>
                  </a:lnTo>
                  <a:lnTo>
                    <a:pt x="5652" y="49"/>
                  </a:lnTo>
                  <a:lnTo>
                    <a:pt x="5422" y="20"/>
                  </a:lnTo>
                  <a:lnTo>
                    <a:pt x="52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1" name="Google Shape;671;p22"/>
            <p:cNvSpPr/>
            <p:nvPr/>
          </p:nvSpPr>
          <p:spPr>
            <a:xfrm>
              <a:off x="3362445" y="1835956"/>
              <a:ext cx="85989" cy="123951"/>
            </a:xfrm>
            <a:custGeom>
              <a:avLst/>
              <a:gdLst/>
              <a:ahLst/>
              <a:cxnLst/>
              <a:rect l="l" t="t" r="r" b="b"/>
              <a:pathLst>
                <a:path w="2127" h="3066" extrusionOk="0">
                  <a:moveTo>
                    <a:pt x="1361" y="1"/>
                  </a:moveTo>
                  <a:lnTo>
                    <a:pt x="1274" y="20"/>
                  </a:lnTo>
                  <a:lnTo>
                    <a:pt x="1188" y="48"/>
                  </a:lnTo>
                  <a:lnTo>
                    <a:pt x="1102" y="96"/>
                  </a:lnTo>
                  <a:lnTo>
                    <a:pt x="1025" y="154"/>
                  </a:lnTo>
                  <a:lnTo>
                    <a:pt x="949" y="230"/>
                  </a:lnTo>
                  <a:lnTo>
                    <a:pt x="882" y="317"/>
                  </a:lnTo>
                  <a:lnTo>
                    <a:pt x="815" y="412"/>
                  </a:lnTo>
                  <a:lnTo>
                    <a:pt x="748" y="518"/>
                  </a:lnTo>
                  <a:lnTo>
                    <a:pt x="680" y="633"/>
                  </a:lnTo>
                  <a:lnTo>
                    <a:pt x="623" y="767"/>
                  </a:lnTo>
                  <a:lnTo>
                    <a:pt x="508" y="1045"/>
                  </a:lnTo>
                  <a:lnTo>
                    <a:pt x="403" y="1342"/>
                  </a:lnTo>
                  <a:lnTo>
                    <a:pt x="297" y="1648"/>
                  </a:lnTo>
                  <a:lnTo>
                    <a:pt x="192" y="1935"/>
                  </a:lnTo>
                  <a:lnTo>
                    <a:pt x="106" y="2194"/>
                  </a:lnTo>
                  <a:lnTo>
                    <a:pt x="67" y="2318"/>
                  </a:lnTo>
                  <a:lnTo>
                    <a:pt x="39" y="2433"/>
                  </a:lnTo>
                  <a:lnTo>
                    <a:pt x="10" y="2539"/>
                  </a:lnTo>
                  <a:lnTo>
                    <a:pt x="0" y="2644"/>
                  </a:lnTo>
                  <a:lnTo>
                    <a:pt x="10" y="2730"/>
                  </a:lnTo>
                  <a:lnTo>
                    <a:pt x="20" y="2817"/>
                  </a:lnTo>
                  <a:lnTo>
                    <a:pt x="58" y="2884"/>
                  </a:lnTo>
                  <a:lnTo>
                    <a:pt x="106" y="2941"/>
                  </a:lnTo>
                  <a:lnTo>
                    <a:pt x="173" y="2989"/>
                  </a:lnTo>
                  <a:lnTo>
                    <a:pt x="259" y="3027"/>
                  </a:lnTo>
                  <a:lnTo>
                    <a:pt x="364" y="3056"/>
                  </a:lnTo>
                  <a:lnTo>
                    <a:pt x="470" y="3066"/>
                  </a:lnTo>
                  <a:lnTo>
                    <a:pt x="594" y="3056"/>
                  </a:lnTo>
                  <a:lnTo>
                    <a:pt x="719" y="3027"/>
                  </a:lnTo>
                  <a:lnTo>
                    <a:pt x="843" y="2989"/>
                  </a:lnTo>
                  <a:lnTo>
                    <a:pt x="977" y="2941"/>
                  </a:lnTo>
                  <a:lnTo>
                    <a:pt x="1102" y="2884"/>
                  </a:lnTo>
                  <a:lnTo>
                    <a:pt x="1236" y="2807"/>
                  </a:lnTo>
                  <a:lnTo>
                    <a:pt x="1361" y="2721"/>
                  </a:lnTo>
                  <a:lnTo>
                    <a:pt x="1475" y="2615"/>
                  </a:lnTo>
                  <a:lnTo>
                    <a:pt x="1590" y="2510"/>
                  </a:lnTo>
                  <a:lnTo>
                    <a:pt x="1696" y="2395"/>
                  </a:lnTo>
                  <a:lnTo>
                    <a:pt x="1801" y="2261"/>
                  </a:lnTo>
                  <a:lnTo>
                    <a:pt x="1878" y="2127"/>
                  </a:lnTo>
                  <a:lnTo>
                    <a:pt x="1954" y="1983"/>
                  </a:lnTo>
                  <a:lnTo>
                    <a:pt x="2012" y="1830"/>
                  </a:lnTo>
                  <a:lnTo>
                    <a:pt x="2060" y="1677"/>
                  </a:lnTo>
                  <a:lnTo>
                    <a:pt x="2088" y="1523"/>
                  </a:lnTo>
                  <a:lnTo>
                    <a:pt x="2117" y="1370"/>
                  </a:lnTo>
                  <a:lnTo>
                    <a:pt x="2127" y="1227"/>
                  </a:lnTo>
                  <a:lnTo>
                    <a:pt x="2127" y="1083"/>
                  </a:lnTo>
                  <a:lnTo>
                    <a:pt x="2117" y="939"/>
                  </a:lnTo>
                  <a:lnTo>
                    <a:pt x="2108" y="805"/>
                  </a:lnTo>
                  <a:lnTo>
                    <a:pt x="2079" y="681"/>
                  </a:lnTo>
                  <a:lnTo>
                    <a:pt x="2041" y="566"/>
                  </a:lnTo>
                  <a:lnTo>
                    <a:pt x="1993" y="451"/>
                  </a:lnTo>
                  <a:lnTo>
                    <a:pt x="1945" y="355"/>
                  </a:lnTo>
                  <a:lnTo>
                    <a:pt x="1878" y="269"/>
                  </a:lnTo>
                  <a:lnTo>
                    <a:pt x="1811" y="192"/>
                  </a:lnTo>
                  <a:lnTo>
                    <a:pt x="1734" y="125"/>
                  </a:lnTo>
                  <a:lnTo>
                    <a:pt x="1648" y="68"/>
                  </a:lnTo>
                  <a:lnTo>
                    <a:pt x="1552" y="29"/>
                  </a:lnTo>
                  <a:lnTo>
                    <a:pt x="1456" y="10"/>
                  </a:lnTo>
                  <a:lnTo>
                    <a:pt x="1361"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2" name="Google Shape;672;p22"/>
            <p:cNvSpPr/>
            <p:nvPr/>
          </p:nvSpPr>
          <p:spPr>
            <a:xfrm>
              <a:off x="2094695" y="4153426"/>
              <a:ext cx="274220" cy="484079"/>
            </a:xfrm>
            <a:custGeom>
              <a:avLst/>
              <a:gdLst/>
              <a:ahLst/>
              <a:cxnLst/>
              <a:rect l="l" t="t" r="r" b="b"/>
              <a:pathLst>
                <a:path w="6783" h="11974" extrusionOk="0">
                  <a:moveTo>
                    <a:pt x="4167" y="1"/>
                  </a:moveTo>
                  <a:lnTo>
                    <a:pt x="3803" y="3726"/>
                  </a:lnTo>
                  <a:lnTo>
                    <a:pt x="3497" y="6763"/>
                  </a:lnTo>
                  <a:lnTo>
                    <a:pt x="3353" y="8094"/>
                  </a:lnTo>
                  <a:lnTo>
                    <a:pt x="3238" y="9119"/>
                  </a:lnTo>
                  <a:lnTo>
                    <a:pt x="3209" y="9263"/>
                  </a:lnTo>
                  <a:lnTo>
                    <a:pt x="3171" y="9397"/>
                  </a:lnTo>
                  <a:lnTo>
                    <a:pt x="3114" y="9521"/>
                  </a:lnTo>
                  <a:lnTo>
                    <a:pt x="3037" y="9646"/>
                  </a:lnTo>
                  <a:lnTo>
                    <a:pt x="2951" y="9761"/>
                  </a:lnTo>
                  <a:lnTo>
                    <a:pt x="2855" y="9856"/>
                  </a:lnTo>
                  <a:lnTo>
                    <a:pt x="2740" y="9943"/>
                  </a:lnTo>
                  <a:lnTo>
                    <a:pt x="2616" y="10019"/>
                  </a:lnTo>
                  <a:lnTo>
                    <a:pt x="1543" y="10594"/>
                  </a:lnTo>
                  <a:lnTo>
                    <a:pt x="202" y="11418"/>
                  </a:lnTo>
                  <a:lnTo>
                    <a:pt x="144" y="11456"/>
                  </a:lnTo>
                  <a:lnTo>
                    <a:pt x="87" y="11504"/>
                  </a:lnTo>
                  <a:lnTo>
                    <a:pt x="49" y="11552"/>
                  </a:lnTo>
                  <a:lnTo>
                    <a:pt x="29" y="11600"/>
                  </a:lnTo>
                  <a:lnTo>
                    <a:pt x="10" y="11648"/>
                  </a:lnTo>
                  <a:lnTo>
                    <a:pt x="1" y="11695"/>
                  </a:lnTo>
                  <a:lnTo>
                    <a:pt x="1" y="11743"/>
                  </a:lnTo>
                  <a:lnTo>
                    <a:pt x="10" y="11791"/>
                  </a:lnTo>
                  <a:lnTo>
                    <a:pt x="39" y="11830"/>
                  </a:lnTo>
                  <a:lnTo>
                    <a:pt x="68" y="11868"/>
                  </a:lnTo>
                  <a:lnTo>
                    <a:pt x="106" y="11897"/>
                  </a:lnTo>
                  <a:lnTo>
                    <a:pt x="154" y="11925"/>
                  </a:lnTo>
                  <a:lnTo>
                    <a:pt x="202" y="11944"/>
                  </a:lnTo>
                  <a:lnTo>
                    <a:pt x="269" y="11964"/>
                  </a:lnTo>
                  <a:lnTo>
                    <a:pt x="336" y="11973"/>
                  </a:lnTo>
                  <a:lnTo>
                    <a:pt x="413" y="11973"/>
                  </a:lnTo>
                  <a:lnTo>
                    <a:pt x="1074" y="11925"/>
                  </a:lnTo>
                  <a:lnTo>
                    <a:pt x="1715" y="11868"/>
                  </a:lnTo>
                  <a:lnTo>
                    <a:pt x="2098" y="11830"/>
                  </a:lnTo>
                  <a:lnTo>
                    <a:pt x="2491" y="11772"/>
                  </a:lnTo>
                  <a:lnTo>
                    <a:pt x="2874" y="11724"/>
                  </a:lnTo>
                  <a:lnTo>
                    <a:pt x="3238" y="11657"/>
                  </a:lnTo>
                  <a:lnTo>
                    <a:pt x="3363" y="11638"/>
                  </a:lnTo>
                  <a:lnTo>
                    <a:pt x="3478" y="11600"/>
                  </a:lnTo>
                  <a:lnTo>
                    <a:pt x="3593" y="11552"/>
                  </a:lnTo>
                  <a:lnTo>
                    <a:pt x="3698" y="11494"/>
                  </a:lnTo>
                  <a:lnTo>
                    <a:pt x="3803" y="11427"/>
                  </a:lnTo>
                  <a:lnTo>
                    <a:pt x="3889" y="11360"/>
                  </a:lnTo>
                  <a:lnTo>
                    <a:pt x="3985" y="11274"/>
                  </a:lnTo>
                  <a:lnTo>
                    <a:pt x="4062" y="11188"/>
                  </a:lnTo>
                  <a:lnTo>
                    <a:pt x="4129" y="11092"/>
                  </a:lnTo>
                  <a:lnTo>
                    <a:pt x="4196" y="10996"/>
                  </a:lnTo>
                  <a:lnTo>
                    <a:pt x="4253" y="10891"/>
                  </a:lnTo>
                  <a:lnTo>
                    <a:pt x="4301" y="10776"/>
                  </a:lnTo>
                  <a:lnTo>
                    <a:pt x="4340" y="10661"/>
                  </a:lnTo>
                  <a:lnTo>
                    <a:pt x="4359" y="10546"/>
                  </a:lnTo>
                  <a:lnTo>
                    <a:pt x="4378" y="10422"/>
                  </a:lnTo>
                  <a:lnTo>
                    <a:pt x="4388" y="10297"/>
                  </a:lnTo>
                  <a:lnTo>
                    <a:pt x="4445" y="9694"/>
                  </a:lnTo>
                  <a:lnTo>
                    <a:pt x="6782" y="269"/>
                  </a:lnTo>
                  <a:lnTo>
                    <a:pt x="4167"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3" name="Google Shape;673;p22"/>
            <p:cNvSpPr/>
            <p:nvPr/>
          </p:nvSpPr>
          <p:spPr>
            <a:xfrm>
              <a:off x="2094695" y="4545284"/>
              <a:ext cx="179700" cy="92215"/>
            </a:xfrm>
            <a:custGeom>
              <a:avLst/>
              <a:gdLst/>
              <a:ahLst/>
              <a:cxnLst/>
              <a:rect l="l" t="t" r="r" b="b"/>
              <a:pathLst>
                <a:path w="4445" h="2281" extrusionOk="0">
                  <a:moveTo>
                    <a:pt x="4445" y="1"/>
                  </a:moveTo>
                  <a:lnTo>
                    <a:pt x="4416" y="58"/>
                  </a:lnTo>
                  <a:lnTo>
                    <a:pt x="4368" y="106"/>
                  </a:lnTo>
                  <a:lnTo>
                    <a:pt x="4273" y="211"/>
                  </a:lnTo>
                  <a:lnTo>
                    <a:pt x="4148" y="307"/>
                  </a:lnTo>
                  <a:lnTo>
                    <a:pt x="4004" y="403"/>
                  </a:lnTo>
                  <a:lnTo>
                    <a:pt x="3851" y="489"/>
                  </a:lnTo>
                  <a:lnTo>
                    <a:pt x="3679" y="566"/>
                  </a:lnTo>
                  <a:lnTo>
                    <a:pt x="3497" y="642"/>
                  </a:lnTo>
                  <a:lnTo>
                    <a:pt x="3315" y="709"/>
                  </a:lnTo>
                  <a:lnTo>
                    <a:pt x="3133" y="767"/>
                  </a:lnTo>
                  <a:lnTo>
                    <a:pt x="2941" y="815"/>
                  </a:lnTo>
                  <a:lnTo>
                    <a:pt x="2769" y="863"/>
                  </a:lnTo>
                  <a:lnTo>
                    <a:pt x="2587" y="891"/>
                  </a:lnTo>
                  <a:lnTo>
                    <a:pt x="2280" y="949"/>
                  </a:lnTo>
                  <a:lnTo>
                    <a:pt x="2146" y="958"/>
                  </a:lnTo>
                  <a:lnTo>
                    <a:pt x="1907" y="958"/>
                  </a:lnTo>
                  <a:lnTo>
                    <a:pt x="1782" y="949"/>
                  </a:lnTo>
                  <a:lnTo>
                    <a:pt x="1658" y="930"/>
                  </a:lnTo>
                  <a:lnTo>
                    <a:pt x="1543" y="901"/>
                  </a:lnTo>
                  <a:lnTo>
                    <a:pt x="202" y="1725"/>
                  </a:lnTo>
                  <a:lnTo>
                    <a:pt x="144" y="1763"/>
                  </a:lnTo>
                  <a:lnTo>
                    <a:pt x="87" y="1811"/>
                  </a:lnTo>
                  <a:lnTo>
                    <a:pt x="49" y="1859"/>
                  </a:lnTo>
                  <a:lnTo>
                    <a:pt x="29" y="1907"/>
                  </a:lnTo>
                  <a:lnTo>
                    <a:pt x="10" y="1955"/>
                  </a:lnTo>
                  <a:lnTo>
                    <a:pt x="1" y="2002"/>
                  </a:lnTo>
                  <a:lnTo>
                    <a:pt x="1" y="2050"/>
                  </a:lnTo>
                  <a:lnTo>
                    <a:pt x="10" y="2098"/>
                  </a:lnTo>
                  <a:lnTo>
                    <a:pt x="39" y="2137"/>
                  </a:lnTo>
                  <a:lnTo>
                    <a:pt x="68" y="2175"/>
                  </a:lnTo>
                  <a:lnTo>
                    <a:pt x="106" y="2204"/>
                  </a:lnTo>
                  <a:lnTo>
                    <a:pt x="154" y="2232"/>
                  </a:lnTo>
                  <a:lnTo>
                    <a:pt x="202" y="2251"/>
                  </a:lnTo>
                  <a:lnTo>
                    <a:pt x="269" y="2271"/>
                  </a:lnTo>
                  <a:lnTo>
                    <a:pt x="336" y="2280"/>
                  </a:lnTo>
                  <a:lnTo>
                    <a:pt x="413" y="2280"/>
                  </a:lnTo>
                  <a:lnTo>
                    <a:pt x="1074" y="2232"/>
                  </a:lnTo>
                  <a:lnTo>
                    <a:pt x="1715" y="2175"/>
                  </a:lnTo>
                  <a:lnTo>
                    <a:pt x="2098" y="2137"/>
                  </a:lnTo>
                  <a:lnTo>
                    <a:pt x="2491" y="2079"/>
                  </a:lnTo>
                  <a:lnTo>
                    <a:pt x="2874" y="2022"/>
                  </a:lnTo>
                  <a:lnTo>
                    <a:pt x="3238" y="1964"/>
                  </a:lnTo>
                  <a:lnTo>
                    <a:pt x="3363" y="1935"/>
                  </a:lnTo>
                  <a:lnTo>
                    <a:pt x="3478" y="1907"/>
                  </a:lnTo>
                  <a:lnTo>
                    <a:pt x="3593" y="1859"/>
                  </a:lnTo>
                  <a:lnTo>
                    <a:pt x="3698" y="1801"/>
                  </a:lnTo>
                  <a:lnTo>
                    <a:pt x="3803" y="1734"/>
                  </a:lnTo>
                  <a:lnTo>
                    <a:pt x="3889" y="1667"/>
                  </a:lnTo>
                  <a:lnTo>
                    <a:pt x="3985" y="1581"/>
                  </a:lnTo>
                  <a:lnTo>
                    <a:pt x="4062" y="1495"/>
                  </a:lnTo>
                  <a:lnTo>
                    <a:pt x="4129" y="1399"/>
                  </a:lnTo>
                  <a:lnTo>
                    <a:pt x="4196" y="1303"/>
                  </a:lnTo>
                  <a:lnTo>
                    <a:pt x="4253" y="1198"/>
                  </a:lnTo>
                  <a:lnTo>
                    <a:pt x="4301" y="1083"/>
                  </a:lnTo>
                  <a:lnTo>
                    <a:pt x="4340" y="968"/>
                  </a:lnTo>
                  <a:lnTo>
                    <a:pt x="4359" y="853"/>
                  </a:lnTo>
                  <a:lnTo>
                    <a:pt x="4378" y="729"/>
                  </a:lnTo>
                  <a:lnTo>
                    <a:pt x="4388" y="604"/>
                  </a:lnTo>
                  <a:lnTo>
                    <a:pt x="444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4" name="Google Shape;674;p22"/>
            <p:cNvSpPr/>
            <p:nvPr/>
          </p:nvSpPr>
          <p:spPr>
            <a:xfrm>
              <a:off x="2538058" y="2129455"/>
              <a:ext cx="197933" cy="312909"/>
            </a:xfrm>
            <a:custGeom>
              <a:avLst/>
              <a:gdLst/>
              <a:ahLst/>
              <a:cxnLst/>
              <a:rect l="l" t="t" r="r" b="b"/>
              <a:pathLst>
                <a:path w="4896" h="7740" extrusionOk="0">
                  <a:moveTo>
                    <a:pt x="1" y="1"/>
                  </a:moveTo>
                  <a:lnTo>
                    <a:pt x="863" y="7184"/>
                  </a:lnTo>
                  <a:lnTo>
                    <a:pt x="891" y="7299"/>
                  </a:lnTo>
                  <a:lnTo>
                    <a:pt x="930" y="7405"/>
                  </a:lnTo>
                  <a:lnTo>
                    <a:pt x="997" y="7500"/>
                  </a:lnTo>
                  <a:lnTo>
                    <a:pt x="1073" y="7577"/>
                  </a:lnTo>
                  <a:lnTo>
                    <a:pt x="1160" y="7644"/>
                  </a:lnTo>
                  <a:lnTo>
                    <a:pt x="1255" y="7692"/>
                  </a:lnTo>
                  <a:lnTo>
                    <a:pt x="1370" y="7730"/>
                  </a:lnTo>
                  <a:lnTo>
                    <a:pt x="1485" y="7740"/>
                  </a:lnTo>
                  <a:lnTo>
                    <a:pt x="3506" y="7740"/>
                  </a:lnTo>
                  <a:lnTo>
                    <a:pt x="3621" y="7730"/>
                  </a:lnTo>
                  <a:lnTo>
                    <a:pt x="3736" y="7692"/>
                  </a:lnTo>
                  <a:lnTo>
                    <a:pt x="3832" y="7644"/>
                  </a:lnTo>
                  <a:lnTo>
                    <a:pt x="3918" y="7577"/>
                  </a:lnTo>
                  <a:lnTo>
                    <a:pt x="3995" y="7500"/>
                  </a:lnTo>
                  <a:lnTo>
                    <a:pt x="4062" y="7405"/>
                  </a:lnTo>
                  <a:lnTo>
                    <a:pt x="4100" y="7299"/>
                  </a:lnTo>
                  <a:lnTo>
                    <a:pt x="4129" y="7184"/>
                  </a:lnTo>
                  <a:lnTo>
                    <a:pt x="48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5" name="Google Shape;675;p22"/>
            <p:cNvSpPr/>
            <p:nvPr/>
          </p:nvSpPr>
          <p:spPr>
            <a:xfrm>
              <a:off x="2690629" y="2229350"/>
              <a:ext cx="913864" cy="865108"/>
            </a:xfrm>
            <a:custGeom>
              <a:avLst/>
              <a:gdLst/>
              <a:ahLst/>
              <a:cxnLst/>
              <a:rect l="l" t="t" r="r" b="b"/>
              <a:pathLst>
                <a:path w="22605" h="21399" extrusionOk="0">
                  <a:moveTo>
                    <a:pt x="18237" y="1"/>
                  </a:moveTo>
                  <a:lnTo>
                    <a:pt x="18151" y="20"/>
                  </a:lnTo>
                  <a:lnTo>
                    <a:pt x="18055" y="39"/>
                  </a:lnTo>
                  <a:lnTo>
                    <a:pt x="17969" y="58"/>
                  </a:lnTo>
                  <a:lnTo>
                    <a:pt x="17883" y="97"/>
                  </a:lnTo>
                  <a:lnTo>
                    <a:pt x="17797" y="135"/>
                  </a:lnTo>
                  <a:lnTo>
                    <a:pt x="17710" y="183"/>
                  </a:lnTo>
                  <a:lnTo>
                    <a:pt x="17634" y="240"/>
                  </a:lnTo>
                  <a:lnTo>
                    <a:pt x="17557" y="298"/>
                  </a:lnTo>
                  <a:lnTo>
                    <a:pt x="17480" y="365"/>
                  </a:lnTo>
                  <a:lnTo>
                    <a:pt x="17404" y="442"/>
                  </a:lnTo>
                  <a:lnTo>
                    <a:pt x="17270" y="604"/>
                  </a:lnTo>
                  <a:lnTo>
                    <a:pt x="17136" y="796"/>
                  </a:lnTo>
                  <a:lnTo>
                    <a:pt x="17011" y="1007"/>
                  </a:lnTo>
                  <a:lnTo>
                    <a:pt x="16887" y="1237"/>
                  </a:lnTo>
                  <a:lnTo>
                    <a:pt x="16781" y="1486"/>
                  </a:lnTo>
                  <a:lnTo>
                    <a:pt x="16676" y="1763"/>
                  </a:lnTo>
                  <a:lnTo>
                    <a:pt x="16580" y="2051"/>
                  </a:lnTo>
                  <a:lnTo>
                    <a:pt x="16494" y="2357"/>
                  </a:lnTo>
                  <a:lnTo>
                    <a:pt x="16408" y="2683"/>
                  </a:lnTo>
                  <a:lnTo>
                    <a:pt x="16331" y="3018"/>
                  </a:lnTo>
                  <a:lnTo>
                    <a:pt x="16264" y="3372"/>
                  </a:lnTo>
                  <a:lnTo>
                    <a:pt x="16197" y="3736"/>
                  </a:lnTo>
                  <a:lnTo>
                    <a:pt x="16140" y="4120"/>
                  </a:lnTo>
                  <a:lnTo>
                    <a:pt x="16092" y="4503"/>
                  </a:lnTo>
                  <a:lnTo>
                    <a:pt x="16044" y="4905"/>
                  </a:lnTo>
                  <a:lnTo>
                    <a:pt x="15996" y="5307"/>
                  </a:lnTo>
                  <a:lnTo>
                    <a:pt x="15929" y="6150"/>
                  </a:lnTo>
                  <a:lnTo>
                    <a:pt x="15871" y="7003"/>
                  </a:lnTo>
                  <a:lnTo>
                    <a:pt x="15843" y="7874"/>
                  </a:lnTo>
                  <a:lnTo>
                    <a:pt x="15814" y="8755"/>
                  </a:lnTo>
                  <a:lnTo>
                    <a:pt x="15804" y="9627"/>
                  </a:lnTo>
                  <a:lnTo>
                    <a:pt x="15804" y="10489"/>
                  </a:lnTo>
                  <a:lnTo>
                    <a:pt x="15823" y="11332"/>
                  </a:lnTo>
                  <a:lnTo>
                    <a:pt x="15843" y="12146"/>
                  </a:lnTo>
                  <a:lnTo>
                    <a:pt x="15862" y="12912"/>
                  </a:lnTo>
                  <a:lnTo>
                    <a:pt x="15890" y="13650"/>
                  </a:lnTo>
                  <a:lnTo>
                    <a:pt x="15958" y="14933"/>
                  </a:lnTo>
                  <a:lnTo>
                    <a:pt x="16025" y="15939"/>
                  </a:lnTo>
                  <a:lnTo>
                    <a:pt x="16092" y="16830"/>
                  </a:lnTo>
                  <a:lnTo>
                    <a:pt x="15728" y="16878"/>
                  </a:lnTo>
                  <a:lnTo>
                    <a:pt x="14703" y="17021"/>
                  </a:lnTo>
                  <a:lnTo>
                    <a:pt x="13975" y="17117"/>
                  </a:lnTo>
                  <a:lnTo>
                    <a:pt x="13122" y="17222"/>
                  </a:lnTo>
                  <a:lnTo>
                    <a:pt x="12165" y="17328"/>
                  </a:lnTo>
                  <a:lnTo>
                    <a:pt x="11092" y="17443"/>
                  </a:lnTo>
                  <a:lnTo>
                    <a:pt x="9942" y="17558"/>
                  </a:lnTo>
                  <a:lnTo>
                    <a:pt x="8717" y="17663"/>
                  </a:lnTo>
                  <a:lnTo>
                    <a:pt x="7433" y="17759"/>
                  </a:lnTo>
                  <a:lnTo>
                    <a:pt x="6102" y="17845"/>
                  </a:lnTo>
                  <a:lnTo>
                    <a:pt x="4742" y="17912"/>
                  </a:lnTo>
                  <a:lnTo>
                    <a:pt x="4042" y="17941"/>
                  </a:lnTo>
                  <a:lnTo>
                    <a:pt x="3353" y="17960"/>
                  </a:lnTo>
                  <a:lnTo>
                    <a:pt x="2654" y="17969"/>
                  </a:lnTo>
                  <a:lnTo>
                    <a:pt x="1954" y="17979"/>
                  </a:lnTo>
                  <a:lnTo>
                    <a:pt x="1255" y="17979"/>
                  </a:lnTo>
                  <a:lnTo>
                    <a:pt x="566" y="17969"/>
                  </a:lnTo>
                  <a:lnTo>
                    <a:pt x="0" y="19023"/>
                  </a:lnTo>
                  <a:lnTo>
                    <a:pt x="613" y="19186"/>
                  </a:lnTo>
                  <a:lnTo>
                    <a:pt x="1332" y="19377"/>
                  </a:lnTo>
                  <a:lnTo>
                    <a:pt x="2280" y="19607"/>
                  </a:lnTo>
                  <a:lnTo>
                    <a:pt x="3429" y="19885"/>
                  </a:lnTo>
                  <a:lnTo>
                    <a:pt x="4071" y="20019"/>
                  </a:lnTo>
                  <a:lnTo>
                    <a:pt x="4742" y="20163"/>
                  </a:lnTo>
                  <a:lnTo>
                    <a:pt x="5450" y="20316"/>
                  </a:lnTo>
                  <a:lnTo>
                    <a:pt x="6188" y="20460"/>
                  </a:lnTo>
                  <a:lnTo>
                    <a:pt x="6954" y="20594"/>
                  </a:lnTo>
                  <a:lnTo>
                    <a:pt x="7730" y="20728"/>
                  </a:lnTo>
                  <a:lnTo>
                    <a:pt x="8535" y="20862"/>
                  </a:lnTo>
                  <a:lnTo>
                    <a:pt x="9339" y="20977"/>
                  </a:lnTo>
                  <a:lnTo>
                    <a:pt x="10163" y="21082"/>
                  </a:lnTo>
                  <a:lnTo>
                    <a:pt x="10987" y="21178"/>
                  </a:lnTo>
                  <a:lnTo>
                    <a:pt x="11810" y="21264"/>
                  </a:lnTo>
                  <a:lnTo>
                    <a:pt x="12634" y="21322"/>
                  </a:lnTo>
                  <a:lnTo>
                    <a:pt x="13439" y="21370"/>
                  </a:lnTo>
                  <a:lnTo>
                    <a:pt x="14243" y="21398"/>
                  </a:lnTo>
                  <a:lnTo>
                    <a:pt x="15019" y="21398"/>
                  </a:lnTo>
                  <a:lnTo>
                    <a:pt x="15402" y="21389"/>
                  </a:lnTo>
                  <a:lnTo>
                    <a:pt x="15785" y="21379"/>
                  </a:lnTo>
                  <a:lnTo>
                    <a:pt x="16159" y="21351"/>
                  </a:lnTo>
                  <a:lnTo>
                    <a:pt x="16523" y="21322"/>
                  </a:lnTo>
                  <a:lnTo>
                    <a:pt x="16877" y="21293"/>
                  </a:lnTo>
                  <a:lnTo>
                    <a:pt x="17231" y="21245"/>
                  </a:lnTo>
                  <a:lnTo>
                    <a:pt x="17576" y="21197"/>
                  </a:lnTo>
                  <a:lnTo>
                    <a:pt x="17911" y="21140"/>
                  </a:lnTo>
                  <a:lnTo>
                    <a:pt x="18228" y="21073"/>
                  </a:lnTo>
                  <a:lnTo>
                    <a:pt x="18544" y="21006"/>
                  </a:lnTo>
                  <a:lnTo>
                    <a:pt x="18850" y="20920"/>
                  </a:lnTo>
                  <a:lnTo>
                    <a:pt x="19147" y="20824"/>
                  </a:lnTo>
                  <a:lnTo>
                    <a:pt x="19425" y="20728"/>
                  </a:lnTo>
                  <a:lnTo>
                    <a:pt x="19693" y="20623"/>
                  </a:lnTo>
                  <a:lnTo>
                    <a:pt x="19846" y="20546"/>
                  </a:lnTo>
                  <a:lnTo>
                    <a:pt x="19980" y="20469"/>
                  </a:lnTo>
                  <a:lnTo>
                    <a:pt x="20114" y="20393"/>
                  </a:lnTo>
                  <a:lnTo>
                    <a:pt x="20249" y="20297"/>
                  </a:lnTo>
                  <a:lnTo>
                    <a:pt x="20363" y="20201"/>
                  </a:lnTo>
                  <a:lnTo>
                    <a:pt x="20478" y="20096"/>
                  </a:lnTo>
                  <a:lnTo>
                    <a:pt x="20593" y="19981"/>
                  </a:lnTo>
                  <a:lnTo>
                    <a:pt x="20699" y="19866"/>
                  </a:lnTo>
                  <a:lnTo>
                    <a:pt x="20794" y="19741"/>
                  </a:lnTo>
                  <a:lnTo>
                    <a:pt x="20881" y="19607"/>
                  </a:lnTo>
                  <a:lnTo>
                    <a:pt x="20967" y="19473"/>
                  </a:lnTo>
                  <a:lnTo>
                    <a:pt x="21044" y="19339"/>
                  </a:lnTo>
                  <a:lnTo>
                    <a:pt x="21111" y="19195"/>
                  </a:lnTo>
                  <a:lnTo>
                    <a:pt x="21168" y="19042"/>
                  </a:lnTo>
                  <a:lnTo>
                    <a:pt x="21216" y="18889"/>
                  </a:lnTo>
                  <a:lnTo>
                    <a:pt x="21264" y="18736"/>
                  </a:lnTo>
                  <a:lnTo>
                    <a:pt x="21446" y="18008"/>
                  </a:lnTo>
                  <a:lnTo>
                    <a:pt x="21637" y="17127"/>
                  </a:lnTo>
                  <a:lnTo>
                    <a:pt x="21743" y="16638"/>
                  </a:lnTo>
                  <a:lnTo>
                    <a:pt x="21848" y="16121"/>
                  </a:lnTo>
                  <a:lnTo>
                    <a:pt x="21953" y="15575"/>
                  </a:lnTo>
                  <a:lnTo>
                    <a:pt x="22049" y="15010"/>
                  </a:lnTo>
                  <a:lnTo>
                    <a:pt x="22155" y="14416"/>
                  </a:lnTo>
                  <a:lnTo>
                    <a:pt x="22241" y="13803"/>
                  </a:lnTo>
                  <a:lnTo>
                    <a:pt x="22327" y="13180"/>
                  </a:lnTo>
                  <a:lnTo>
                    <a:pt x="22404" y="12529"/>
                  </a:lnTo>
                  <a:lnTo>
                    <a:pt x="22471" y="11878"/>
                  </a:lnTo>
                  <a:lnTo>
                    <a:pt x="22519" y="11217"/>
                  </a:lnTo>
                  <a:lnTo>
                    <a:pt x="22566" y="10546"/>
                  </a:lnTo>
                  <a:lnTo>
                    <a:pt x="22595" y="9876"/>
                  </a:lnTo>
                  <a:lnTo>
                    <a:pt x="22605" y="9196"/>
                  </a:lnTo>
                  <a:lnTo>
                    <a:pt x="22595" y="8525"/>
                  </a:lnTo>
                  <a:lnTo>
                    <a:pt x="22566" y="7855"/>
                  </a:lnTo>
                  <a:lnTo>
                    <a:pt x="22519" y="7194"/>
                  </a:lnTo>
                  <a:lnTo>
                    <a:pt x="22490" y="6868"/>
                  </a:lnTo>
                  <a:lnTo>
                    <a:pt x="22451" y="6543"/>
                  </a:lnTo>
                  <a:lnTo>
                    <a:pt x="22413" y="6217"/>
                  </a:lnTo>
                  <a:lnTo>
                    <a:pt x="22365" y="5901"/>
                  </a:lnTo>
                  <a:lnTo>
                    <a:pt x="22308" y="5585"/>
                  </a:lnTo>
                  <a:lnTo>
                    <a:pt x="22241" y="5269"/>
                  </a:lnTo>
                  <a:lnTo>
                    <a:pt x="22174" y="4962"/>
                  </a:lnTo>
                  <a:lnTo>
                    <a:pt x="22097" y="4656"/>
                  </a:lnTo>
                  <a:lnTo>
                    <a:pt x="22020" y="4359"/>
                  </a:lnTo>
                  <a:lnTo>
                    <a:pt x="21925" y="4062"/>
                  </a:lnTo>
                  <a:lnTo>
                    <a:pt x="21829" y="3775"/>
                  </a:lnTo>
                  <a:lnTo>
                    <a:pt x="21724" y="3497"/>
                  </a:lnTo>
                  <a:lnTo>
                    <a:pt x="21609" y="3219"/>
                  </a:lnTo>
                  <a:lnTo>
                    <a:pt x="21494" y="2951"/>
                  </a:lnTo>
                  <a:lnTo>
                    <a:pt x="21360" y="2683"/>
                  </a:lnTo>
                  <a:lnTo>
                    <a:pt x="21225" y="2434"/>
                  </a:lnTo>
                  <a:lnTo>
                    <a:pt x="21082" y="2185"/>
                  </a:lnTo>
                  <a:lnTo>
                    <a:pt x="20929" y="1945"/>
                  </a:lnTo>
                  <a:lnTo>
                    <a:pt x="20756" y="1706"/>
                  </a:lnTo>
                  <a:lnTo>
                    <a:pt x="20584" y="1486"/>
                  </a:lnTo>
                  <a:lnTo>
                    <a:pt x="20402" y="1275"/>
                  </a:lnTo>
                  <a:lnTo>
                    <a:pt x="20210" y="1064"/>
                  </a:lnTo>
                  <a:lnTo>
                    <a:pt x="20009" y="863"/>
                  </a:lnTo>
                  <a:lnTo>
                    <a:pt x="19798" y="681"/>
                  </a:lnTo>
                  <a:lnTo>
                    <a:pt x="19549" y="480"/>
                  </a:lnTo>
                  <a:lnTo>
                    <a:pt x="19425" y="394"/>
                  </a:lnTo>
                  <a:lnTo>
                    <a:pt x="19300" y="317"/>
                  </a:lnTo>
                  <a:lnTo>
                    <a:pt x="19185" y="250"/>
                  </a:lnTo>
                  <a:lnTo>
                    <a:pt x="19070" y="183"/>
                  </a:lnTo>
                  <a:lnTo>
                    <a:pt x="18955" y="135"/>
                  </a:lnTo>
                  <a:lnTo>
                    <a:pt x="18850" y="97"/>
                  </a:lnTo>
                  <a:lnTo>
                    <a:pt x="18745" y="58"/>
                  </a:lnTo>
                  <a:lnTo>
                    <a:pt x="18639" y="30"/>
                  </a:lnTo>
                  <a:lnTo>
                    <a:pt x="18534" y="11"/>
                  </a:lnTo>
                  <a:lnTo>
                    <a:pt x="18429"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6" name="Google Shape;676;p22"/>
            <p:cNvSpPr/>
            <p:nvPr/>
          </p:nvSpPr>
          <p:spPr>
            <a:xfrm>
              <a:off x="2245326" y="3107947"/>
              <a:ext cx="1263157" cy="1100154"/>
            </a:xfrm>
            <a:custGeom>
              <a:avLst/>
              <a:gdLst/>
              <a:ahLst/>
              <a:cxnLst/>
              <a:rect l="l" t="t" r="r" b="b"/>
              <a:pathLst>
                <a:path w="31245" h="27213" extrusionOk="0">
                  <a:moveTo>
                    <a:pt x="19626" y="1"/>
                  </a:moveTo>
                  <a:lnTo>
                    <a:pt x="17270" y="949"/>
                  </a:lnTo>
                  <a:lnTo>
                    <a:pt x="14828" y="1935"/>
                  </a:lnTo>
                  <a:lnTo>
                    <a:pt x="11992" y="3104"/>
                  </a:lnTo>
                  <a:lnTo>
                    <a:pt x="10527" y="3707"/>
                  </a:lnTo>
                  <a:lnTo>
                    <a:pt x="9090" y="4311"/>
                  </a:lnTo>
                  <a:lnTo>
                    <a:pt x="7721" y="4895"/>
                  </a:lnTo>
                  <a:lnTo>
                    <a:pt x="6466" y="5441"/>
                  </a:lnTo>
                  <a:lnTo>
                    <a:pt x="5364" y="5939"/>
                  </a:lnTo>
                  <a:lnTo>
                    <a:pt x="4885" y="6169"/>
                  </a:lnTo>
                  <a:lnTo>
                    <a:pt x="4454" y="6370"/>
                  </a:lnTo>
                  <a:lnTo>
                    <a:pt x="4090" y="6552"/>
                  </a:lnTo>
                  <a:lnTo>
                    <a:pt x="3784" y="6715"/>
                  </a:lnTo>
                  <a:lnTo>
                    <a:pt x="3545" y="6849"/>
                  </a:lnTo>
                  <a:lnTo>
                    <a:pt x="3391" y="6954"/>
                  </a:lnTo>
                  <a:lnTo>
                    <a:pt x="3295" y="7041"/>
                  </a:lnTo>
                  <a:lnTo>
                    <a:pt x="3200" y="7127"/>
                  </a:lnTo>
                  <a:lnTo>
                    <a:pt x="3114" y="7232"/>
                  </a:lnTo>
                  <a:lnTo>
                    <a:pt x="3018" y="7347"/>
                  </a:lnTo>
                  <a:lnTo>
                    <a:pt x="2932" y="7472"/>
                  </a:lnTo>
                  <a:lnTo>
                    <a:pt x="2845" y="7606"/>
                  </a:lnTo>
                  <a:lnTo>
                    <a:pt x="2769" y="7749"/>
                  </a:lnTo>
                  <a:lnTo>
                    <a:pt x="2682" y="7903"/>
                  </a:lnTo>
                  <a:lnTo>
                    <a:pt x="2520" y="8247"/>
                  </a:lnTo>
                  <a:lnTo>
                    <a:pt x="2366" y="8631"/>
                  </a:lnTo>
                  <a:lnTo>
                    <a:pt x="2213" y="9042"/>
                  </a:lnTo>
                  <a:lnTo>
                    <a:pt x="2070" y="9493"/>
                  </a:lnTo>
                  <a:lnTo>
                    <a:pt x="1935" y="9981"/>
                  </a:lnTo>
                  <a:lnTo>
                    <a:pt x="1801" y="10498"/>
                  </a:lnTo>
                  <a:lnTo>
                    <a:pt x="1677" y="11044"/>
                  </a:lnTo>
                  <a:lnTo>
                    <a:pt x="1552" y="11619"/>
                  </a:lnTo>
                  <a:lnTo>
                    <a:pt x="1437" y="12222"/>
                  </a:lnTo>
                  <a:lnTo>
                    <a:pt x="1322" y="12855"/>
                  </a:lnTo>
                  <a:lnTo>
                    <a:pt x="1217" y="13506"/>
                  </a:lnTo>
                  <a:lnTo>
                    <a:pt x="1112" y="14186"/>
                  </a:lnTo>
                  <a:lnTo>
                    <a:pt x="1016" y="14875"/>
                  </a:lnTo>
                  <a:lnTo>
                    <a:pt x="920" y="15594"/>
                  </a:lnTo>
                  <a:lnTo>
                    <a:pt x="834" y="16331"/>
                  </a:lnTo>
                  <a:lnTo>
                    <a:pt x="748" y="17078"/>
                  </a:lnTo>
                  <a:lnTo>
                    <a:pt x="585" y="18621"/>
                  </a:lnTo>
                  <a:lnTo>
                    <a:pt x="441" y="20210"/>
                  </a:lnTo>
                  <a:lnTo>
                    <a:pt x="307" y="21829"/>
                  </a:lnTo>
                  <a:lnTo>
                    <a:pt x="192" y="23477"/>
                  </a:lnTo>
                  <a:lnTo>
                    <a:pt x="87" y="25124"/>
                  </a:lnTo>
                  <a:lnTo>
                    <a:pt x="1" y="26772"/>
                  </a:lnTo>
                  <a:lnTo>
                    <a:pt x="451" y="26906"/>
                  </a:lnTo>
                  <a:lnTo>
                    <a:pt x="844" y="27021"/>
                  </a:lnTo>
                  <a:lnTo>
                    <a:pt x="1207" y="27107"/>
                  </a:lnTo>
                  <a:lnTo>
                    <a:pt x="1380" y="27135"/>
                  </a:lnTo>
                  <a:lnTo>
                    <a:pt x="1552" y="27164"/>
                  </a:lnTo>
                  <a:lnTo>
                    <a:pt x="1725" y="27183"/>
                  </a:lnTo>
                  <a:lnTo>
                    <a:pt x="1897" y="27193"/>
                  </a:lnTo>
                  <a:lnTo>
                    <a:pt x="2280" y="27212"/>
                  </a:lnTo>
                  <a:lnTo>
                    <a:pt x="2702" y="27203"/>
                  </a:lnTo>
                  <a:lnTo>
                    <a:pt x="3190" y="27174"/>
                  </a:lnTo>
                  <a:lnTo>
                    <a:pt x="3305" y="26896"/>
                  </a:lnTo>
                  <a:lnTo>
                    <a:pt x="3621" y="26091"/>
                  </a:lnTo>
                  <a:lnTo>
                    <a:pt x="4119" y="24818"/>
                  </a:lnTo>
                  <a:lnTo>
                    <a:pt x="4771" y="23113"/>
                  </a:lnTo>
                  <a:lnTo>
                    <a:pt x="5144" y="22117"/>
                  </a:lnTo>
                  <a:lnTo>
                    <a:pt x="5537" y="21044"/>
                  </a:lnTo>
                  <a:lnTo>
                    <a:pt x="5949" y="19875"/>
                  </a:lnTo>
                  <a:lnTo>
                    <a:pt x="6389" y="18649"/>
                  </a:lnTo>
                  <a:lnTo>
                    <a:pt x="6839" y="17347"/>
                  </a:lnTo>
                  <a:lnTo>
                    <a:pt x="7299" y="15987"/>
                  </a:lnTo>
                  <a:lnTo>
                    <a:pt x="7768" y="14569"/>
                  </a:lnTo>
                  <a:lnTo>
                    <a:pt x="8238" y="13104"/>
                  </a:lnTo>
                  <a:lnTo>
                    <a:pt x="26791" y="11810"/>
                  </a:lnTo>
                  <a:lnTo>
                    <a:pt x="27001" y="11801"/>
                  </a:lnTo>
                  <a:lnTo>
                    <a:pt x="27212" y="11791"/>
                  </a:lnTo>
                  <a:lnTo>
                    <a:pt x="27404" y="11772"/>
                  </a:lnTo>
                  <a:lnTo>
                    <a:pt x="27595" y="11743"/>
                  </a:lnTo>
                  <a:lnTo>
                    <a:pt x="27777" y="11705"/>
                  </a:lnTo>
                  <a:lnTo>
                    <a:pt x="27959" y="11657"/>
                  </a:lnTo>
                  <a:lnTo>
                    <a:pt x="28131" y="11609"/>
                  </a:lnTo>
                  <a:lnTo>
                    <a:pt x="28294" y="11542"/>
                  </a:lnTo>
                  <a:lnTo>
                    <a:pt x="28457" y="11475"/>
                  </a:lnTo>
                  <a:lnTo>
                    <a:pt x="28610" y="11408"/>
                  </a:lnTo>
                  <a:lnTo>
                    <a:pt x="28754" y="11322"/>
                  </a:lnTo>
                  <a:lnTo>
                    <a:pt x="28898" y="11236"/>
                  </a:lnTo>
                  <a:lnTo>
                    <a:pt x="29032" y="11140"/>
                  </a:lnTo>
                  <a:lnTo>
                    <a:pt x="29166" y="11044"/>
                  </a:lnTo>
                  <a:lnTo>
                    <a:pt x="29290" y="10939"/>
                  </a:lnTo>
                  <a:lnTo>
                    <a:pt x="29415" y="10834"/>
                  </a:lnTo>
                  <a:lnTo>
                    <a:pt x="29530" y="10719"/>
                  </a:lnTo>
                  <a:lnTo>
                    <a:pt x="29645" y="10594"/>
                  </a:lnTo>
                  <a:lnTo>
                    <a:pt x="29750" y="10470"/>
                  </a:lnTo>
                  <a:lnTo>
                    <a:pt x="29846" y="10335"/>
                  </a:lnTo>
                  <a:lnTo>
                    <a:pt x="29942" y="10201"/>
                  </a:lnTo>
                  <a:lnTo>
                    <a:pt x="30038" y="10067"/>
                  </a:lnTo>
                  <a:lnTo>
                    <a:pt x="30210" y="9780"/>
                  </a:lnTo>
                  <a:lnTo>
                    <a:pt x="30363" y="9473"/>
                  </a:lnTo>
                  <a:lnTo>
                    <a:pt x="30497" y="9167"/>
                  </a:lnTo>
                  <a:lnTo>
                    <a:pt x="30622" y="8841"/>
                  </a:lnTo>
                  <a:lnTo>
                    <a:pt x="30727" y="8506"/>
                  </a:lnTo>
                  <a:lnTo>
                    <a:pt x="30823" y="8171"/>
                  </a:lnTo>
                  <a:lnTo>
                    <a:pt x="30909" y="7826"/>
                  </a:lnTo>
                  <a:lnTo>
                    <a:pt x="30976" y="7481"/>
                  </a:lnTo>
                  <a:lnTo>
                    <a:pt x="31034" y="7136"/>
                  </a:lnTo>
                  <a:lnTo>
                    <a:pt x="31091" y="6792"/>
                  </a:lnTo>
                  <a:lnTo>
                    <a:pt x="31129" y="6447"/>
                  </a:lnTo>
                  <a:lnTo>
                    <a:pt x="31158" y="6102"/>
                  </a:lnTo>
                  <a:lnTo>
                    <a:pt x="31187" y="5776"/>
                  </a:lnTo>
                  <a:lnTo>
                    <a:pt x="31225" y="5135"/>
                  </a:lnTo>
                  <a:lnTo>
                    <a:pt x="31235" y="4541"/>
                  </a:lnTo>
                  <a:lnTo>
                    <a:pt x="31244" y="4004"/>
                  </a:lnTo>
                  <a:lnTo>
                    <a:pt x="31244" y="3545"/>
                  </a:lnTo>
                  <a:lnTo>
                    <a:pt x="31244" y="1524"/>
                  </a:lnTo>
                  <a:lnTo>
                    <a:pt x="19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7" name="Google Shape;677;p22"/>
            <p:cNvSpPr/>
            <p:nvPr/>
          </p:nvSpPr>
          <p:spPr>
            <a:xfrm>
              <a:off x="2497793" y="2941469"/>
              <a:ext cx="215721" cy="56962"/>
            </a:xfrm>
            <a:custGeom>
              <a:avLst/>
              <a:gdLst/>
              <a:ahLst/>
              <a:cxnLst/>
              <a:rect l="l" t="t" r="r" b="b"/>
              <a:pathLst>
                <a:path w="5336" h="1409" extrusionOk="0">
                  <a:moveTo>
                    <a:pt x="3171" y="0"/>
                  </a:moveTo>
                  <a:lnTo>
                    <a:pt x="3037" y="10"/>
                  </a:lnTo>
                  <a:lnTo>
                    <a:pt x="2912" y="19"/>
                  </a:lnTo>
                  <a:lnTo>
                    <a:pt x="2788" y="38"/>
                  </a:lnTo>
                  <a:lnTo>
                    <a:pt x="2673" y="67"/>
                  </a:lnTo>
                  <a:lnTo>
                    <a:pt x="2424" y="125"/>
                  </a:lnTo>
                  <a:lnTo>
                    <a:pt x="2175" y="211"/>
                  </a:lnTo>
                  <a:lnTo>
                    <a:pt x="1629" y="402"/>
                  </a:lnTo>
                  <a:lnTo>
                    <a:pt x="336" y="833"/>
                  </a:lnTo>
                  <a:lnTo>
                    <a:pt x="269" y="862"/>
                  </a:lnTo>
                  <a:lnTo>
                    <a:pt x="202" y="900"/>
                  </a:lnTo>
                  <a:lnTo>
                    <a:pt x="144" y="939"/>
                  </a:lnTo>
                  <a:lnTo>
                    <a:pt x="96" y="987"/>
                  </a:lnTo>
                  <a:lnTo>
                    <a:pt x="58" y="1035"/>
                  </a:lnTo>
                  <a:lnTo>
                    <a:pt x="29" y="1082"/>
                  </a:lnTo>
                  <a:lnTo>
                    <a:pt x="10" y="1130"/>
                  </a:lnTo>
                  <a:lnTo>
                    <a:pt x="1" y="1178"/>
                  </a:lnTo>
                  <a:lnTo>
                    <a:pt x="1" y="1217"/>
                  </a:lnTo>
                  <a:lnTo>
                    <a:pt x="10" y="1264"/>
                  </a:lnTo>
                  <a:lnTo>
                    <a:pt x="29" y="1303"/>
                  </a:lnTo>
                  <a:lnTo>
                    <a:pt x="58" y="1331"/>
                  </a:lnTo>
                  <a:lnTo>
                    <a:pt x="96" y="1360"/>
                  </a:lnTo>
                  <a:lnTo>
                    <a:pt x="154" y="1389"/>
                  </a:lnTo>
                  <a:lnTo>
                    <a:pt x="221" y="1398"/>
                  </a:lnTo>
                  <a:lnTo>
                    <a:pt x="297" y="1408"/>
                  </a:lnTo>
                  <a:lnTo>
                    <a:pt x="4914" y="1408"/>
                  </a:lnTo>
                  <a:lnTo>
                    <a:pt x="5336" y="354"/>
                  </a:lnTo>
                  <a:lnTo>
                    <a:pt x="3726" y="58"/>
                  </a:lnTo>
                  <a:lnTo>
                    <a:pt x="3583" y="29"/>
                  </a:lnTo>
                  <a:lnTo>
                    <a:pt x="3439" y="10"/>
                  </a:lnTo>
                  <a:lnTo>
                    <a:pt x="3295" y="10"/>
                  </a:lnTo>
                  <a:lnTo>
                    <a:pt x="3171"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8" name="Google Shape;678;p22"/>
            <p:cNvSpPr/>
            <p:nvPr/>
          </p:nvSpPr>
          <p:spPr>
            <a:xfrm>
              <a:off x="3297762" y="2216211"/>
              <a:ext cx="311009" cy="575041"/>
            </a:xfrm>
            <a:custGeom>
              <a:avLst/>
              <a:gdLst/>
              <a:ahLst/>
              <a:cxnLst/>
              <a:rect l="l" t="t" r="r" b="b"/>
              <a:pathLst>
                <a:path w="7693" h="14224" extrusionOk="0">
                  <a:moveTo>
                    <a:pt x="3794" y="0"/>
                  </a:moveTo>
                  <a:lnTo>
                    <a:pt x="3679" y="10"/>
                  </a:lnTo>
                  <a:lnTo>
                    <a:pt x="3564" y="19"/>
                  </a:lnTo>
                  <a:lnTo>
                    <a:pt x="3439" y="48"/>
                  </a:lnTo>
                  <a:lnTo>
                    <a:pt x="3324" y="77"/>
                  </a:lnTo>
                  <a:lnTo>
                    <a:pt x="3200" y="115"/>
                  </a:lnTo>
                  <a:lnTo>
                    <a:pt x="3085" y="163"/>
                  </a:lnTo>
                  <a:lnTo>
                    <a:pt x="2970" y="221"/>
                  </a:lnTo>
                  <a:lnTo>
                    <a:pt x="2855" y="278"/>
                  </a:lnTo>
                  <a:lnTo>
                    <a:pt x="2740" y="355"/>
                  </a:lnTo>
                  <a:lnTo>
                    <a:pt x="2625" y="431"/>
                  </a:lnTo>
                  <a:lnTo>
                    <a:pt x="2510" y="517"/>
                  </a:lnTo>
                  <a:lnTo>
                    <a:pt x="2395" y="623"/>
                  </a:lnTo>
                  <a:lnTo>
                    <a:pt x="2290" y="728"/>
                  </a:lnTo>
                  <a:lnTo>
                    <a:pt x="2175" y="843"/>
                  </a:lnTo>
                  <a:lnTo>
                    <a:pt x="2070" y="977"/>
                  </a:lnTo>
                  <a:lnTo>
                    <a:pt x="1964" y="1111"/>
                  </a:lnTo>
                  <a:lnTo>
                    <a:pt x="1849" y="1255"/>
                  </a:lnTo>
                  <a:lnTo>
                    <a:pt x="1754" y="1418"/>
                  </a:lnTo>
                  <a:lnTo>
                    <a:pt x="1648" y="1581"/>
                  </a:lnTo>
                  <a:lnTo>
                    <a:pt x="1514" y="1811"/>
                  </a:lnTo>
                  <a:lnTo>
                    <a:pt x="1399" y="2040"/>
                  </a:lnTo>
                  <a:lnTo>
                    <a:pt x="1275" y="2280"/>
                  </a:lnTo>
                  <a:lnTo>
                    <a:pt x="1169" y="2519"/>
                  </a:lnTo>
                  <a:lnTo>
                    <a:pt x="1064" y="2759"/>
                  </a:lnTo>
                  <a:lnTo>
                    <a:pt x="968" y="2998"/>
                  </a:lnTo>
                  <a:lnTo>
                    <a:pt x="872" y="3247"/>
                  </a:lnTo>
                  <a:lnTo>
                    <a:pt x="786" y="3496"/>
                  </a:lnTo>
                  <a:lnTo>
                    <a:pt x="623" y="4004"/>
                  </a:lnTo>
                  <a:lnTo>
                    <a:pt x="489" y="4521"/>
                  </a:lnTo>
                  <a:lnTo>
                    <a:pt x="365" y="5038"/>
                  </a:lnTo>
                  <a:lnTo>
                    <a:pt x="269" y="5556"/>
                  </a:lnTo>
                  <a:lnTo>
                    <a:pt x="192" y="6073"/>
                  </a:lnTo>
                  <a:lnTo>
                    <a:pt x="125" y="6590"/>
                  </a:lnTo>
                  <a:lnTo>
                    <a:pt x="68" y="7107"/>
                  </a:lnTo>
                  <a:lnTo>
                    <a:pt x="39" y="7624"/>
                  </a:lnTo>
                  <a:lnTo>
                    <a:pt x="10" y="8123"/>
                  </a:lnTo>
                  <a:lnTo>
                    <a:pt x="1" y="8621"/>
                  </a:lnTo>
                  <a:lnTo>
                    <a:pt x="1" y="9109"/>
                  </a:lnTo>
                  <a:lnTo>
                    <a:pt x="1" y="9578"/>
                  </a:lnTo>
                  <a:lnTo>
                    <a:pt x="20" y="10038"/>
                  </a:lnTo>
                  <a:lnTo>
                    <a:pt x="49" y="10488"/>
                  </a:lnTo>
                  <a:lnTo>
                    <a:pt x="78" y="10910"/>
                  </a:lnTo>
                  <a:lnTo>
                    <a:pt x="106" y="11322"/>
                  </a:lnTo>
                  <a:lnTo>
                    <a:pt x="183" y="12059"/>
                  </a:lnTo>
                  <a:lnTo>
                    <a:pt x="269" y="12701"/>
                  </a:lnTo>
                  <a:lnTo>
                    <a:pt x="355" y="13228"/>
                  </a:lnTo>
                  <a:lnTo>
                    <a:pt x="422" y="13630"/>
                  </a:lnTo>
                  <a:lnTo>
                    <a:pt x="489" y="13956"/>
                  </a:lnTo>
                  <a:lnTo>
                    <a:pt x="1169" y="14032"/>
                  </a:lnTo>
                  <a:lnTo>
                    <a:pt x="1802" y="14090"/>
                  </a:lnTo>
                  <a:lnTo>
                    <a:pt x="2395" y="14138"/>
                  </a:lnTo>
                  <a:lnTo>
                    <a:pt x="2951" y="14176"/>
                  </a:lnTo>
                  <a:lnTo>
                    <a:pt x="3468" y="14205"/>
                  </a:lnTo>
                  <a:lnTo>
                    <a:pt x="3957" y="14224"/>
                  </a:lnTo>
                  <a:lnTo>
                    <a:pt x="4847" y="14224"/>
                  </a:lnTo>
                  <a:lnTo>
                    <a:pt x="5250" y="14205"/>
                  </a:lnTo>
                  <a:lnTo>
                    <a:pt x="5633" y="14185"/>
                  </a:lnTo>
                  <a:lnTo>
                    <a:pt x="5997" y="14147"/>
                  </a:lnTo>
                  <a:lnTo>
                    <a:pt x="6342" y="14109"/>
                  </a:lnTo>
                  <a:lnTo>
                    <a:pt x="6667" y="14051"/>
                  </a:lnTo>
                  <a:lnTo>
                    <a:pt x="6983" y="13984"/>
                  </a:lnTo>
                  <a:lnTo>
                    <a:pt x="7290" y="13917"/>
                  </a:lnTo>
                  <a:lnTo>
                    <a:pt x="7587" y="13831"/>
                  </a:lnTo>
                  <a:lnTo>
                    <a:pt x="7615" y="12682"/>
                  </a:lnTo>
                  <a:lnTo>
                    <a:pt x="7644" y="11465"/>
                  </a:lnTo>
                  <a:lnTo>
                    <a:pt x="7673" y="10000"/>
                  </a:lnTo>
                  <a:lnTo>
                    <a:pt x="7692" y="8429"/>
                  </a:lnTo>
                  <a:lnTo>
                    <a:pt x="7692" y="7644"/>
                  </a:lnTo>
                  <a:lnTo>
                    <a:pt x="7683" y="6887"/>
                  </a:lnTo>
                  <a:lnTo>
                    <a:pt x="7673" y="6178"/>
                  </a:lnTo>
                  <a:lnTo>
                    <a:pt x="7654" y="5527"/>
                  </a:lnTo>
                  <a:lnTo>
                    <a:pt x="7625" y="4962"/>
                  </a:lnTo>
                  <a:lnTo>
                    <a:pt x="7587" y="4483"/>
                  </a:lnTo>
                  <a:lnTo>
                    <a:pt x="7539" y="4195"/>
                  </a:lnTo>
                  <a:lnTo>
                    <a:pt x="7481" y="3899"/>
                  </a:lnTo>
                  <a:lnTo>
                    <a:pt x="7414" y="3611"/>
                  </a:lnTo>
                  <a:lnTo>
                    <a:pt x="7319" y="3324"/>
                  </a:lnTo>
                  <a:lnTo>
                    <a:pt x="7213" y="3037"/>
                  </a:lnTo>
                  <a:lnTo>
                    <a:pt x="7098" y="2759"/>
                  </a:lnTo>
                  <a:lnTo>
                    <a:pt x="6964" y="2481"/>
                  </a:lnTo>
                  <a:lnTo>
                    <a:pt x="6820" y="2213"/>
                  </a:lnTo>
                  <a:lnTo>
                    <a:pt x="6658" y="1954"/>
                  </a:lnTo>
                  <a:lnTo>
                    <a:pt x="6495" y="1705"/>
                  </a:lnTo>
                  <a:lnTo>
                    <a:pt x="6313" y="1466"/>
                  </a:lnTo>
                  <a:lnTo>
                    <a:pt x="6131" y="1236"/>
                  </a:lnTo>
                  <a:lnTo>
                    <a:pt x="5930" y="1025"/>
                  </a:lnTo>
                  <a:lnTo>
                    <a:pt x="5729" y="834"/>
                  </a:lnTo>
                  <a:lnTo>
                    <a:pt x="5518" y="652"/>
                  </a:lnTo>
                  <a:lnTo>
                    <a:pt x="5298" y="489"/>
                  </a:lnTo>
                  <a:lnTo>
                    <a:pt x="5077" y="355"/>
                  </a:lnTo>
                  <a:lnTo>
                    <a:pt x="4847" y="230"/>
                  </a:lnTo>
                  <a:lnTo>
                    <a:pt x="4618" y="134"/>
                  </a:lnTo>
                  <a:lnTo>
                    <a:pt x="4503" y="96"/>
                  </a:lnTo>
                  <a:lnTo>
                    <a:pt x="4388" y="67"/>
                  </a:lnTo>
                  <a:lnTo>
                    <a:pt x="4273" y="39"/>
                  </a:lnTo>
                  <a:lnTo>
                    <a:pt x="4148" y="19"/>
                  </a:lnTo>
                  <a:lnTo>
                    <a:pt x="4033" y="10"/>
                  </a:lnTo>
                  <a:lnTo>
                    <a:pt x="3918" y="0"/>
                  </a:lnTo>
                  <a:close/>
                </a:path>
              </a:pathLst>
            </a:custGeom>
            <a:solidFill>
              <a:srgbClr val="FF80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79" name="Google Shape;679;p22"/>
            <p:cNvSpPr/>
            <p:nvPr/>
          </p:nvSpPr>
          <p:spPr>
            <a:xfrm>
              <a:off x="1720260" y="2966615"/>
              <a:ext cx="427157" cy="87566"/>
            </a:xfrm>
            <a:custGeom>
              <a:avLst/>
              <a:gdLst/>
              <a:ahLst/>
              <a:cxnLst/>
              <a:rect l="l" t="t" r="r" b="b"/>
              <a:pathLst>
                <a:path w="10566" h="2166" extrusionOk="0">
                  <a:moveTo>
                    <a:pt x="2060" y="1"/>
                  </a:moveTo>
                  <a:lnTo>
                    <a:pt x="1849" y="10"/>
                  </a:lnTo>
                  <a:lnTo>
                    <a:pt x="1648" y="49"/>
                  </a:lnTo>
                  <a:lnTo>
                    <a:pt x="1447" y="96"/>
                  </a:lnTo>
                  <a:lnTo>
                    <a:pt x="1255" y="163"/>
                  </a:lnTo>
                  <a:lnTo>
                    <a:pt x="1073" y="250"/>
                  </a:lnTo>
                  <a:lnTo>
                    <a:pt x="911" y="355"/>
                  </a:lnTo>
                  <a:lnTo>
                    <a:pt x="748" y="480"/>
                  </a:lnTo>
                  <a:lnTo>
                    <a:pt x="604" y="614"/>
                  </a:lnTo>
                  <a:lnTo>
                    <a:pt x="470" y="757"/>
                  </a:lnTo>
                  <a:lnTo>
                    <a:pt x="346" y="911"/>
                  </a:lnTo>
                  <a:lnTo>
                    <a:pt x="250" y="1083"/>
                  </a:lnTo>
                  <a:lnTo>
                    <a:pt x="164" y="1265"/>
                  </a:lnTo>
                  <a:lnTo>
                    <a:pt x="87" y="1457"/>
                  </a:lnTo>
                  <a:lnTo>
                    <a:pt x="39" y="1658"/>
                  </a:lnTo>
                  <a:lnTo>
                    <a:pt x="10" y="1859"/>
                  </a:lnTo>
                  <a:lnTo>
                    <a:pt x="1" y="2070"/>
                  </a:lnTo>
                  <a:lnTo>
                    <a:pt x="1" y="2165"/>
                  </a:lnTo>
                  <a:lnTo>
                    <a:pt x="10565" y="2165"/>
                  </a:lnTo>
                  <a:lnTo>
                    <a:pt x="10565" y="2070"/>
                  </a:lnTo>
                  <a:lnTo>
                    <a:pt x="10556" y="1859"/>
                  </a:lnTo>
                  <a:lnTo>
                    <a:pt x="10517" y="1658"/>
                  </a:lnTo>
                  <a:lnTo>
                    <a:pt x="10470" y="1457"/>
                  </a:lnTo>
                  <a:lnTo>
                    <a:pt x="10403" y="1265"/>
                  </a:lnTo>
                  <a:lnTo>
                    <a:pt x="10316" y="1083"/>
                  </a:lnTo>
                  <a:lnTo>
                    <a:pt x="10211" y="911"/>
                  </a:lnTo>
                  <a:lnTo>
                    <a:pt x="10086" y="757"/>
                  </a:lnTo>
                  <a:lnTo>
                    <a:pt x="9952" y="614"/>
                  </a:lnTo>
                  <a:lnTo>
                    <a:pt x="9809" y="480"/>
                  </a:lnTo>
                  <a:lnTo>
                    <a:pt x="9655" y="355"/>
                  </a:lnTo>
                  <a:lnTo>
                    <a:pt x="9483" y="250"/>
                  </a:lnTo>
                  <a:lnTo>
                    <a:pt x="9301" y="163"/>
                  </a:lnTo>
                  <a:lnTo>
                    <a:pt x="9110" y="96"/>
                  </a:lnTo>
                  <a:lnTo>
                    <a:pt x="8908" y="49"/>
                  </a:lnTo>
                  <a:lnTo>
                    <a:pt x="8707" y="10"/>
                  </a:lnTo>
                  <a:lnTo>
                    <a:pt x="84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80" name="Google Shape;680;p22"/>
            <p:cNvSpPr/>
            <p:nvPr/>
          </p:nvSpPr>
          <p:spPr>
            <a:xfrm>
              <a:off x="1616889" y="2749401"/>
              <a:ext cx="322975" cy="304783"/>
            </a:xfrm>
            <a:custGeom>
              <a:avLst/>
              <a:gdLst/>
              <a:ahLst/>
              <a:cxnLst/>
              <a:rect l="l" t="t" r="r" b="b"/>
              <a:pathLst>
                <a:path w="7989" h="7539" extrusionOk="0">
                  <a:moveTo>
                    <a:pt x="1916" y="0"/>
                  </a:moveTo>
                  <a:lnTo>
                    <a:pt x="0" y="7538"/>
                  </a:lnTo>
                  <a:lnTo>
                    <a:pt x="6073" y="7538"/>
                  </a:lnTo>
                  <a:lnTo>
                    <a:pt x="798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81" name="Google Shape;681;p22"/>
            <p:cNvSpPr/>
            <p:nvPr/>
          </p:nvSpPr>
          <p:spPr>
            <a:xfrm>
              <a:off x="1132856" y="1940136"/>
              <a:ext cx="1342557" cy="867008"/>
            </a:xfrm>
            <a:custGeom>
              <a:avLst/>
              <a:gdLst/>
              <a:ahLst/>
              <a:cxnLst/>
              <a:rect l="l" t="t" r="r" b="b"/>
              <a:pathLst>
                <a:path w="33209" h="21446" extrusionOk="0">
                  <a:moveTo>
                    <a:pt x="1581" y="0"/>
                  </a:moveTo>
                  <a:lnTo>
                    <a:pt x="1418" y="10"/>
                  </a:lnTo>
                  <a:lnTo>
                    <a:pt x="1265" y="38"/>
                  </a:lnTo>
                  <a:lnTo>
                    <a:pt x="1112" y="77"/>
                  </a:lnTo>
                  <a:lnTo>
                    <a:pt x="968" y="125"/>
                  </a:lnTo>
                  <a:lnTo>
                    <a:pt x="824" y="192"/>
                  </a:lnTo>
                  <a:lnTo>
                    <a:pt x="700" y="268"/>
                  </a:lnTo>
                  <a:lnTo>
                    <a:pt x="575" y="364"/>
                  </a:lnTo>
                  <a:lnTo>
                    <a:pt x="461" y="469"/>
                  </a:lnTo>
                  <a:lnTo>
                    <a:pt x="365" y="575"/>
                  </a:lnTo>
                  <a:lnTo>
                    <a:pt x="269" y="699"/>
                  </a:lnTo>
                  <a:lnTo>
                    <a:pt x="192" y="833"/>
                  </a:lnTo>
                  <a:lnTo>
                    <a:pt x="125" y="967"/>
                  </a:lnTo>
                  <a:lnTo>
                    <a:pt x="68" y="1111"/>
                  </a:lnTo>
                  <a:lnTo>
                    <a:pt x="30" y="1264"/>
                  </a:lnTo>
                  <a:lnTo>
                    <a:pt x="10" y="1427"/>
                  </a:lnTo>
                  <a:lnTo>
                    <a:pt x="1" y="1590"/>
                  </a:lnTo>
                  <a:lnTo>
                    <a:pt x="2261" y="19865"/>
                  </a:lnTo>
                  <a:lnTo>
                    <a:pt x="2271" y="20028"/>
                  </a:lnTo>
                  <a:lnTo>
                    <a:pt x="2290" y="20181"/>
                  </a:lnTo>
                  <a:lnTo>
                    <a:pt x="2328" y="20334"/>
                  </a:lnTo>
                  <a:lnTo>
                    <a:pt x="2386" y="20478"/>
                  </a:lnTo>
                  <a:lnTo>
                    <a:pt x="2453" y="20622"/>
                  </a:lnTo>
                  <a:lnTo>
                    <a:pt x="2529" y="20756"/>
                  </a:lnTo>
                  <a:lnTo>
                    <a:pt x="2625" y="20871"/>
                  </a:lnTo>
                  <a:lnTo>
                    <a:pt x="2721" y="20986"/>
                  </a:lnTo>
                  <a:lnTo>
                    <a:pt x="2836" y="21091"/>
                  </a:lnTo>
                  <a:lnTo>
                    <a:pt x="2960" y="21177"/>
                  </a:lnTo>
                  <a:lnTo>
                    <a:pt x="3085" y="21263"/>
                  </a:lnTo>
                  <a:lnTo>
                    <a:pt x="3229" y="21321"/>
                  </a:lnTo>
                  <a:lnTo>
                    <a:pt x="3372" y="21378"/>
                  </a:lnTo>
                  <a:lnTo>
                    <a:pt x="3526" y="21417"/>
                  </a:lnTo>
                  <a:lnTo>
                    <a:pt x="3679" y="21445"/>
                  </a:lnTo>
                  <a:lnTo>
                    <a:pt x="31790" y="21445"/>
                  </a:lnTo>
                  <a:lnTo>
                    <a:pt x="31944" y="21417"/>
                  </a:lnTo>
                  <a:lnTo>
                    <a:pt x="32097" y="21378"/>
                  </a:lnTo>
                  <a:lnTo>
                    <a:pt x="32241" y="21321"/>
                  </a:lnTo>
                  <a:lnTo>
                    <a:pt x="32384" y="21263"/>
                  </a:lnTo>
                  <a:lnTo>
                    <a:pt x="32518" y="21177"/>
                  </a:lnTo>
                  <a:lnTo>
                    <a:pt x="32633" y="21091"/>
                  </a:lnTo>
                  <a:lnTo>
                    <a:pt x="32748" y="20986"/>
                  </a:lnTo>
                  <a:lnTo>
                    <a:pt x="32854" y="20871"/>
                  </a:lnTo>
                  <a:lnTo>
                    <a:pt x="32940" y="20756"/>
                  </a:lnTo>
                  <a:lnTo>
                    <a:pt x="33016" y="20622"/>
                  </a:lnTo>
                  <a:lnTo>
                    <a:pt x="33084" y="20478"/>
                  </a:lnTo>
                  <a:lnTo>
                    <a:pt x="33141" y="20334"/>
                  </a:lnTo>
                  <a:lnTo>
                    <a:pt x="33179" y="20181"/>
                  </a:lnTo>
                  <a:lnTo>
                    <a:pt x="33208" y="20028"/>
                  </a:lnTo>
                  <a:lnTo>
                    <a:pt x="33208" y="19865"/>
                  </a:lnTo>
                  <a:lnTo>
                    <a:pt x="30948" y="1590"/>
                  </a:lnTo>
                  <a:lnTo>
                    <a:pt x="30948" y="1427"/>
                  </a:lnTo>
                  <a:lnTo>
                    <a:pt x="30919" y="1264"/>
                  </a:lnTo>
                  <a:lnTo>
                    <a:pt x="30881" y="1111"/>
                  </a:lnTo>
                  <a:lnTo>
                    <a:pt x="30823" y="967"/>
                  </a:lnTo>
                  <a:lnTo>
                    <a:pt x="30756" y="833"/>
                  </a:lnTo>
                  <a:lnTo>
                    <a:pt x="30679" y="699"/>
                  </a:lnTo>
                  <a:lnTo>
                    <a:pt x="30593" y="575"/>
                  </a:lnTo>
                  <a:lnTo>
                    <a:pt x="30488" y="469"/>
                  </a:lnTo>
                  <a:lnTo>
                    <a:pt x="30373" y="364"/>
                  </a:lnTo>
                  <a:lnTo>
                    <a:pt x="30248" y="268"/>
                  </a:lnTo>
                  <a:lnTo>
                    <a:pt x="30124" y="192"/>
                  </a:lnTo>
                  <a:lnTo>
                    <a:pt x="29980" y="125"/>
                  </a:lnTo>
                  <a:lnTo>
                    <a:pt x="29837" y="77"/>
                  </a:lnTo>
                  <a:lnTo>
                    <a:pt x="29683" y="38"/>
                  </a:lnTo>
                  <a:lnTo>
                    <a:pt x="29530" y="10"/>
                  </a:lnTo>
                  <a:lnTo>
                    <a:pt x="293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82" name="Google Shape;682;p22"/>
            <p:cNvSpPr/>
            <p:nvPr/>
          </p:nvSpPr>
          <p:spPr>
            <a:xfrm>
              <a:off x="2263154" y="1940136"/>
              <a:ext cx="212244" cy="867008"/>
            </a:xfrm>
            <a:custGeom>
              <a:avLst/>
              <a:gdLst/>
              <a:ahLst/>
              <a:cxnLst/>
              <a:rect l="l" t="t" r="r" b="b"/>
              <a:pathLst>
                <a:path w="5250" h="21446" extrusionOk="0">
                  <a:moveTo>
                    <a:pt x="0" y="0"/>
                  </a:moveTo>
                  <a:lnTo>
                    <a:pt x="163" y="10"/>
                  </a:lnTo>
                  <a:lnTo>
                    <a:pt x="316" y="38"/>
                  </a:lnTo>
                  <a:lnTo>
                    <a:pt x="470" y="77"/>
                  </a:lnTo>
                  <a:lnTo>
                    <a:pt x="613" y="125"/>
                  </a:lnTo>
                  <a:lnTo>
                    <a:pt x="747" y="192"/>
                  </a:lnTo>
                  <a:lnTo>
                    <a:pt x="881" y="268"/>
                  </a:lnTo>
                  <a:lnTo>
                    <a:pt x="1006" y="364"/>
                  </a:lnTo>
                  <a:lnTo>
                    <a:pt x="1121" y="469"/>
                  </a:lnTo>
                  <a:lnTo>
                    <a:pt x="1217" y="575"/>
                  </a:lnTo>
                  <a:lnTo>
                    <a:pt x="1312" y="699"/>
                  </a:lnTo>
                  <a:lnTo>
                    <a:pt x="1389" y="833"/>
                  </a:lnTo>
                  <a:lnTo>
                    <a:pt x="1456" y="967"/>
                  </a:lnTo>
                  <a:lnTo>
                    <a:pt x="1514" y="1111"/>
                  </a:lnTo>
                  <a:lnTo>
                    <a:pt x="1552" y="1264"/>
                  </a:lnTo>
                  <a:lnTo>
                    <a:pt x="1571" y="1427"/>
                  </a:lnTo>
                  <a:lnTo>
                    <a:pt x="1581" y="1590"/>
                  </a:lnTo>
                  <a:lnTo>
                    <a:pt x="3841" y="19865"/>
                  </a:lnTo>
                  <a:lnTo>
                    <a:pt x="3831" y="20028"/>
                  </a:lnTo>
                  <a:lnTo>
                    <a:pt x="3812" y="20181"/>
                  </a:lnTo>
                  <a:lnTo>
                    <a:pt x="3774" y="20334"/>
                  </a:lnTo>
                  <a:lnTo>
                    <a:pt x="3717" y="20478"/>
                  </a:lnTo>
                  <a:lnTo>
                    <a:pt x="3649" y="20622"/>
                  </a:lnTo>
                  <a:lnTo>
                    <a:pt x="3573" y="20756"/>
                  </a:lnTo>
                  <a:lnTo>
                    <a:pt x="3477" y="20871"/>
                  </a:lnTo>
                  <a:lnTo>
                    <a:pt x="3381" y="20986"/>
                  </a:lnTo>
                  <a:lnTo>
                    <a:pt x="3266" y="21091"/>
                  </a:lnTo>
                  <a:lnTo>
                    <a:pt x="3142" y="21177"/>
                  </a:lnTo>
                  <a:lnTo>
                    <a:pt x="3008" y="21263"/>
                  </a:lnTo>
                  <a:lnTo>
                    <a:pt x="2874" y="21321"/>
                  </a:lnTo>
                  <a:lnTo>
                    <a:pt x="2730" y="21378"/>
                  </a:lnTo>
                  <a:lnTo>
                    <a:pt x="2577" y="21417"/>
                  </a:lnTo>
                  <a:lnTo>
                    <a:pt x="2423" y="21445"/>
                  </a:lnTo>
                  <a:lnTo>
                    <a:pt x="3831" y="21445"/>
                  </a:lnTo>
                  <a:lnTo>
                    <a:pt x="3985" y="21417"/>
                  </a:lnTo>
                  <a:lnTo>
                    <a:pt x="4138" y="21378"/>
                  </a:lnTo>
                  <a:lnTo>
                    <a:pt x="4282" y="21321"/>
                  </a:lnTo>
                  <a:lnTo>
                    <a:pt x="4425" y="21263"/>
                  </a:lnTo>
                  <a:lnTo>
                    <a:pt x="4559" y="21177"/>
                  </a:lnTo>
                  <a:lnTo>
                    <a:pt x="4674" y="21091"/>
                  </a:lnTo>
                  <a:lnTo>
                    <a:pt x="4789" y="20986"/>
                  </a:lnTo>
                  <a:lnTo>
                    <a:pt x="4895" y="20871"/>
                  </a:lnTo>
                  <a:lnTo>
                    <a:pt x="4981" y="20756"/>
                  </a:lnTo>
                  <a:lnTo>
                    <a:pt x="5057" y="20622"/>
                  </a:lnTo>
                  <a:lnTo>
                    <a:pt x="5125" y="20478"/>
                  </a:lnTo>
                  <a:lnTo>
                    <a:pt x="5182" y="20334"/>
                  </a:lnTo>
                  <a:lnTo>
                    <a:pt x="5220" y="20181"/>
                  </a:lnTo>
                  <a:lnTo>
                    <a:pt x="5249" y="20028"/>
                  </a:lnTo>
                  <a:lnTo>
                    <a:pt x="5249" y="19865"/>
                  </a:lnTo>
                  <a:lnTo>
                    <a:pt x="2989" y="1590"/>
                  </a:lnTo>
                  <a:lnTo>
                    <a:pt x="2989" y="1427"/>
                  </a:lnTo>
                  <a:lnTo>
                    <a:pt x="2960" y="1264"/>
                  </a:lnTo>
                  <a:lnTo>
                    <a:pt x="2922" y="1111"/>
                  </a:lnTo>
                  <a:lnTo>
                    <a:pt x="2864" y="967"/>
                  </a:lnTo>
                  <a:lnTo>
                    <a:pt x="2797" y="833"/>
                  </a:lnTo>
                  <a:lnTo>
                    <a:pt x="2720" y="699"/>
                  </a:lnTo>
                  <a:lnTo>
                    <a:pt x="2634" y="575"/>
                  </a:lnTo>
                  <a:lnTo>
                    <a:pt x="2529" y="469"/>
                  </a:lnTo>
                  <a:lnTo>
                    <a:pt x="2414" y="364"/>
                  </a:lnTo>
                  <a:lnTo>
                    <a:pt x="2289" y="268"/>
                  </a:lnTo>
                  <a:lnTo>
                    <a:pt x="2165" y="192"/>
                  </a:lnTo>
                  <a:lnTo>
                    <a:pt x="2021" y="125"/>
                  </a:lnTo>
                  <a:lnTo>
                    <a:pt x="1878" y="77"/>
                  </a:lnTo>
                  <a:lnTo>
                    <a:pt x="1724" y="38"/>
                  </a:lnTo>
                  <a:lnTo>
                    <a:pt x="1571" y="10"/>
                  </a:lnTo>
                  <a:lnTo>
                    <a:pt x="140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83" name="Google Shape;683;p22"/>
            <p:cNvSpPr/>
            <p:nvPr/>
          </p:nvSpPr>
          <p:spPr>
            <a:xfrm>
              <a:off x="859489" y="3162564"/>
              <a:ext cx="2251327" cy="48836"/>
            </a:xfrm>
            <a:custGeom>
              <a:avLst/>
              <a:gdLst/>
              <a:ahLst/>
              <a:cxnLst/>
              <a:rect l="l" t="t" r="r" b="b"/>
              <a:pathLst>
                <a:path w="55688" h="1208" extrusionOk="0">
                  <a:moveTo>
                    <a:pt x="1" y="0"/>
                  </a:moveTo>
                  <a:lnTo>
                    <a:pt x="1" y="1207"/>
                  </a:lnTo>
                  <a:lnTo>
                    <a:pt x="55688" y="1207"/>
                  </a:lnTo>
                  <a:lnTo>
                    <a:pt x="55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84" name="Google Shape;684;p22"/>
            <p:cNvSpPr/>
            <p:nvPr/>
          </p:nvSpPr>
          <p:spPr>
            <a:xfrm>
              <a:off x="567930" y="3124603"/>
              <a:ext cx="583167" cy="1607397"/>
            </a:xfrm>
            <a:custGeom>
              <a:avLst/>
              <a:gdLst/>
              <a:ahLst/>
              <a:cxnLst/>
              <a:rect l="l" t="t" r="r" b="b"/>
              <a:pathLst>
                <a:path w="14425" h="39760" extrusionOk="0">
                  <a:moveTo>
                    <a:pt x="10661" y="1"/>
                  </a:moveTo>
                  <a:lnTo>
                    <a:pt x="0" y="39759"/>
                  </a:lnTo>
                  <a:lnTo>
                    <a:pt x="1351" y="39759"/>
                  </a:lnTo>
                  <a:lnTo>
                    <a:pt x="14425" y="365"/>
                  </a:lnTo>
                  <a:lnTo>
                    <a:pt x="10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85" name="Google Shape;685;p22"/>
            <p:cNvSpPr/>
            <p:nvPr/>
          </p:nvSpPr>
          <p:spPr>
            <a:xfrm>
              <a:off x="2786643" y="3124603"/>
              <a:ext cx="583207" cy="1607397"/>
            </a:xfrm>
            <a:custGeom>
              <a:avLst/>
              <a:gdLst/>
              <a:ahLst/>
              <a:cxnLst/>
              <a:rect l="l" t="t" r="r" b="b"/>
              <a:pathLst>
                <a:path w="14426" h="39760" extrusionOk="0">
                  <a:moveTo>
                    <a:pt x="3765" y="1"/>
                  </a:moveTo>
                  <a:lnTo>
                    <a:pt x="1" y="365"/>
                  </a:lnTo>
                  <a:lnTo>
                    <a:pt x="13075" y="39759"/>
                  </a:lnTo>
                  <a:lnTo>
                    <a:pt x="14425" y="39759"/>
                  </a:lnTo>
                  <a:lnTo>
                    <a:pt x="3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86" name="Google Shape;686;p22"/>
            <p:cNvSpPr/>
            <p:nvPr/>
          </p:nvSpPr>
          <p:spPr>
            <a:xfrm>
              <a:off x="747991" y="3048722"/>
              <a:ext cx="2480914" cy="124719"/>
            </a:xfrm>
            <a:custGeom>
              <a:avLst/>
              <a:gdLst/>
              <a:ahLst/>
              <a:cxnLst/>
              <a:rect l="l" t="t" r="r" b="b"/>
              <a:pathLst>
                <a:path w="61367" h="3085" extrusionOk="0">
                  <a:moveTo>
                    <a:pt x="0" y="0"/>
                  </a:moveTo>
                  <a:lnTo>
                    <a:pt x="0" y="3084"/>
                  </a:lnTo>
                  <a:lnTo>
                    <a:pt x="61367" y="3084"/>
                  </a:lnTo>
                  <a:lnTo>
                    <a:pt x="6136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87" name="Google Shape;687;p22"/>
            <p:cNvSpPr/>
            <p:nvPr/>
          </p:nvSpPr>
          <p:spPr>
            <a:xfrm>
              <a:off x="2520634" y="2107018"/>
              <a:ext cx="232782" cy="51909"/>
            </a:xfrm>
            <a:custGeom>
              <a:avLst/>
              <a:gdLst/>
              <a:ahLst/>
              <a:cxnLst/>
              <a:rect l="l" t="t" r="r" b="b"/>
              <a:pathLst>
                <a:path w="5758" h="1284" extrusionOk="0">
                  <a:moveTo>
                    <a:pt x="575" y="0"/>
                  </a:moveTo>
                  <a:lnTo>
                    <a:pt x="518" y="10"/>
                  </a:lnTo>
                  <a:lnTo>
                    <a:pt x="451" y="29"/>
                  </a:lnTo>
                  <a:lnTo>
                    <a:pt x="393" y="48"/>
                  </a:lnTo>
                  <a:lnTo>
                    <a:pt x="336" y="77"/>
                  </a:lnTo>
                  <a:lnTo>
                    <a:pt x="288" y="106"/>
                  </a:lnTo>
                  <a:lnTo>
                    <a:pt x="231" y="144"/>
                  </a:lnTo>
                  <a:lnTo>
                    <a:pt x="192" y="192"/>
                  </a:lnTo>
                  <a:lnTo>
                    <a:pt x="144" y="230"/>
                  </a:lnTo>
                  <a:lnTo>
                    <a:pt x="106" y="278"/>
                  </a:lnTo>
                  <a:lnTo>
                    <a:pt x="77" y="335"/>
                  </a:lnTo>
                  <a:lnTo>
                    <a:pt x="49" y="393"/>
                  </a:lnTo>
                  <a:lnTo>
                    <a:pt x="29" y="450"/>
                  </a:lnTo>
                  <a:lnTo>
                    <a:pt x="10" y="508"/>
                  </a:lnTo>
                  <a:lnTo>
                    <a:pt x="1" y="575"/>
                  </a:lnTo>
                  <a:lnTo>
                    <a:pt x="1" y="642"/>
                  </a:lnTo>
                  <a:lnTo>
                    <a:pt x="1" y="709"/>
                  </a:lnTo>
                  <a:lnTo>
                    <a:pt x="10" y="776"/>
                  </a:lnTo>
                  <a:lnTo>
                    <a:pt x="29" y="834"/>
                  </a:lnTo>
                  <a:lnTo>
                    <a:pt x="49" y="891"/>
                  </a:lnTo>
                  <a:lnTo>
                    <a:pt x="77" y="948"/>
                  </a:lnTo>
                  <a:lnTo>
                    <a:pt x="106" y="1006"/>
                  </a:lnTo>
                  <a:lnTo>
                    <a:pt x="144" y="1054"/>
                  </a:lnTo>
                  <a:lnTo>
                    <a:pt x="192" y="1102"/>
                  </a:lnTo>
                  <a:lnTo>
                    <a:pt x="231" y="1140"/>
                  </a:lnTo>
                  <a:lnTo>
                    <a:pt x="288" y="1178"/>
                  </a:lnTo>
                  <a:lnTo>
                    <a:pt x="336" y="1207"/>
                  </a:lnTo>
                  <a:lnTo>
                    <a:pt x="393" y="1236"/>
                  </a:lnTo>
                  <a:lnTo>
                    <a:pt x="451" y="1255"/>
                  </a:lnTo>
                  <a:lnTo>
                    <a:pt x="518" y="1274"/>
                  </a:lnTo>
                  <a:lnTo>
                    <a:pt x="575" y="1284"/>
                  </a:lnTo>
                  <a:lnTo>
                    <a:pt x="5182" y="1284"/>
                  </a:lnTo>
                  <a:lnTo>
                    <a:pt x="5249" y="1274"/>
                  </a:lnTo>
                  <a:lnTo>
                    <a:pt x="5307" y="1255"/>
                  </a:lnTo>
                  <a:lnTo>
                    <a:pt x="5364" y="1236"/>
                  </a:lnTo>
                  <a:lnTo>
                    <a:pt x="5422" y="1207"/>
                  </a:lnTo>
                  <a:lnTo>
                    <a:pt x="5479" y="1178"/>
                  </a:lnTo>
                  <a:lnTo>
                    <a:pt x="5527" y="1140"/>
                  </a:lnTo>
                  <a:lnTo>
                    <a:pt x="5575" y="1102"/>
                  </a:lnTo>
                  <a:lnTo>
                    <a:pt x="5613" y="1054"/>
                  </a:lnTo>
                  <a:lnTo>
                    <a:pt x="5652" y="1006"/>
                  </a:lnTo>
                  <a:lnTo>
                    <a:pt x="5680" y="948"/>
                  </a:lnTo>
                  <a:lnTo>
                    <a:pt x="5709" y="891"/>
                  </a:lnTo>
                  <a:lnTo>
                    <a:pt x="5728" y="834"/>
                  </a:lnTo>
                  <a:lnTo>
                    <a:pt x="5748" y="776"/>
                  </a:lnTo>
                  <a:lnTo>
                    <a:pt x="5757" y="709"/>
                  </a:lnTo>
                  <a:lnTo>
                    <a:pt x="5757" y="642"/>
                  </a:lnTo>
                  <a:lnTo>
                    <a:pt x="5757" y="575"/>
                  </a:lnTo>
                  <a:lnTo>
                    <a:pt x="5748" y="508"/>
                  </a:lnTo>
                  <a:lnTo>
                    <a:pt x="5728" y="450"/>
                  </a:lnTo>
                  <a:lnTo>
                    <a:pt x="5709" y="393"/>
                  </a:lnTo>
                  <a:lnTo>
                    <a:pt x="5680" y="335"/>
                  </a:lnTo>
                  <a:lnTo>
                    <a:pt x="5652" y="278"/>
                  </a:lnTo>
                  <a:lnTo>
                    <a:pt x="5613" y="230"/>
                  </a:lnTo>
                  <a:lnTo>
                    <a:pt x="5575" y="192"/>
                  </a:lnTo>
                  <a:lnTo>
                    <a:pt x="5527" y="144"/>
                  </a:lnTo>
                  <a:lnTo>
                    <a:pt x="5479" y="106"/>
                  </a:lnTo>
                  <a:lnTo>
                    <a:pt x="5422" y="77"/>
                  </a:lnTo>
                  <a:lnTo>
                    <a:pt x="5364" y="48"/>
                  </a:lnTo>
                  <a:lnTo>
                    <a:pt x="5307" y="29"/>
                  </a:lnTo>
                  <a:lnTo>
                    <a:pt x="5249" y="10"/>
                  </a:lnTo>
                  <a:lnTo>
                    <a:pt x="5182" y="0"/>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88" name="Google Shape;688;p22"/>
            <p:cNvSpPr/>
            <p:nvPr/>
          </p:nvSpPr>
          <p:spPr>
            <a:xfrm>
              <a:off x="2517157" y="2213867"/>
              <a:ext cx="89870" cy="173919"/>
            </a:xfrm>
            <a:custGeom>
              <a:avLst/>
              <a:gdLst/>
              <a:ahLst/>
              <a:cxnLst/>
              <a:rect l="l" t="t" r="r" b="b"/>
              <a:pathLst>
                <a:path w="2223" h="4302" extrusionOk="0">
                  <a:moveTo>
                    <a:pt x="815" y="1"/>
                  </a:moveTo>
                  <a:lnTo>
                    <a:pt x="767" y="10"/>
                  </a:lnTo>
                  <a:lnTo>
                    <a:pt x="719" y="20"/>
                  </a:lnTo>
                  <a:lnTo>
                    <a:pt x="671" y="30"/>
                  </a:lnTo>
                  <a:lnTo>
                    <a:pt x="623" y="49"/>
                  </a:lnTo>
                  <a:lnTo>
                    <a:pt x="575" y="77"/>
                  </a:lnTo>
                  <a:lnTo>
                    <a:pt x="537" y="116"/>
                  </a:lnTo>
                  <a:lnTo>
                    <a:pt x="499" y="154"/>
                  </a:lnTo>
                  <a:lnTo>
                    <a:pt x="470" y="192"/>
                  </a:lnTo>
                  <a:lnTo>
                    <a:pt x="441" y="240"/>
                  </a:lnTo>
                  <a:lnTo>
                    <a:pt x="288" y="575"/>
                  </a:lnTo>
                  <a:lnTo>
                    <a:pt x="221" y="719"/>
                  </a:lnTo>
                  <a:lnTo>
                    <a:pt x="173" y="872"/>
                  </a:lnTo>
                  <a:lnTo>
                    <a:pt x="125" y="1016"/>
                  </a:lnTo>
                  <a:lnTo>
                    <a:pt x="77" y="1169"/>
                  </a:lnTo>
                  <a:lnTo>
                    <a:pt x="48" y="1323"/>
                  </a:lnTo>
                  <a:lnTo>
                    <a:pt x="29" y="1476"/>
                  </a:lnTo>
                  <a:lnTo>
                    <a:pt x="10" y="1639"/>
                  </a:lnTo>
                  <a:lnTo>
                    <a:pt x="0" y="1792"/>
                  </a:lnTo>
                  <a:lnTo>
                    <a:pt x="0" y="1945"/>
                  </a:lnTo>
                  <a:lnTo>
                    <a:pt x="10" y="2098"/>
                  </a:lnTo>
                  <a:lnTo>
                    <a:pt x="20" y="2261"/>
                  </a:lnTo>
                  <a:lnTo>
                    <a:pt x="48" y="2414"/>
                  </a:lnTo>
                  <a:lnTo>
                    <a:pt x="77" y="2568"/>
                  </a:lnTo>
                  <a:lnTo>
                    <a:pt x="115" y="2721"/>
                  </a:lnTo>
                  <a:lnTo>
                    <a:pt x="163" y="2874"/>
                  </a:lnTo>
                  <a:lnTo>
                    <a:pt x="221" y="3018"/>
                  </a:lnTo>
                  <a:lnTo>
                    <a:pt x="623" y="4043"/>
                  </a:lnTo>
                  <a:lnTo>
                    <a:pt x="652" y="4091"/>
                  </a:lnTo>
                  <a:lnTo>
                    <a:pt x="680" y="4148"/>
                  </a:lnTo>
                  <a:lnTo>
                    <a:pt x="719" y="4186"/>
                  </a:lnTo>
                  <a:lnTo>
                    <a:pt x="767" y="4225"/>
                  </a:lnTo>
                  <a:lnTo>
                    <a:pt x="815" y="4253"/>
                  </a:lnTo>
                  <a:lnTo>
                    <a:pt x="872" y="4282"/>
                  </a:lnTo>
                  <a:lnTo>
                    <a:pt x="930" y="4301"/>
                  </a:lnTo>
                  <a:lnTo>
                    <a:pt x="1112" y="4301"/>
                  </a:lnTo>
                  <a:lnTo>
                    <a:pt x="1226" y="4282"/>
                  </a:lnTo>
                  <a:lnTo>
                    <a:pt x="1332" y="4244"/>
                  </a:lnTo>
                  <a:lnTo>
                    <a:pt x="1428" y="4186"/>
                  </a:lnTo>
                  <a:lnTo>
                    <a:pt x="1514" y="4119"/>
                  </a:lnTo>
                  <a:lnTo>
                    <a:pt x="1590" y="4033"/>
                  </a:lnTo>
                  <a:lnTo>
                    <a:pt x="1657" y="3937"/>
                  </a:lnTo>
                  <a:lnTo>
                    <a:pt x="1705" y="3832"/>
                  </a:lnTo>
                  <a:lnTo>
                    <a:pt x="2146" y="2510"/>
                  </a:lnTo>
                  <a:lnTo>
                    <a:pt x="2194" y="2338"/>
                  </a:lnTo>
                  <a:lnTo>
                    <a:pt x="2223" y="2165"/>
                  </a:lnTo>
                  <a:lnTo>
                    <a:pt x="2223" y="1993"/>
                  </a:lnTo>
                  <a:lnTo>
                    <a:pt x="2203" y="1811"/>
                  </a:lnTo>
                  <a:lnTo>
                    <a:pt x="2165" y="1648"/>
                  </a:lnTo>
                  <a:lnTo>
                    <a:pt x="2108" y="1476"/>
                  </a:lnTo>
                  <a:lnTo>
                    <a:pt x="2021" y="1323"/>
                  </a:lnTo>
                  <a:lnTo>
                    <a:pt x="1926" y="1169"/>
                  </a:lnTo>
                  <a:lnTo>
                    <a:pt x="1131" y="164"/>
                  </a:lnTo>
                  <a:lnTo>
                    <a:pt x="1102" y="125"/>
                  </a:lnTo>
                  <a:lnTo>
                    <a:pt x="1054" y="87"/>
                  </a:lnTo>
                  <a:lnTo>
                    <a:pt x="1016" y="58"/>
                  </a:lnTo>
                  <a:lnTo>
                    <a:pt x="968" y="30"/>
                  </a:lnTo>
                  <a:lnTo>
                    <a:pt x="920" y="20"/>
                  </a:lnTo>
                  <a:lnTo>
                    <a:pt x="862" y="10"/>
                  </a:lnTo>
                  <a:lnTo>
                    <a:pt x="815" y="1"/>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grpSp>
      <p:sp>
        <p:nvSpPr>
          <p:cNvPr id="690" name="Google Shape;690;p22"/>
          <p:cNvSpPr txBox="1"/>
          <p:nvPr/>
        </p:nvSpPr>
        <p:spPr>
          <a:xfrm>
            <a:off x="822963" y="1116091"/>
            <a:ext cx="2400873" cy="42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550" b="1" dirty="0">
                <a:solidFill>
                  <a:schemeClr val="dk1"/>
                </a:solidFill>
                <a:latin typeface="+mn-lt"/>
                <a:ea typeface="Fira Sans Extra Condensed"/>
                <a:cs typeface="Fira Sans Extra Condensed"/>
                <a:sym typeface="Fira Sans Extra Condensed"/>
              </a:rPr>
              <a:t>Software Requirements</a:t>
            </a:r>
            <a:endParaRPr sz="1550" b="1" dirty="0">
              <a:solidFill>
                <a:schemeClr val="dk1"/>
              </a:solidFill>
              <a:latin typeface="+mn-lt"/>
              <a:ea typeface="Fira Sans Extra Condensed"/>
              <a:cs typeface="Fira Sans Extra Condensed"/>
              <a:sym typeface="Fira Sans Extra Condensed"/>
            </a:endParaRPr>
          </a:p>
        </p:txBody>
      </p:sp>
      <p:grpSp>
        <p:nvGrpSpPr>
          <p:cNvPr id="691" name="Google Shape;691;p22"/>
          <p:cNvGrpSpPr/>
          <p:nvPr/>
        </p:nvGrpSpPr>
        <p:grpSpPr>
          <a:xfrm>
            <a:off x="1438714" y="2138916"/>
            <a:ext cx="483000" cy="483000"/>
            <a:chOff x="4095775" y="2496725"/>
            <a:chExt cx="483000" cy="483000"/>
          </a:xfrm>
        </p:grpSpPr>
        <p:sp>
          <p:nvSpPr>
            <p:cNvPr id="692" name="Google Shape;692;p22"/>
            <p:cNvSpPr/>
            <p:nvPr/>
          </p:nvSpPr>
          <p:spPr>
            <a:xfrm>
              <a:off x="4095775" y="2496725"/>
              <a:ext cx="483000" cy="483000"/>
            </a:xfrm>
            <a:prstGeom prst="ellipse">
              <a:avLst/>
            </a:prstGeom>
            <a:noFill/>
            <a:ln w="9525" cap="flat" cmpd="sng">
              <a:solidFill>
                <a:schemeClr val="accent6"/>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93" name="Google Shape;693;p22"/>
            <p:cNvSpPr/>
            <p:nvPr/>
          </p:nvSpPr>
          <p:spPr>
            <a:xfrm>
              <a:off x="4171375" y="2572325"/>
              <a:ext cx="331800" cy="331800"/>
            </a:xfrm>
            <a:prstGeom prst="ellipse">
              <a:avLst/>
            </a:prstGeom>
            <a:solidFill>
              <a:srgbClr val="8027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sp>
          <p:nvSpPr>
            <p:cNvPr id="694" name="Google Shape;694;p22"/>
            <p:cNvSpPr/>
            <p:nvPr/>
          </p:nvSpPr>
          <p:spPr>
            <a:xfrm>
              <a:off x="4274000" y="2674950"/>
              <a:ext cx="126600" cy="126600"/>
            </a:xfrm>
            <a:prstGeom prst="ellipse">
              <a:avLst/>
            </a:prstGeom>
            <a:solidFill>
              <a:srgbClr val="8027EA">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50">
                <a:latin typeface="+mn-lt"/>
              </a:endParaRPr>
            </a:p>
          </p:txBody>
        </p:sp>
      </p:grpSp>
      <p:cxnSp>
        <p:nvCxnSpPr>
          <p:cNvPr id="695" name="Google Shape;695;p22"/>
          <p:cNvCxnSpPr>
            <a:cxnSpLocks/>
            <a:stCxn id="690" idx="2"/>
            <a:endCxn id="692" idx="0"/>
          </p:cNvCxnSpPr>
          <p:nvPr/>
        </p:nvCxnSpPr>
        <p:spPr>
          <a:xfrm rot="5400000">
            <a:off x="1553545" y="1669060"/>
            <a:ext cx="596525" cy="343186"/>
          </a:xfrm>
          <a:prstGeom prst="bentConnector3">
            <a:avLst>
              <a:gd name="adj1" fmla="val 50000"/>
            </a:avLst>
          </a:prstGeom>
          <a:noFill/>
          <a:ln w="9525" cap="flat" cmpd="sng">
            <a:solidFill>
              <a:schemeClr val="accent6"/>
            </a:solidFill>
            <a:prstDash val="dash"/>
            <a:round/>
            <a:headEnd type="oval" w="med" len="med"/>
            <a:tailEnd type="none" w="med" len="med"/>
          </a:ln>
        </p:spPr>
      </p:cxnSp>
      <p:sp>
        <p:nvSpPr>
          <p:cNvPr id="698" name="Google Shape;698;p22"/>
          <p:cNvSpPr txBox="1"/>
          <p:nvPr/>
        </p:nvSpPr>
        <p:spPr>
          <a:xfrm>
            <a:off x="4369285" y="974395"/>
            <a:ext cx="3572042" cy="82236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550" b="1" dirty="0">
                <a:solidFill>
                  <a:srgbClr val="000000"/>
                </a:solidFill>
                <a:latin typeface="+mn-lt"/>
                <a:ea typeface="Fira Sans Extra Condensed"/>
                <a:cs typeface="Fira Sans Extra Condensed"/>
                <a:sym typeface="Fira Sans Extra Condensed"/>
              </a:rPr>
              <a:t>Python IDE or </a:t>
            </a:r>
            <a:r>
              <a:rPr lang="en-US" sz="1550" b="1" dirty="0" err="1">
                <a:solidFill>
                  <a:srgbClr val="000000"/>
                </a:solidFill>
                <a:latin typeface="+mn-lt"/>
                <a:ea typeface="Fira Sans Extra Condensed"/>
                <a:cs typeface="Fira Sans Extra Condensed"/>
                <a:sym typeface="Fira Sans Extra Condensed"/>
              </a:rPr>
              <a:t>Jupyter</a:t>
            </a:r>
            <a:r>
              <a:rPr lang="en-US" sz="1550" b="1" dirty="0">
                <a:solidFill>
                  <a:srgbClr val="000000"/>
                </a:solidFill>
                <a:latin typeface="+mn-lt"/>
                <a:ea typeface="Fira Sans Extra Condensed"/>
                <a:cs typeface="Fira Sans Extra Condensed"/>
                <a:sym typeface="Fira Sans Extra Condensed"/>
              </a:rPr>
              <a:t> notebook with the following packages </a:t>
            </a:r>
            <a:endParaRPr sz="1550" b="1" dirty="0">
              <a:solidFill>
                <a:srgbClr val="000000"/>
              </a:solidFill>
              <a:latin typeface="+mn-lt"/>
              <a:ea typeface="Fira Sans Extra Condensed"/>
              <a:cs typeface="Fira Sans Extra Condensed"/>
              <a:sym typeface="Fira Sans Extra Condensed"/>
            </a:endParaRPr>
          </a:p>
        </p:txBody>
      </p:sp>
      <p:grpSp>
        <p:nvGrpSpPr>
          <p:cNvPr id="701" name="Google Shape;701;p22"/>
          <p:cNvGrpSpPr/>
          <p:nvPr/>
        </p:nvGrpSpPr>
        <p:grpSpPr>
          <a:xfrm>
            <a:off x="3934444" y="3660505"/>
            <a:ext cx="2518200" cy="331800"/>
            <a:chOff x="457200" y="2970300"/>
            <a:chExt cx="2518200" cy="331800"/>
          </a:xfrm>
        </p:grpSpPr>
        <p:sp>
          <p:nvSpPr>
            <p:cNvPr id="703" name="Google Shape;703;p22"/>
            <p:cNvSpPr txBox="1"/>
            <p:nvPr/>
          </p:nvSpPr>
          <p:spPr>
            <a:xfrm>
              <a:off x="914400" y="2970300"/>
              <a:ext cx="20610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50" b="1" dirty="0">
                  <a:solidFill>
                    <a:srgbClr val="000000"/>
                  </a:solidFill>
                  <a:latin typeface="+mn-lt"/>
                  <a:ea typeface="Fira Sans Extra Condensed"/>
                  <a:cs typeface="Fira Sans Extra Condensed"/>
                  <a:sym typeface="Fira Sans Extra Condensed"/>
                </a:rPr>
                <a:t>Matplotlib</a:t>
              </a:r>
              <a:endParaRPr sz="1550" b="1" dirty="0">
                <a:solidFill>
                  <a:srgbClr val="000000"/>
                </a:solidFill>
                <a:latin typeface="+mn-lt"/>
                <a:ea typeface="Fira Sans Extra Condensed"/>
                <a:cs typeface="Fira Sans Extra Condensed"/>
                <a:sym typeface="Fira Sans Extra Condensed"/>
              </a:endParaRPr>
            </a:p>
          </p:txBody>
        </p:sp>
        <p:sp>
          <p:nvSpPr>
            <p:cNvPr id="705" name="Google Shape;705;p22"/>
            <p:cNvSpPr txBox="1"/>
            <p:nvPr/>
          </p:nvSpPr>
          <p:spPr>
            <a:xfrm>
              <a:off x="457200" y="2970300"/>
              <a:ext cx="457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550" b="1">
                  <a:solidFill>
                    <a:schemeClr val="accent3"/>
                  </a:solidFill>
                  <a:latin typeface="+mn-lt"/>
                  <a:ea typeface="Fira Sans Extra Condensed"/>
                  <a:cs typeface="Fira Sans Extra Condensed"/>
                  <a:sym typeface="Fira Sans Extra Condensed"/>
                </a:rPr>
                <a:t>05</a:t>
              </a:r>
              <a:endParaRPr sz="1550" b="1">
                <a:solidFill>
                  <a:schemeClr val="accent3"/>
                </a:solidFill>
                <a:latin typeface="+mn-lt"/>
                <a:ea typeface="Fira Sans Extra Condensed"/>
                <a:cs typeface="Fira Sans Extra Condensed"/>
                <a:sym typeface="Fira Sans Extra Condensed"/>
              </a:endParaRPr>
            </a:p>
          </p:txBody>
        </p:sp>
      </p:grpSp>
      <p:grpSp>
        <p:nvGrpSpPr>
          <p:cNvPr id="706" name="Google Shape;706;p22"/>
          <p:cNvGrpSpPr/>
          <p:nvPr/>
        </p:nvGrpSpPr>
        <p:grpSpPr>
          <a:xfrm>
            <a:off x="3863843" y="2200339"/>
            <a:ext cx="2518200" cy="331800"/>
            <a:chOff x="457200" y="1964800"/>
            <a:chExt cx="2518200" cy="331800"/>
          </a:xfrm>
        </p:grpSpPr>
        <p:sp>
          <p:nvSpPr>
            <p:cNvPr id="708" name="Google Shape;708;p22"/>
            <p:cNvSpPr txBox="1"/>
            <p:nvPr/>
          </p:nvSpPr>
          <p:spPr>
            <a:xfrm>
              <a:off x="914400" y="1964800"/>
              <a:ext cx="20610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50" b="1" dirty="0">
                  <a:solidFill>
                    <a:srgbClr val="000000"/>
                  </a:solidFill>
                  <a:latin typeface="+mn-lt"/>
                  <a:ea typeface="Fira Sans Extra Condensed"/>
                  <a:cs typeface="Fira Sans Extra Condensed"/>
                  <a:sym typeface="Fira Sans Extra Condensed"/>
                </a:rPr>
                <a:t>Pandas</a:t>
              </a:r>
              <a:endParaRPr sz="1550" b="1" dirty="0">
                <a:solidFill>
                  <a:srgbClr val="000000"/>
                </a:solidFill>
                <a:latin typeface="+mn-lt"/>
                <a:ea typeface="Fira Sans Extra Condensed"/>
                <a:cs typeface="Fira Sans Extra Condensed"/>
                <a:sym typeface="Fira Sans Extra Condensed"/>
              </a:endParaRPr>
            </a:p>
          </p:txBody>
        </p:sp>
        <p:sp>
          <p:nvSpPr>
            <p:cNvPr id="710" name="Google Shape;710;p22"/>
            <p:cNvSpPr txBox="1"/>
            <p:nvPr/>
          </p:nvSpPr>
          <p:spPr>
            <a:xfrm>
              <a:off x="457200" y="1964800"/>
              <a:ext cx="457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550" b="1" dirty="0">
                  <a:solidFill>
                    <a:schemeClr val="accent5"/>
                  </a:solidFill>
                  <a:latin typeface="+mn-lt"/>
                  <a:ea typeface="Fira Sans Extra Condensed"/>
                  <a:cs typeface="Fira Sans Extra Condensed"/>
                  <a:sym typeface="Fira Sans Extra Condensed"/>
                </a:rPr>
                <a:t>01</a:t>
              </a:r>
              <a:endParaRPr sz="1550" b="1" dirty="0">
                <a:solidFill>
                  <a:schemeClr val="accent5"/>
                </a:solidFill>
                <a:latin typeface="+mn-lt"/>
                <a:ea typeface="Fira Sans Extra Condensed"/>
                <a:cs typeface="Fira Sans Extra Condensed"/>
                <a:sym typeface="Fira Sans Extra Condensed"/>
              </a:endParaRPr>
            </a:p>
          </p:txBody>
        </p:sp>
      </p:grpSp>
      <p:grpSp>
        <p:nvGrpSpPr>
          <p:cNvPr id="711" name="Google Shape;711;p22"/>
          <p:cNvGrpSpPr/>
          <p:nvPr/>
        </p:nvGrpSpPr>
        <p:grpSpPr>
          <a:xfrm>
            <a:off x="7358826" y="3645937"/>
            <a:ext cx="2061000" cy="352500"/>
            <a:chOff x="1314451" y="4000024"/>
            <a:chExt cx="2061000" cy="352500"/>
          </a:xfrm>
        </p:grpSpPr>
        <p:sp>
          <p:nvSpPr>
            <p:cNvPr id="713" name="Google Shape;713;p22"/>
            <p:cNvSpPr txBox="1"/>
            <p:nvPr/>
          </p:nvSpPr>
          <p:spPr>
            <a:xfrm>
              <a:off x="1314451" y="4000024"/>
              <a:ext cx="20610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50" b="1" dirty="0">
                  <a:solidFill>
                    <a:srgbClr val="000000"/>
                  </a:solidFill>
                  <a:latin typeface="+mn-lt"/>
                  <a:ea typeface="Fira Sans Extra Condensed"/>
                  <a:cs typeface="Fira Sans Extra Condensed"/>
                  <a:sym typeface="Fira Sans Extra Condensed"/>
                </a:rPr>
                <a:t>NLTK</a:t>
              </a:r>
              <a:endParaRPr sz="1550" b="1" dirty="0">
                <a:solidFill>
                  <a:srgbClr val="000000"/>
                </a:solidFill>
                <a:latin typeface="+mn-lt"/>
                <a:ea typeface="Fira Sans Extra Condensed"/>
                <a:cs typeface="Fira Sans Extra Condensed"/>
                <a:sym typeface="Fira Sans Extra Condensed"/>
              </a:endParaRPr>
            </a:p>
          </p:txBody>
        </p:sp>
        <p:sp>
          <p:nvSpPr>
            <p:cNvPr id="715" name="Google Shape;715;p22"/>
            <p:cNvSpPr txBox="1"/>
            <p:nvPr/>
          </p:nvSpPr>
          <p:spPr>
            <a:xfrm>
              <a:off x="2116351" y="4020724"/>
              <a:ext cx="457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dirty="0">
                  <a:solidFill>
                    <a:schemeClr val="accent1"/>
                  </a:solidFill>
                  <a:latin typeface="Fira Sans Extra Condensed"/>
                  <a:ea typeface="Fira Sans Extra Condensed"/>
                  <a:cs typeface="Fira Sans Extra Condensed"/>
                  <a:sym typeface="Fira Sans Extra Condensed"/>
                </a:rPr>
                <a:t>06</a:t>
              </a:r>
              <a:endParaRPr sz="1800" b="1" dirty="0">
                <a:solidFill>
                  <a:schemeClr val="accent1"/>
                </a:solidFill>
                <a:latin typeface="Fira Sans Extra Condensed"/>
                <a:ea typeface="Fira Sans Extra Condensed"/>
                <a:cs typeface="Fira Sans Extra Condensed"/>
                <a:sym typeface="Fira Sans Extra Condensed"/>
              </a:endParaRPr>
            </a:p>
          </p:txBody>
        </p:sp>
      </p:grpSp>
      <p:grpSp>
        <p:nvGrpSpPr>
          <p:cNvPr id="117" name="Google Shape;716;p22">
            <a:extLst>
              <a:ext uri="{FF2B5EF4-FFF2-40B4-BE49-F238E27FC236}">
                <a16:creationId xmlns:a16="http://schemas.microsoft.com/office/drawing/2014/main" id="{17896F98-D0A1-42D7-AD4F-66C275FCB53D}"/>
              </a:ext>
            </a:extLst>
          </p:cNvPr>
          <p:cNvGrpSpPr/>
          <p:nvPr/>
        </p:nvGrpSpPr>
        <p:grpSpPr>
          <a:xfrm>
            <a:off x="6099726" y="2173734"/>
            <a:ext cx="2518200" cy="331800"/>
            <a:chOff x="6168600" y="959300"/>
            <a:chExt cx="2518200" cy="331800"/>
          </a:xfrm>
        </p:grpSpPr>
        <p:sp>
          <p:nvSpPr>
            <p:cNvPr id="120" name="Google Shape;718;p22">
              <a:extLst>
                <a:ext uri="{FF2B5EF4-FFF2-40B4-BE49-F238E27FC236}">
                  <a16:creationId xmlns:a16="http://schemas.microsoft.com/office/drawing/2014/main" id="{8BB099E0-33B9-4CCF-98F3-62A725CFB7C6}"/>
                </a:ext>
              </a:extLst>
            </p:cNvPr>
            <p:cNvSpPr txBox="1"/>
            <p:nvPr/>
          </p:nvSpPr>
          <p:spPr>
            <a:xfrm>
              <a:off x="6168600" y="959300"/>
              <a:ext cx="20610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550" b="1" dirty="0" err="1">
                  <a:solidFill>
                    <a:srgbClr val="000000"/>
                  </a:solidFill>
                  <a:latin typeface="+mn-lt"/>
                  <a:ea typeface="Fira Sans Extra Condensed"/>
                  <a:cs typeface="Fira Sans Extra Condensed"/>
                  <a:sym typeface="Fira Sans Extra Condensed"/>
                </a:rPr>
                <a:t>Pytesseract</a:t>
              </a:r>
              <a:endParaRPr sz="1550" b="1" dirty="0">
                <a:solidFill>
                  <a:srgbClr val="000000"/>
                </a:solidFill>
                <a:latin typeface="+mn-lt"/>
                <a:ea typeface="Fira Sans Extra Condensed"/>
                <a:cs typeface="Fira Sans Extra Condensed"/>
                <a:sym typeface="Fira Sans Extra Condensed"/>
              </a:endParaRPr>
            </a:p>
          </p:txBody>
        </p:sp>
        <p:sp>
          <p:nvSpPr>
            <p:cNvPr id="119" name="Google Shape;720;p22">
              <a:extLst>
                <a:ext uri="{FF2B5EF4-FFF2-40B4-BE49-F238E27FC236}">
                  <a16:creationId xmlns:a16="http://schemas.microsoft.com/office/drawing/2014/main" id="{80BBEB31-AA2B-4AA0-97E1-2FE99569C30E}"/>
                </a:ext>
              </a:extLst>
            </p:cNvPr>
            <p:cNvSpPr txBox="1"/>
            <p:nvPr/>
          </p:nvSpPr>
          <p:spPr>
            <a:xfrm>
              <a:off x="8229600" y="959300"/>
              <a:ext cx="457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50" b="1" dirty="0">
                  <a:solidFill>
                    <a:schemeClr val="accent4"/>
                  </a:solidFill>
                  <a:latin typeface="+mn-lt"/>
                  <a:ea typeface="Fira Sans Extra Condensed"/>
                  <a:cs typeface="Fira Sans Extra Condensed"/>
                  <a:sym typeface="Fira Sans Extra Condensed"/>
                </a:rPr>
                <a:t>02</a:t>
              </a:r>
              <a:endParaRPr sz="1550" b="1" dirty="0">
                <a:solidFill>
                  <a:schemeClr val="accent4"/>
                </a:solidFill>
                <a:latin typeface="+mn-lt"/>
                <a:ea typeface="Fira Sans Extra Condensed"/>
                <a:cs typeface="Fira Sans Extra Condensed"/>
                <a:sym typeface="Fira Sans Extra Condensed"/>
              </a:endParaRPr>
            </a:p>
          </p:txBody>
        </p:sp>
      </p:grpSp>
      <p:grpSp>
        <p:nvGrpSpPr>
          <p:cNvPr id="127" name="Google Shape;726;p22">
            <a:extLst>
              <a:ext uri="{FF2B5EF4-FFF2-40B4-BE49-F238E27FC236}">
                <a16:creationId xmlns:a16="http://schemas.microsoft.com/office/drawing/2014/main" id="{1E16D893-1DDD-4040-A4F7-0CD64850893E}"/>
              </a:ext>
            </a:extLst>
          </p:cNvPr>
          <p:cNvGrpSpPr/>
          <p:nvPr/>
        </p:nvGrpSpPr>
        <p:grpSpPr>
          <a:xfrm>
            <a:off x="6099726" y="2893597"/>
            <a:ext cx="2518200" cy="331800"/>
            <a:chOff x="6168600" y="1964800"/>
            <a:chExt cx="2518200" cy="331800"/>
          </a:xfrm>
        </p:grpSpPr>
        <p:sp>
          <p:nvSpPr>
            <p:cNvPr id="130" name="Google Shape;728;p22">
              <a:extLst>
                <a:ext uri="{FF2B5EF4-FFF2-40B4-BE49-F238E27FC236}">
                  <a16:creationId xmlns:a16="http://schemas.microsoft.com/office/drawing/2014/main" id="{D7B3E7A4-0AD4-4248-A9B3-056EBF2FE41B}"/>
                </a:ext>
              </a:extLst>
            </p:cNvPr>
            <p:cNvSpPr txBox="1"/>
            <p:nvPr/>
          </p:nvSpPr>
          <p:spPr>
            <a:xfrm>
              <a:off x="6168600" y="1964800"/>
              <a:ext cx="20610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550" b="1" dirty="0">
                  <a:latin typeface="+mn-lt"/>
                  <a:ea typeface="Fira Sans Extra Condensed"/>
                  <a:cs typeface="Fira Sans Extra Condensed"/>
                  <a:sym typeface="Fira Sans Extra Condensed"/>
                </a:rPr>
                <a:t>TensorFlow</a:t>
              </a:r>
              <a:endParaRPr sz="1550" b="1" dirty="0">
                <a:solidFill>
                  <a:srgbClr val="000000"/>
                </a:solidFill>
                <a:latin typeface="+mn-lt"/>
                <a:ea typeface="Fira Sans Extra Condensed"/>
                <a:cs typeface="Fira Sans Extra Condensed"/>
                <a:sym typeface="Fira Sans Extra Condensed"/>
              </a:endParaRPr>
            </a:p>
          </p:txBody>
        </p:sp>
        <p:sp>
          <p:nvSpPr>
            <p:cNvPr id="129" name="Google Shape;730;p22">
              <a:extLst>
                <a:ext uri="{FF2B5EF4-FFF2-40B4-BE49-F238E27FC236}">
                  <a16:creationId xmlns:a16="http://schemas.microsoft.com/office/drawing/2014/main" id="{05084D94-6EFE-4FBB-ADBA-7E51D2228CC8}"/>
                </a:ext>
              </a:extLst>
            </p:cNvPr>
            <p:cNvSpPr txBox="1"/>
            <p:nvPr/>
          </p:nvSpPr>
          <p:spPr>
            <a:xfrm>
              <a:off x="8229600" y="1964800"/>
              <a:ext cx="457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50" b="1">
                  <a:solidFill>
                    <a:schemeClr val="accent6"/>
                  </a:solidFill>
                  <a:latin typeface="+mn-lt"/>
                  <a:ea typeface="Fira Sans Extra Condensed"/>
                  <a:cs typeface="Fira Sans Extra Condensed"/>
                  <a:sym typeface="Fira Sans Extra Condensed"/>
                </a:rPr>
                <a:t>04</a:t>
              </a:r>
              <a:endParaRPr sz="1550" b="1">
                <a:solidFill>
                  <a:schemeClr val="accent6"/>
                </a:solidFill>
                <a:latin typeface="+mn-lt"/>
                <a:ea typeface="Fira Sans Extra Condensed"/>
                <a:cs typeface="Fira Sans Extra Condensed"/>
                <a:sym typeface="Fira Sans Extra Condensed"/>
              </a:endParaRPr>
            </a:p>
          </p:txBody>
        </p:sp>
      </p:grpSp>
      <p:grpSp>
        <p:nvGrpSpPr>
          <p:cNvPr id="157" name="Google Shape;706;p22">
            <a:extLst>
              <a:ext uri="{FF2B5EF4-FFF2-40B4-BE49-F238E27FC236}">
                <a16:creationId xmlns:a16="http://schemas.microsoft.com/office/drawing/2014/main" id="{67BB5D22-498A-4E06-B5BF-34860D0A1360}"/>
              </a:ext>
            </a:extLst>
          </p:cNvPr>
          <p:cNvGrpSpPr/>
          <p:nvPr/>
        </p:nvGrpSpPr>
        <p:grpSpPr>
          <a:xfrm>
            <a:off x="3912085" y="2903817"/>
            <a:ext cx="2518200" cy="331800"/>
            <a:chOff x="457200" y="1964800"/>
            <a:chExt cx="2518200" cy="331800"/>
          </a:xfrm>
        </p:grpSpPr>
        <p:sp>
          <p:nvSpPr>
            <p:cNvPr id="160" name="Google Shape;708;p22">
              <a:extLst>
                <a:ext uri="{FF2B5EF4-FFF2-40B4-BE49-F238E27FC236}">
                  <a16:creationId xmlns:a16="http://schemas.microsoft.com/office/drawing/2014/main" id="{A8BA3EED-660E-4FDE-BACF-506DDAE80584}"/>
                </a:ext>
              </a:extLst>
            </p:cNvPr>
            <p:cNvSpPr txBox="1"/>
            <p:nvPr/>
          </p:nvSpPr>
          <p:spPr>
            <a:xfrm>
              <a:off x="914400" y="1964800"/>
              <a:ext cx="20610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550" b="1" dirty="0">
                  <a:solidFill>
                    <a:srgbClr val="000000"/>
                  </a:solidFill>
                  <a:latin typeface="+mn-lt"/>
                  <a:ea typeface="Fira Sans Extra Condensed"/>
                  <a:cs typeface="Fira Sans Extra Condensed"/>
                  <a:sym typeface="Fira Sans Extra Condensed"/>
                </a:rPr>
                <a:t>Open CV</a:t>
              </a:r>
              <a:endParaRPr sz="1550" b="1" dirty="0">
                <a:solidFill>
                  <a:srgbClr val="000000"/>
                </a:solidFill>
                <a:latin typeface="+mn-lt"/>
                <a:ea typeface="Fira Sans Extra Condensed"/>
                <a:cs typeface="Fira Sans Extra Condensed"/>
                <a:sym typeface="Fira Sans Extra Condensed"/>
              </a:endParaRPr>
            </a:p>
          </p:txBody>
        </p:sp>
        <p:sp>
          <p:nvSpPr>
            <p:cNvPr id="159" name="Google Shape;710;p22">
              <a:extLst>
                <a:ext uri="{FF2B5EF4-FFF2-40B4-BE49-F238E27FC236}">
                  <a16:creationId xmlns:a16="http://schemas.microsoft.com/office/drawing/2014/main" id="{BCCDD83A-CA93-484B-9423-AE57D75B905C}"/>
                </a:ext>
              </a:extLst>
            </p:cNvPr>
            <p:cNvSpPr txBox="1"/>
            <p:nvPr/>
          </p:nvSpPr>
          <p:spPr>
            <a:xfrm>
              <a:off x="457200" y="1964800"/>
              <a:ext cx="457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550" b="1" dirty="0">
                  <a:solidFill>
                    <a:srgbClr val="00B050"/>
                  </a:solidFill>
                  <a:latin typeface="+mn-lt"/>
                  <a:ea typeface="Fira Sans Extra Condensed"/>
                  <a:cs typeface="Fira Sans Extra Condensed"/>
                  <a:sym typeface="Fira Sans Extra Condensed"/>
                </a:rPr>
                <a:t>03</a:t>
              </a:r>
              <a:endParaRPr sz="1550" b="1" dirty="0">
                <a:solidFill>
                  <a:srgbClr val="00B050"/>
                </a:solidFill>
                <a:latin typeface="+mn-lt"/>
                <a:ea typeface="Fira Sans Extra Condensed"/>
                <a:cs typeface="Fira Sans Extra Condensed"/>
                <a:sym typeface="Fira Sans Extra Condensed"/>
              </a:endParaRPr>
            </a:p>
          </p:txBody>
        </p:sp>
      </p:grpSp>
    </p:spTree>
    <p:extLst>
      <p:ext uri="{BB962C8B-B14F-4D97-AF65-F5344CB8AC3E}">
        <p14:creationId xmlns:p14="http://schemas.microsoft.com/office/powerpoint/2010/main" val="3322576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sp>
        <p:nvSpPr>
          <p:cNvPr id="1085" name="Google Shape;1085;p28"/>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System Analysis and Design</a:t>
            </a:r>
            <a:endParaRPr sz="2400" dirty="0">
              <a:latin typeface="+mj-lt"/>
            </a:endParaRPr>
          </a:p>
        </p:txBody>
      </p:sp>
      <p:grpSp>
        <p:nvGrpSpPr>
          <p:cNvPr id="1102" name="Google Shape;1102;p28"/>
          <p:cNvGrpSpPr/>
          <p:nvPr/>
        </p:nvGrpSpPr>
        <p:grpSpPr>
          <a:xfrm>
            <a:off x="514728" y="1110179"/>
            <a:ext cx="2058325" cy="3621846"/>
            <a:chOff x="3542850" y="1110125"/>
            <a:chExt cx="2058325" cy="3621846"/>
          </a:xfrm>
        </p:grpSpPr>
        <p:grpSp>
          <p:nvGrpSpPr>
            <p:cNvPr id="1103" name="Google Shape;1103;p28"/>
            <p:cNvGrpSpPr/>
            <p:nvPr/>
          </p:nvGrpSpPr>
          <p:grpSpPr>
            <a:xfrm>
              <a:off x="3668838" y="1110125"/>
              <a:ext cx="1806332" cy="3621846"/>
              <a:chOff x="457200" y="1110125"/>
              <a:chExt cx="1806332" cy="3621846"/>
            </a:xfrm>
          </p:grpSpPr>
          <p:sp>
            <p:nvSpPr>
              <p:cNvPr id="1104" name="Google Shape;1104;p28"/>
              <p:cNvSpPr/>
              <p:nvPr/>
            </p:nvSpPr>
            <p:spPr>
              <a:xfrm>
                <a:off x="732798" y="1219887"/>
                <a:ext cx="1267116" cy="1408917"/>
              </a:xfrm>
              <a:custGeom>
                <a:avLst/>
                <a:gdLst/>
                <a:ahLst/>
                <a:cxnLst/>
                <a:rect l="l" t="t" r="r" b="b"/>
                <a:pathLst>
                  <a:path w="43026" h="47841" extrusionOk="0">
                    <a:moveTo>
                      <a:pt x="1" y="1"/>
                    </a:moveTo>
                    <a:lnTo>
                      <a:pt x="1" y="43597"/>
                    </a:lnTo>
                    <a:lnTo>
                      <a:pt x="14" y="43814"/>
                    </a:lnTo>
                    <a:lnTo>
                      <a:pt x="28" y="44032"/>
                    </a:lnTo>
                    <a:lnTo>
                      <a:pt x="55" y="44250"/>
                    </a:lnTo>
                    <a:lnTo>
                      <a:pt x="96" y="44454"/>
                    </a:lnTo>
                    <a:lnTo>
                      <a:pt x="137" y="44658"/>
                    </a:lnTo>
                    <a:lnTo>
                      <a:pt x="191" y="44862"/>
                    </a:lnTo>
                    <a:lnTo>
                      <a:pt x="259" y="45052"/>
                    </a:lnTo>
                    <a:lnTo>
                      <a:pt x="341" y="45243"/>
                    </a:lnTo>
                    <a:lnTo>
                      <a:pt x="422" y="45433"/>
                    </a:lnTo>
                    <a:lnTo>
                      <a:pt x="517" y="45623"/>
                    </a:lnTo>
                    <a:lnTo>
                      <a:pt x="626" y="45800"/>
                    </a:lnTo>
                    <a:lnTo>
                      <a:pt x="735" y="45963"/>
                    </a:lnTo>
                    <a:lnTo>
                      <a:pt x="844" y="46140"/>
                    </a:lnTo>
                    <a:lnTo>
                      <a:pt x="980" y="46290"/>
                    </a:lnTo>
                    <a:lnTo>
                      <a:pt x="1102" y="46453"/>
                    </a:lnTo>
                    <a:lnTo>
                      <a:pt x="1252" y="46603"/>
                    </a:lnTo>
                    <a:lnTo>
                      <a:pt x="1402" y="46739"/>
                    </a:lnTo>
                    <a:lnTo>
                      <a:pt x="1551" y="46875"/>
                    </a:lnTo>
                    <a:lnTo>
                      <a:pt x="1715" y="46997"/>
                    </a:lnTo>
                    <a:lnTo>
                      <a:pt x="1878" y="47120"/>
                    </a:lnTo>
                    <a:lnTo>
                      <a:pt x="2055" y="47228"/>
                    </a:lnTo>
                    <a:lnTo>
                      <a:pt x="2231" y="47324"/>
                    </a:lnTo>
                    <a:lnTo>
                      <a:pt x="2408" y="47419"/>
                    </a:lnTo>
                    <a:lnTo>
                      <a:pt x="2599" y="47501"/>
                    </a:lnTo>
                    <a:lnTo>
                      <a:pt x="2789" y="47582"/>
                    </a:lnTo>
                    <a:lnTo>
                      <a:pt x="2993" y="47650"/>
                    </a:lnTo>
                    <a:lnTo>
                      <a:pt x="3184" y="47705"/>
                    </a:lnTo>
                    <a:lnTo>
                      <a:pt x="3401" y="47759"/>
                    </a:lnTo>
                    <a:lnTo>
                      <a:pt x="3605" y="47786"/>
                    </a:lnTo>
                    <a:lnTo>
                      <a:pt x="3809" y="47813"/>
                    </a:lnTo>
                    <a:lnTo>
                      <a:pt x="4027" y="47841"/>
                    </a:lnTo>
                    <a:lnTo>
                      <a:pt x="38999" y="47841"/>
                    </a:lnTo>
                    <a:lnTo>
                      <a:pt x="39217" y="47813"/>
                    </a:lnTo>
                    <a:lnTo>
                      <a:pt x="39421" y="47786"/>
                    </a:lnTo>
                    <a:lnTo>
                      <a:pt x="39625" y="47759"/>
                    </a:lnTo>
                    <a:lnTo>
                      <a:pt x="39843" y="47705"/>
                    </a:lnTo>
                    <a:lnTo>
                      <a:pt x="40033" y="47650"/>
                    </a:lnTo>
                    <a:lnTo>
                      <a:pt x="40237" y="47582"/>
                    </a:lnTo>
                    <a:lnTo>
                      <a:pt x="40428" y="47501"/>
                    </a:lnTo>
                    <a:lnTo>
                      <a:pt x="40618" y="47419"/>
                    </a:lnTo>
                    <a:lnTo>
                      <a:pt x="40795" y="47324"/>
                    </a:lnTo>
                    <a:lnTo>
                      <a:pt x="40972" y="47228"/>
                    </a:lnTo>
                    <a:lnTo>
                      <a:pt x="41148" y="47120"/>
                    </a:lnTo>
                    <a:lnTo>
                      <a:pt x="41312" y="46997"/>
                    </a:lnTo>
                    <a:lnTo>
                      <a:pt x="41475" y="46875"/>
                    </a:lnTo>
                    <a:lnTo>
                      <a:pt x="41625" y="46739"/>
                    </a:lnTo>
                    <a:lnTo>
                      <a:pt x="41774" y="46603"/>
                    </a:lnTo>
                    <a:lnTo>
                      <a:pt x="41924" y="46453"/>
                    </a:lnTo>
                    <a:lnTo>
                      <a:pt x="42046" y="46290"/>
                    </a:lnTo>
                    <a:lnTo>
                      <a:pt x="42182" y="46140"/>
                    </a:lnTo>
                    <a:lnTo>
                      <a:pt x="42291" y="45963"/>
                    </a:lnTo>
                    <a:lnTo>
                      <a:pt x="42400" y="45800"/>
                    </a:lnTo>
                    <a:lnTo>
                      <a:pt x="42509" y="45623"/>
                    </a:lnTo>
                    <a:lnTo>
                      <a:pt x="42604" y="45433"/>
                    </a:lnTo>
                    <a:lnTo>
                      <a:pt x="42686" y="45243"/>
                    </a:lnTo>
                    <a:lnTo>
                      <a:pt x="42767" y="45052"/>
                    </a:lnTo>
                    <a:lnTo>
                      <a:pt x="42835" y="44862"/>
                    </a:lnTo>
                    <a:lnTo>
                      <a:pt x="42890" y="44658"/>
                    </a:lnTo>
                    <a:lnTo>
                      <a:pt x="42930" y="44454"/>
                    </a:lnTo>
                    <a:lnTo>
                      <a:pt x="42971" y="44250"/>
                    </a:lnTo>
                    <a:lnTo>
                      <a:pt x="42998" y="44032"/>
                    </a:lnTo>
                    <a:lnTo>
                      <a:pt x="43012" y="43814"/>
                    </a:lnTo>
                    <a:lnTo>
                      <a:pt x="43026" y="43597"/>
                    </a:lnTo>
                    <a:lnTo>
                      <a:pt x="430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a:off x="732798" y="1110125"/>
                <a:ext cx="1267116" cy="235571"/>
              </a:xfrm>
              <a:custGeom>
                <a:avLst/>
                <a:gdLst/>
                <a:ahLst/>
                <a:cxnLst/>
                <a:rect l="l" t="t" r="r" b="b"/>
                <a:pathLst>
                  <a:path w="43026" h="7999" extrusionOk="0">
                    <a:moveTo>
                      <a:pt x="2123" y="0"/>
                    </a:moveTo>
                    <a:lnTo>
                      <a:pt x="1905" y="14"/>
                    </a:lnTo>
                    <a:lnTo>
                      <a:pt x="1701" y="41"/>
                    </a:lnTo>
                    <a:lnTo>
                      <a:pt x="1497" y="96"/>
                    </a:lnTo>
                    <a:lnTo>
                      <a:pt x="1306" y="164"/>
                    </a:lnTo>
                    <a:lnTo>
                      <a:pt x="1116" y="259"/>
                    </a:lnTo>
                    <a:lnTo>
                      <a:pt x="939" y="354"/>
                    </a:lnTo>
                    <a:lnTo>
                      <a:pt x="776" y="477"/>
                    </a:lnTo>
                    <a:lnTo>
                      <a:pt x="626" y="613"/>
                    </a:lnTo>
                    <a:lnTo>
                      <a:pt x="490" y="776"/>
                    </a:lnTo>
                    <a:lnTo>
                      <a:pt x="368" y="939"/>
                    </a:lnTo>
                    <a:lnTo>
                      <a:pt x="259" y="1102"/>
                    </a:lnTo>
                    <a:lnTo>
                      <a:pt x="177" y="1293"/>
                    </a:lnTo>
                    <a:lnTo>
                      <a:pt x="96" y="1483"/>
                    </a:lnTo>
                    <a:lnTo>
                      <a:pt x="55" y="1687"/>
                    </a:lnTo>
                    <a:lnTo>
                      <a:pt x="14" y="1905"/>
                    </a:lnTo>
                    <a:lnTo>
                      <a:pt x="1" y="2122"/>
                    </a:lnTo>
                    <a:lnTo>
                      <a:pt x="1" y="7999"/>
                    </a:lnTo>
                    <a:lnTo>
                      <a:pt x="43026" y="7999"/>
                    </a:lnTo>
                    <a:lnTo>
                      <a:pt x="43026" y="2122"/>
                    </a:lnTo>
                    <a:lnTo>
                      <a:pt x="43012" y="1905"/>
                    </a:lnTo>
                    <a:lnTo>
                      <a:pt x="42971" y="1687"/>
                    </a:lnTo>
                    <a:lnTo>
                      <a:pt x="42930" y="1483"/>
                    </a:lnTo>
                    <a:lnTo>
                      <a:pt x="42849" y="1293"/>
                    </a:lnTo>
                    <a:lnTo>
                      <a:pt x="42767" y="1102"/>
                    </a:lnTo>
                    <a:lnTo>
                      <a:pt x="42658" y="939"/>
                    </a:lnTo>
                    <a:lnTo>
                      <a:pt x="42536" y="776"/>
                    </a:lnTo>
                    <a:lnTo>
                      <a:pt x="42400" y="613"/>
                    </a:lnTo>
                    <a:lnTo>
                      <a:pt x="42250" y="477"/>
                    </a:lnTo>
                    <a:lnTo>
                      <a:pt x="42087" y="354"/>
                    </a:lnTo>
                    <a:lnTo>
                      <a:pt x="41910" y="259"/>
                    </a:lnTo>
                    <a:lnTo>
                      <a:pt x="41720" y="164"/>
                    </a:lnTo>
                    <a:lnTo>
                      <a:pt x="41529" y="96"/>
                    </a:lnTo>
                    <a:lnTo>
                      <a:pt x="41325" y="41"/>
                    </a:lnTo>
                    <a:lnTo>
                      <a:pt x="41121" y="14"/>
                    </a:lnTo>
                    <a:lnTo>
                      <a:pt x="409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a:off x="1610513" y="1175417"/>
                <a:ext cx="82578" cy="82166"/>
              </a:xfrm>
              <a:custGeom>
                <a:avLst/>
                <a:gdLst/>
                <a:ahLst/>
                <a:cxnLst/>
                <a:rect l="l" t="t" r="r" b="b"/>
                <a:pathLst>
                  <a:path w="2804" h="2790" extrusionOk="0">
                    <a:moveTo>
                      <a:pt x="1266" y="1"/>
                    </a:moveTo>
                    <a:lnTo>
                      <a:pt x="1116" y="28"/>
                    </a:lnTo>
                    <a:lnTo>
                      <a:pt x="980" y="55"/>
                    </a:lnTo>
                    <a:lnTo>
                      <a:pt x="858" y="109"/>
                    </a:lnTo>
                    <a:lnTo>
                      <a:pt x="735" y="164"/>
                    </a:lnTo>
                    <a:lnTo>
                      <a:pt x="627" y="232"/>
                    </a:lnTo>
                    <a:lnTo>
                      <a:pt x="518" y="314"/>
                    </a:lnTo>
                    <a:lnTo>
                      <a:pt x="409" y="409"/>
                    </a:lnTo>
                    <a:lnTo>
                      <a:pt x="327" y="504"/>
                    </a:lnTo>
                    <a:lnTo>
                      <a:pt x="246" y="613"/>
                    </a:lnTo>
                    <a:lnTo>
                      <a:pt x="178" y="735"/>
                    </a:lnTo>
                    <a:lnTo>
                      <a:pt x="110" y="858"/>
                    </a:lnTo>
                    <a:lnTo>
                      <a:pt x="69" y="980"/>
                    </a:lnTo>
                    <a:lnTo>
                      <a:pt x="28" y="1116"/>
                    </a:lnTo>
                    <a:lnTo>
                      <a:pt x="15" y="1252"/>
                    </a:lnTo>
                    <a:lnTo>
                      <a:pt x="1" y="1402"/>
                    </a:lnTo>
                    <a:lnTo>
                      <a:pt x="15" y="1538"/>
                    </a:lnTo>
                    <a:lnTo>
                      <a:pt x="28" y="1674"/>
                    </a:lnTo>
                    <a:lnTo>
                      <a:pt x="69" y="1810"/>
                    </a:lnTo>
                    <a:lnTo>
                      <a:pt x="110" y="1946"/>
                    </a:lnTo>
                    <a:lnTo>
                      <a:pt x="178" y="2068"/>
                    </a:lnTo>
                    <a:lnTo>
                      <a:pt x="246" y="2177"/>
                    </a:lnTo>
                    <a:lnTo>
                      <a:pt x="327" y="2286"/>
                    </a:lnTo>
                    <a:lnTo>
                      <a:pt x="409" y="2381"/>
                    </a:lnTo>
                    <a:lnTo>
                      <a:pt x="518" y="2476"/>
                    </a:lnTo>
                    <a:lnTo>
                      <a:pt x="627" y="2558"/>
                    </a:lnTo>
                    <a:lnTo>
                      <a:pt x="735" y="2626"/>
                    </a:lnTo>
                    <a:lnTo>
                      <a:pt x="858" y="2680"/>
                    </a:lnTo>
                    <a:lnTo>
                      <a:pt x="980" y="2735"/>
                    </a:lnTo>
                    <a:lnTo>
                      <a:pt x="1116" y="2762"/>
                    </a:lnTo>
                    <a:lnTo>
                      <a:pt x="1266" y="2789"/>
                    </a:lnTo>
                    <a:lnTo>
                      <a:pt x="1552" y="2789"/>
                    </a:lnTo>
                    <a:lnTo>
                      <a:pt x="1688" y="2762"/>
                    </a:lnTo>
                    <a:lnTo>
                      <a:pt x="1824" y="2735"/>
                    </a:lnTo>
                    <a:lnTo>
                      <a:pt x="1946" y="2680"/>
                    </a:lnTo>
                    <a:lnTo>
                      <a:pt x="2069" y="2626"/>
                    </a:lnTo>
                    <a:lnTo>
                      <a:pt x="2191" y="2558"/>
                    </a:lnTo>
                    <a:lnTo>
                      <a:pt x="2286" y="2476"/>
                    </a:lnTo>
                    <a:lnTo>
                      <a:pt x="2395" y="2381"/>
                    </a:lnTo>
                    <a:lnTo>
                      <a:pt x="2477" y="2286"/>
                    </a:lnTo>
                    <a:lnTo>
                      <a:pt x="2558" y="2177"/>
                    </a:lnTo>
                    <a:lnTo>
                      <a:pt x="2626" y="2068"/>
                    </a:lnTo>
                    <a:lnTo>
                      <a:pt x="2694" y="1946"/>
                    </a:lnTo>
                    <a:lnTo>
                      <a:pt x="2735" y="1810"/>
                    </a:lnTo>
                    <a:lnTo>
                      <a:pt x="2776" y="1674"/>
                    </a:lnTo>
                    <a:lnTo>
                      <a:pt x="2789" y="1538"/>
                    </a:lnTo>
                    <a:lnTo>
                      <a:pt x="2803" y="1402"/>
                    </a:lnTo>
                    <a:lnTo>
                      <a:pt x="2789" y="1252"/>
                    </a:lnTo>
                    <a:lnTo>
                      <a:pt x="2776" y="1116"/>
                    </a:lnTo>
                    <a:lnTo>
                      <a:pt x="2735" y="980"/>
                    </a:lnTo>
                    <a:lnTo>
                      <a:pt x="2694" y="858"/>
                    </a:lnTo>
                    <a:lnTo>
                      <a:pt x="2626" y="735"/>
                    </a:lnTo>
                    <a:lnTo>
                      <a:pt x="2558" y="613"/>
                    </a:lnTo>
                    <a:lnTo>
                      <a:pt x="2477" y="504"/>
                    </a:lnTo>
                    <a:lnTo>
                      <a:pt x="2395" y="409"/>
                    </a:lnTo>
                    <a:lnTo>
                      <a:pt x="2286" y="314"/>
                    </a:lnTo>
                    <a:lnTo>
                      <a:pt x="2191" y="232"/>
                    </a:lnTo>
                    <a:lnTo>
                      <a:pt x="2069" y="164"/>
                    </a:lnTo>
                    <a:lnTo>
                      <a:pt x="1946" y="109"/>
                    </a:lnTo>
                    <a:lnTo>
                      <a:pt x="1824" y="55"/>
                    </a:lnTo>
                    <a:lnTo>
                      <a:pt x="1688" y="28"/>
                    </a:lnTo>
                    <a:lnTo>
                      <a:pt x="15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a:off x="1743924" y="1175417"/>
                <a:ext cx="82548" cy="82166"/>
              </a:xfrm>
              <a:custGeom>
                <a:avLst/>
                <a:gdLst/>
                <a:ahLst/>
                <a:cxnLst/>
                <a:rect l="l" t="t" r="r" b="b"/>
                <a:pathLst>
                  <a:path w="2803" h="2790" extrusionOk="0">
                    <a:moveTo>
                      <a:pt x="1266" y="1"/>
                    </a:moveTo>
                    <a:lnTo>
                      <a:pt x="1130" y="28"/>
                    </a:lnTo>
                    <a:lnTo>
                      <a:pt x="994" y="55"/>
                    </a:lnTo>
                    <a:lnTo>
                      <a:pt x="858" y="109"/>
                    </a:lnTo>
                    <a:lnTo>
                      <a:pt x="735" y="164"/>
                    </a:lnTo>
                    <a:lnTo>
                      <a:pt x="626" y="232"/>
                    </a:lnTo>
                    <a:lnTo>
                      <a:pt x="517" y="314"/>
                    </a:lnTo>
                    <a:lnTo>
                      <a:pt x="422" y="409"/>
                    </a:lnTo>
                    <a:lnTo>
                      <a:pt x="327" y="504"/>
                    </a:lnTo>
                    <a:lnTo>
                      <a:pt x="245" y="613"/>
                    </a:lnTo>
                    <a:lnTo>
                      <a:pt x="177" y="735"/>
                    </a:lnTo>
                    <a:lnTo>
                      <a:pt x="123" y="858"/>
                    </a:lnTo>
                    <a:lnTo>
                      <a:pt x="69" y="980"/>
                    </a:lnTo>
                    <a:lnTo>
                      <a:pt x="41" y="1116"/>
                    </a:lnTo>
                    <a:lnTo>
                      <a:pt x="14" y="1252"/>
                    </a:lnTo>
                    <a:lnTo>
                      <a:pt x="1" y="1402"/>
                    </a:lnTo>
                    <a:lnTo>
                      <a:pt x="14" y="1538"/>
                    </a:lnTo>
                    <a:lnTo>
                      <a:pt x="41" y="1674"/>
                    </a:lnTo>
                    <a:lnTo>
                      <a:pt x="69" y="1810"/>
                    </a:lnTo>
                    <a:lnTo>
                      <a:pt x="123" y="1946"/>
                    </a:lnTo>
                    <a:lnTo>
                      <a:pt x="177" y="2068"/>
                    </a:lnTo>
                    <a:lnTo>
                      <a:pt x="245" y="2177"/>
                    </a:lnTo>
                    <a:lnTo>
                      <a:pt x="327" y="2286"/>
                    </a:lnTo>
                    <a:lnTo>
                      <a:pt x="422" y="2381"/>
                    </a:lnTo>
                    <a:lnTo>
                      <a:pt x="517" y="2476"/>
                    </a:lnTo>
                    <a:lnTo>
                      <a:pt x="626" y="2558"/>
                    </a:lnTo>
                    <a:lnTo>
                      <a:pt x="735" y="2626"/>
                    </a:lnTo>
                    <a:lnTo>
                      <a:pt x="858" y="2680"/>
                    </a:lnTo>
                    <a:lnTo>
                      <a:pt x="994" y="2735"/>
                    </a:lnTo>
                    <a:lnTo>
                      <a:pt x="1130" y="2762"/>
                    </a:lnTo>
                    <a:lnTo>
                      <a:pt x="1266" y="2789"/>
                    </a:lnTo>
                    <a:lnTo>
                      <a:pt x="1551" y="2789"/>
                    </a:lnTo>
                    <a:lnTo>
                      <a:pt x="1687" y="2762"/>
                    </a:lnTo>
                    <a:lnTo>
                      <a:pt x="1823" y="2735"/>
                    </a:lnTo>
                    <a:lnTo>
                      <a:pt x="1946" y="2680"/>
                    </a:lnTo>
                    <a:lnTo>
                      <a:pt x="2068" y="2626"/>
                    </a:lnTo>
                    <a:lnTo>
                      <a:pt x="2191" y="2558"/>
                    </a:lnTo>
                    <a:lnTo>
                      <a:pt x="2299" y="2476"/>
                    </a:lnTo>
                    <a:lnTo>
                      <a:pt x="2395" y="2381"/>
                    </a:lnTo>
                    <a:lnTo>
                      <a:pt x="2490" y="2286"/>
                    </a:lnTo>
                    <a:lnTo>
                      <a:pt x="2571" y="2177"/>
                    </a:lnTo>
                    <a:lnTo>
                      <a:pt x="2639" y="2068"/>
                    </a:lnTo>
                    <a:lnTo>
                      <a:pt x="2694" y="1946"/>
                    </a:lnTo>
                    <a:lnTo>
                      <a:pt x="2735" y="1810"/>
                    </a:lnTo>
                    <a:lnTo>
                      <a:pt x="2776" y="1674"/>
                    </a:lnTo>
                    <a:lnTo>
                      <a:pt x="2803" y="1538"/>
                    </a:lnTo>
                    <a:lnTo>
                      <a:pt x="2803" y="1402"/>
                    </a:lnTo>
                    <a:lnTo>
                      <a:pt x="2803" y="1252"/>
                    </a:lnTo>
                    <a:lnTo>
                      <a:pt x="2776" y="1116"/>
                    </a:lnTo>
                    <a:lnTo>
                      <a:pt x="2735" y="980"/>
                    </a:lnTo>
                    <a:lnTo>
                      <a:pt x="2694" y="858"/>
                    </a:lnTo>
                    <a:lnTo>
                      <a:pt x="2639" y="735"/>
                    </a:lnTo>
                    <a:lnTo>
                      <a:pt x="2571" y="613"/>
                    </a:lnTo>
                    <a:lnTo>
                      <a:pt x="2490" y="504"/>
                    </a:lnTo>
                    <a:lnTo>
                      <a:pt x="2395" y="409"/>
                    </a:lnTo>
                    <a:lnTo>
                      <a:pt x="2299" y="314"/>
                    </a:lnTo>
                    <a:lnTo>
                      <a:pt x="2191" y="232"/>
                    </a:lnTo>
                    <a:lnTo>
                      <a:pt x="2068" y="164"/>
                    </a:lnTo>
                    <a:lnTo>
                      <a:pt x="1946" y="109"/>
                    </a:lnTo>
                    <a:lnTo>
                      <a:pt x="1823" y="55"/>
                    </a:lnTo>
                    <a:lnTo>
                      <a:pt x="1687" y="28"/>
                    </a:lnTo>
                    <a:lnTo>
                      <a:pt x="1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8"/>
              <p:cNvSpPr/>
              <p:nvPr/>
            </p:nvSpPr>
            <p:spPr>
              <a:xfrm>
                <a:off x="1872123" y="1175417"/>
                <a:ext cx="82136" cy="82166"/>
              </a:xfrm>
              <a:custGeom>
                <a:avLst/>
                <a:gdLst/>
                <a:ahLst/>
                <a:cxnLst/>
                <a:rect l="l" t="t" r="r" b="b"/>
                <a:pathLst>
                  <a:path w="2789" h="2790" extrusionOk="0">
                    <a:moveTo>
                      <a:pt x="1252" y="1"/>
                    </a:moveTo>
                    <a:lnTo>
                      <a:pt x="1116" y="28"/>
                    </a:lnTo>
                    <a:lnTo>
                      <a:pt x="980" y="55"/>
                    </a:lnTo>
                    <a:lnTo>
                      <a:pt x="844" y="109"/>
                    </a:lnTo>
                    <a:lnTo>
                      <a:pt x="721" y="164"/>
                    </a:lnTo>
                    <a:lnTo>
                      <a:pt x="613" y="232"/>
                    </a:lnTo>
                    <a:lnTo>
                      <a:pt x="504" y="314"/>
                    </a:lnTo>
                    <a:lnTo>
                      <a:pt x="408" y="409"/>
                    </a:lnTo>
                    <a:lnTo>
                      <a:pt x="313" y="504"/>
                    </a:lnTo>
                    <a:lnTo>
                      <a:pt x="232" y="613"/>
                    </a:lnTo>
                    <a:lnTo>
                      <a:pt x="164" y="735"/>
                    </a:lnTo>
                    <a:lnTo>
                      <a:pt x="109" y="858"/>
                    </a:lnTo>
                    <a:lnTo>
                      <a:pt x="55" y="980"/>
                    </a:lnTo>
                    <a:lnTo>
                      <a:pt x="28" y="1116"/>
                    </a:lnTo>
                    <a:lnTo>
                      <a:pt x="0" y="1252"/>
                    </a:lnTo>
                    <a:lnTo>
                      <a:pt x="0" y="1402"/>
                    </a:lnTo>
                    <a:lnTo>
                      <a:pt x="0" y="1538"/>
                    </a:lnTo>
                    <a:lnTo>
                      <a:pt x="28" y="1674"/>
                    </a:lnTo>
                    <a:lnTo>
                      <a:pt x="55" y="1810"/>
                    </a:lnTo>
                    <a:lnTo>
                      <a:pt x="109" y="1946"/>
                    </a:lnTo>
                    <a:lnTo>
                      <a:pt x="164" y="2068"/>
                    </a:lnTo>
                    <a:lnTo>
                      <a:pt x="232" y="2177"/>
                    </a:lnTo>
                    <a:lnTo>
                      <a:pt x="313" y="2286"/>
                    </a:lnTo>
                    <a:lnTo>
                      <a:pt x="408" y="2381"/>
                    </a:lnTo>
                    <a:lnTo>
                      <a:pt x="504" y="2476"/>
                    </a:lnTo>
                    <a:lnTo>
                      <a:pt x="613" y="2558"/>
                    </a:lnTo>
                    <a:lnTo>
                      <a:pt x="721" y="2626"/>
                    </a:lnTo>
                    <a:lnTo>
                      <a:pt x="844" y="2680"/>
                    </a:lnTo>
                    <a:lnTo>
                      <a:pt x="980" y="2735"/>
                    </a:lnTo>
                    <a:lnTo>
                      <a:pt x="1116" y="2762"/>
                    </a:lnTo>
                    <a:lnTo>
                      <a:pt x="1252" y="2789"/>
                    </a:lnTo>
                    <a:lnTo>
                      <a:pt x="1538" y="2789"/>
                    </a:lnTo>
                    <a:lnTo>
                      <a:pt x="1674" y="2762"/>
                    </a:lnTo>
                    <a:lnTo>
                      <a:pt x="1810" y="2735"/>
                    </a:lnTo>
                    <a:lnTo>
                      <a:pt x="1932" y="2680"/>
                    </a:lnTo>
                    <a:lnTo>
                      <a:pt x="2054" y="2626"/>
                    </a:lnTo>
                    <a:lnTo>
                      <a:pt x="2177" y="2558"/>
                    </a:lnTo>
                    <a:lnTo>
                      <a:pt x="2286" y="2476"/>
                    </a:lnTo>
                    <a:lnTo>
                      <a:pt x="2381" y="2381"/>
                    </a:lnTo>
                    <a:lnTo>
                      <a:pt x="2476" y="2286"/>
                    </a:lnTo>
                    <a:lnTo>
                      <a:pt x="2558" y="2177"/>
                    </a:lnTo>
                    <a:lnTo>
                      <a:pt x="2626" y="2068"/>
                    </a:lnTo>
                    <a:lnTo>
                      <a:pt x="2680" y="1946"/>
                    </a:lnTo>
                    <a:lnTo>
                      <a:pt x="2735" y="1810"/>
                    </a:lnTo>
                    <a:lnTo>
                      <a:pt x="2762" y="1674"/>
                    </a:lnTo>
                    <a:lnTo>
                      <a:pt x="2789" y="1538"/>
                    </a:lnTo>
                    <a:lnTo>
                      <a:pt x="2789" y="1402"/>
                    </a:lnTo>
                    <a:lnTo>
                      <a:pt x="2789" y="1252"/>
                    </a:lnTo>
                    <a:lnTo>
                      <a:pt x="2762" y="1116"/>
                    </a:lnTo>
                    <a:lnTo>
                      <a:pt x="2735" y="980"/>
                    </a:lnTo>
                    <a:lnTo>
                      <a:pt x="2680" y="858"/>
                    </a:lnTo>
                    <a:lnTo>
                      <a:pt x="2626" y="735"/>
                    </a:lnTo>
                    <a:lnTo>
                      <a:pt x="2558" y="613"/>
                    </a:lnTo>
                    <a:lnTo>
                      <a:pt x="2476" y="504"/>
                    </a:lnTo>
                    <a:lnTo>
                      <a:pt x="2381" y="409"/>
                    </a:lnTo>
                    <a:lnTo>
                      <a:pt x="2286" y="314"/>
                    </a:lnTo>
                    <a:lnTo>
                      <a:pt x="2177" y="232"/>
                    </a:lnTo>
                    <a:lnTo>
                      <a:pt x="2054" y="164"/>
                    </a:lnTo>
                    <a:lnTo>
                      <a:pt x="1932" y="109"/>
                    </a:lnTo>
                    <a:lnTo>
                      <a:pt x="1810" y="55"/>
                    </a:lnTo>
                    <a:lnTo>
                      <a:pt x="1674" y="28"/>
                    </a:lnTo>
                    <a:lnTo>
                      <a:pt x="15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8"/>
              <p:cNvSpPr/>
              <p:nvPr/>
            </p:nvSpPr>
            <p:spPr>
              <a:xfrm>
                <a:off x="902669" y="2032308"/>
                <a:ext cx="937806" cy="49712"/>
              </a:xfrm>
              <a:custGeom>
                <a:avLst/>
                <a:gdLst/>
                <a:ahLst/>
                <a:cxnLst/>
                <a:rect l="l" t="t" r="r" b="b"/>
                <a:pathLst>
                  <a:path w="31844" h="1688" extrusionOk="0">
                    <a:moveTo>
                      <a:pt x="843" y="0"/>
                    </a:moveTo>
                    <a:lnTo>
                      <a:pt x="762" y="14"/>
                    </a:lnTo>
                    <a:lnTo>
                      <a:pt x="680" y="28"/>
                    </a:lnTo>
                    <a:lnTo>
                      <a:pt x="599" y="41"/>
                    </a:lnTo>
                    <a:lnTo>
                      <a:pt x="517" y="68"/>
                    </a:lnTo>
                    <a:lnTo>
                      <a:pt x="367" y="150"/>
                    </a:lnTo>
                    <a:lnTo>
                      <a:pt x="245" y="245"/>
                    </a:lnTo>
                    <a:lnTo>
                      <a:pt x="150" y="381"/>
                    </a:lnTo>
                    <a:lnTo>
                      <a:pt x="68" y="517"/>
                    </a:lnTo>
                    <a:lnTo>
                      <a:pt x="41" y="599"/>
                    </a:lnTo>
                    <a:lnTo>
                      <a:pt x="14" y="681"/>
                    </a:lnTo>
                    <a:lnTo>
                      <a:pt x="0" y="762"/>
                    </a:lnTo>
                    <a:lnTo>
                      <a:pt x="0" y="844"/>
                    </a:lnTo>
                    <a:lnTo>
                      <a:pt x="0" y="925"/>
                    </a:lnTo>
                    <a:lnTo>
                      <a:pt x="14" y="1021"/>
                    </a:lnTo>
                    <a:lnTo>
                      <a:pt x="41" y="1102"/>
                    </a:lnTo>
                    <a:lnTo>
                      <a:pt x="68" y="1170"/>
                    </a:lnTo>
                    <a:lnTo>
                      <a:pt x="150" y="1320"/>
                    </a:lnTo>
                    <a:lnTo>
                      <a:pt x="245" y="1442"/>
                    </a:lnTo>
                    <a:lnTo>
                      <a:pt x="367" y="1538"/>
                    </a:lnTo>
                    <a:lnTo>
                      <a:pt x="517" y="1619"/>
                    </a:lnTo>
                    <a:lnTo>
                      <a:pt x="599" y="1646"/>
                    </a:lnTo>
                    <a:lnTo>
                      <a:pt x="680" y="1674"/>
                    </a:lnTo>
                    <a:lnTo>
                      <a:pt x="762" y="1687"/>
                    </a:lnTo>
                    <a:lnTo>
                      <a:pt x="31082" y="1687"/>
                    </a:lnTo>
                    <a:lnTo>
                      <a:pt x="31164" y="1674"/>
                    </a:lnTo>
                    <a:lnTo>
                      <a:pt x="31245" y="1646"/>
                    </a:lnTo>
                    <a:lnTo>
                      <a:pt x="31327" y="1619"/>
                    </a:lnTo>
                    <a:lnTo>
                      <a:pt x="31463" y="1538"/>
                    </a:lnTo>
                    <a:lnTo>
                      <a:pt x="31585" y="1442"/>
                    </a:lnTo>
                    <a:lnTo>
                      <a:pt x="31694" y="1320"/>
                    </a:lnTo>
                    <a:lnTo>
                      <a:pt x="31776" y="1170"/>
                    </a:lnTo>
                    <a:lnTo>
                      <a:pt x="31803" y="1102"/>
                    </a:lnTo>
                    <a:lnTo>
                      <a:pt x="31817" y="1021"/>
                    </a:lnTo>
                    <a:lnTo>
                      <a:pt x="31830" y="925"/>
                    </a:lnTo>
                    <a:lnTo>
                      <a:pt x="31844" y="844"/>
                    </a:lnTo>
                    <a:lnTo>
                      <a:pt x="31830" y="762"/>
                    </a:lnTo>
                    <a:lnTo>
                      <a:pt x="31817" y="681"/>
                    </a:lnTo>
                    <a:lnTo>
                      <a:pt x="31803" y="599"/>
                    </a:lnTo>
                    <a:lnTo>
                      <a:pt x="31776" y="517"/>
                    </a:lnTo>
                    <a:lnTo>
                      <a:pt x="31694" y="381"/>
                    </a:lnTo>
                    <a:lnTo>
                      <a:pt x="31585" y="245"/>
                    </a:lnTo>
                    <a:lnTo>
                      <a:pt x="31463" y="150"/>
                    </a:lnTo>
                    <a:lnTo>
                      <a:pt x="31327" y="68"/>
                    </a:lnTo>
                    <a:lnTo>
                      <a:pt x="31245" y="41"/>
                    </a:lnTo>
                    <a:lnTo>
                      <a:pt x="31164" y="28"/>
                    </a:lnTo>
                    <a:lnTo>
                      <a:pt x="31082" y="14"/>
                    </a:lnTo>
                    <a:lnTo>
                      <a:pt x="31000"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8"/>
              <p:cNvSpPr/>
              <p:nvPr/>
            </p:nvSpPr>
            <p:spPr>
              <a:xfrm>
                <a:off x="902669" y="2156501"/>
                <a:ext cx="937806" cy="49682"/>
              </a:xfrm>
              <a:custGeom>
                <a:avLst/>
                <a:gdLst/>
                <a:ahLst/>
                <a:cxnLst/>
                <a:rect l="l" t="t" r="r" b="b"/>
                <a:pathLst>
                  <a:path w="31844" h="1687" extrusionOk="0">
                    <a:moveTo>
                      <a:pt x="843" y="0"/>
                    </a:moveTo>
                    <a:lnTo>
                      <a:pt x="762" y="14"/>
                    </a:lnTo>
                    <a:lnTo>
                      <a:pt x="680" y="27"/>
                    </a:lnTo>
                    <a:lnTo>
                      <a:pt x="599" y="41"/>
                    </a:lnTo>
                    <a:lnTo>
                      <a:pt x="517" y="68"/>
                    </a:lnTo>
                    <a:lnTo>
                      <a:pt x="367" y="150"/>
                    </a:lnTo>
                    <a:lnTo>
                      <a:pt x="245" y="245"/>
                    </a:lnTo>
                    <a:lnTo>
                      <a:pt x="150" y="381"/>
                    </a:lnTo>
                    <a:lnTo>
                      <a:pt x="68" y="517"/>
                    </a:lnTo>
                    <a:lnTo>
                      <a:pt x="41" y="599"/>
                    </a:lnTo>
                    <a:lnTo>
                      <a:pt x="14" y="680"/>
                    </a:lnTo>
                    <a:lnTo>
                      <a:pt x="0" y="762"/>
                    </a:lnTo>
                    <a:lnTo>
                      <a:pt x="0" y="844"/>
                    </a:lnTo>
                    <a:lnTo>
                      <a:pt x="0" y="939"/>
                    </a:lnTo>
                    <a:lnTo>
                      <a:pt x="14" y="1020"/>
                    </a:lnTo>
                    <a:lnTo>
                      <a:pt x="41" y="1102"/>
                    </a:lnTo>
                    <a:lnTo>
                      <a:pt x="68" y="1170"/>
                    </a:lnTo>
                    <a:lnTo>
                      <a:pt x="150" y="1320"/>
                    </a:lnTo>
                    <a:lnTo>
                      <a:pt x="245" y="1442"/>
                    </a:lnTo>
                    <a:lnTo>
                      <a:pt x="367" y="1551"/>
                    </a:lnTo>
                    <a:lnTo>
                      <a:pt x="517" y="1619"/>
                    </a:lnTo>
                    <a:lnTo>
                      <a:pt x="599" y="1646"/>
                    </a:lnTo>
                    <a:lnTo>
                      <a:pt x="680" y="1673"/>
                    </a:lnTo>
                    <a:lnTo>
                      <a:pt x="762" y="1687"/>
                    </a:lnTo>
                    <a:lnTo>
                      <a:pt x="31082" y="1687"/>
                    </a:lnTo>
                    <a:lnTo>
                      <a:pt x="31164" y="1673"/>
                    </a:lnTo>
                    <a:lnTo>
                      <a:pt x="31245" y="1646"/>
                    </a:lnTo>
                    <a:lnTo>
                      <a:pt x="31327" y="1619"/>
                    </a:lnTo>
                    <a:lnTo>
                      <a:pt x="31463" y="1551"/>
                    </a:lnTo>
                    <a:lnTo>
                      <a:pt x="31585" y="1442"/>
                    </a:lnTo>
                    <a:lnTo>
                      <a:pt x="31694" y="1320"/>
                    </a:lnTo>
                    <a:lnTo>
                      <a:pt x="31776" y="1170"/>
                    </a:lnTo>
                    <a:lnTo>
                      <a:pt x="31803" y="1102"/>
                    </a:lnTo>
                    <a:lnTo>
                      <a:pt x="31817" y="1020"/>
                    </a:lnTo>
                    <a:lnTo>
                      <a:pt x="31830" y="939"/>
                    </a:lnTo>
                    <a:lnTo>
                      <a:pt x="31844" y="844"/>
                    </a:lnTo>
                    <a:lnTo>
                      <a:pt x="31830" y="762"/>
                    </a:lnTo>
                    <a:lnTo>
                      <a:pt x="31817" y="680"/>
                    </a:lnTo>
                    <a:lnTo>
                      <a:pt x="31803" y="599"/>
                    </a:lnTo>
                    <a:lnTo>
                      <a:pt x="31776" y="517"/>
                    </a:lnTo>
                    <a:lnTo>
                      <a:pt x="31694" y="381"/>
                    </a:lnTo>
                    <a:lnTo>
                      <a:pt x="31585" y="245"/>
                    </a:lnTo>
                    <a:lnTo>
                      <a:pt x="31463" y="150"/>
                    </a:lnTo>
                    <a:lnTo>
                      <a:pt x="31327" y="68"/>
                    </a:lnTo>
                    <a:lnTo>
                      <a:pt x="31245" y="41"/>
                    </a:lnTo>
                    <a:lnTo>
                      <a:pt x="31164" y="27"/>
                    </a:lnTo>
                    <a:lnTo>
                      <a:pt x="31082" y="14"/>
                    </a:lnTo>
                    <a:lnTo>
                      <a:pt x="31000"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8"/>
              <p:cNvSpPr/>
              <p:nvPr/>
            </p:nvSpPr>
            <p:spPr>
              <a:xfrm>
                <a:off x="902669" y="2280693"/>
                <a:ext cx="937806" cy="49682"/>
              </a:xfrm>
              <a:custGeom>
                <a:avLst/>
                <a:gdLst/>
                <a:ahLst/>
                <a:cxnLst/>
                <a:rect l="l" t="t" r="r" b="b"/>
                <a:pathLst>
                  <a:path w="31844" h="1687" extrusionOk="0">
                    <a:moveTo>
                      <a:pt x="843" y="0"/>
                    </a:moveTo>
                    <a:lnTo>
                      <a:pt x="762" y="14"/>
                    </a:lnTo>
                    <a:lnTo>
                      <a:pt x="680" y="27"/>
                    </a:lnTo>
                    <a:lnTo>
                      <a:pt x="599" y="41"/>
                    </a:lnTo>
                    <a:lnTo>
                      <a:pt x="517" y="68"/>
                    </a:lnTo>
                    <a:lnTo>
                      <a:pt x="367" y="150"/>
                    </a:lnTo>
                    <a:lnTo>
                      <a:pt x="245" y="258"/>
                    </a:lnTo>
                    <a:lnTo>
                      <a:pt x="150" y="381"/>
                    </a:lnTo>
                    <a:lnTo>
                      <a:pt x="68" y="517"/>
                    </a:lnTo>
                    <a:lnTo>
                      <a:pt x="41" y="599"/>
                    </a:lnTo>
                    <a:lnTo>
                      <a:pt x="14" y="680"/>
                    </a:lnTo>
                    <a:lnTo>
                      <a:pt x="0" y="762"/>
                    </a:lnTo>
                    <a:lnTo>
                      <a:pt x="0" y="843"/>
                    </a:lnTo>
                    <a:lnTo>
                      <a:pt x="0" y="939"/>
                    </a:lnTo>
                    <a:lnTo>
                      <a:pt x="14" y="1020"/>
                    </a:lnTo>
                    <a:lnTo>
                      <a:pt x="41" y="1102"/>
                    </a:lnTo>
                    <a:lnTo>
                      <a:pt x="68" y="1170"/>
                    </a:lnTo>
                    <a:lnTo>
                      <a:pt x="150" y="1319"/>
                    </a:lnTo>
                    <a:lnTo>
                      <a:pt x="245" y="1442"/>
                    </a:lnTo>
                    <a:lnTo>
                      <a:pt x="367" y="1551"/>
                    </a:lnTo>
                    <a:lnTo>
                      <a:pt x="517" y="1619"/>
                    </a:lnTo>
                    <a:lnTo>
                      <a:pt x="599" y="1646"/>
                    </a:lnTo>
                    <a:lnTo>
                      <a:pt x="680" y="1673"/>
                    </a:lnTo>
                    <a:lnTo>
                      <a:pt x="762" y="1687"/>
                    </a:lnTo>
                    <a:lnTo>
                      <a:pt x="31082" y="1687"/>
                    </a:lnTo>
                    <a:lnTo>
                      <a:pt x="31164" y="1673"/>
                    </a:lnTo>
                    <a:lnTo>
                      <a:pt x="31245" y="1646"/>
                    </a:lnTo>
                    <a:lnTo>
                      <a:pt x="31327" y="1619"/>
                    </a:lnTo>
                    <a:lnTo>
                      <a:pt x="31463" y="1551"/>
                    </a:lnTo>
                    <a:lnTo>
                      <a:pt x="31585" y="1442"/>
                    </a:lnTo>
                    <a:lnTo>
                      <a:pt x="31694" y="1319"/>
                    </a:lnTo>
                    <a:lnTo>
                      <a:pt x="31776" y="1170"/>
                    </a:lnTo>
                    <a:lnTo>
                      <a:pt x="31803" y="1102"/>
                    </a:lnTo>
                    <a:lnTo>
                      <a:pt x="31817" y="1020"/>
                    </a:lnTo>
                    <a:lnTo>
                      <a:pt x="31830" y="939"/>
                    </a:lnTo>
                    <a:lnTo>
                      <a:pt x="31844" y="843"/>
                    </a:lnTo>
                    <a:lnTo>
                      <a:pt x="31830" y="762"/>
                    </a:lnTo>
                    <a:lnTo>
                      <a:pt x="31817" y="680"/>
                    </a:lnTo>
                    <a:lnTo>
                      <a:pt x="31803" y="599"/>
                    </a:lnTo>
                    <a:lnTo>
                      <a:pt x="31776" y="517"/>
                    </a:lnTo>
                    <a:lnTo>
                      <a:pt x="31694" y="381"/>
                    </a:lnTo>
                    <a:lnTo>
                      <a:pt x="31585" y="258"/>
                    </a:lnTo>
                    <a:lnTo>
                      <a:pt x="31463" y="150"/>
                    </a:lnTo>
                    <a:lnTo>
                      <a:pt x="31327" y="68"/>
                    </a:lnTo>
                    <a:lnTo>
                      <a:pt x="31245" y="41"/>
                    </a:lnTo>
                    <a:lnTo>
                      <a:pt x="31164" y="27"/>
                    </a:lnTo>
                    <a:lnTo>
                      <a:pt x="31082" y="14"/>
                    </a:lnTo>
                    <a:lnTo>
                      <a:pt x="31000"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8"/>
              <p:cNvSpPr/>
              <p:nvPr/>
            </p:nvSpPr>
            <p:spPr>
              <a:xfrm>
                <a:off x="902669" y="2405269"/>
                <a:ext cx="937806" cy="49299"/>
              </a:xfrm>
              <a:custGeom>
                <a:avLst/>
                <a:gdLst/>
                <a:ahLst/>
                <a:cxnLst/>
                <a:rect l="l" t="t" r="r" b="b"/>
                <a:pathLst>
                  <a:path w="31844" h="1674" extrusionOk="0">
                    <a:moveTo>
                      <a:pt x="762" y="0"/>
                    </a:moveTo>
                    <a:lnTo>
                      <a:pt x="680" y="14"/>
                    </a:lnTo>
                    <a:lnTo>
                      <a:pt x="599" y="28"/>
                    </a:lnTo>
                    <a:lnTo>
                      <a:pt x="517" y="55"/>
                    </a:lnTo>
                    <a:lnTo>
                      <a:pt x="367" y="136"/>
                    </a:lnTo>
                    <a:lnTo>
                      <a:pt x="245" y="245"/>
                    </a:lnTo>
                    <a:lnTo>
                      <a:pt x="150" y="368"/>
                    </a:lnTo>
                    <a:lnTo>
                      <a:pt x="68" y="504"/>
                    </a:lnTo>
                    <a:lnTo>
                      <a:pt x="41" y="585"/>
                    </a:lnTo>
                    <a:lnTo>
                      <a:pt x="14" y="667"/>
                    </a:lnTo>
                    <a:lnTo>
                      <a:pt x="0" y="749"/>
                    </a:lnTo>
                    <a:lnTo>
                      <a:pt x="0" y="830"/>
                    </a:lnTo>
                    <a:lnTo>
                      <a:pt x="0" y="925"/>
                    </a:lnTo>
                    <a:lnTo>
                      <a:pt x="14" y="1007"/>
                    </a:lnTo>
                    <a:lnTo>
                      <a:pt x="41" y="1089"/>
                    </a:lnTo>
                    <a:lnTo>
                      <a:pt x="68" y="1170"/>
                    </a:lnTo>
                    <a:lnTo>
                      <a:pt x="150" y="1306"/>
                    </a:lnTo>
                    <a:lnTo>
                      <a:pt x="245" y="1429"/>
                    </a:lnTo>
                    <a:lnTo>
                      <a:pt x="367" y="1537"/>
                    </a:lnTo>
                    <a:lnTo>
                      <a:pt x="517" y="1605"/>
                    </a:lnTo>
                    <a:lnTo>
                      <a:pt x="599" y="1646"/>
                    </a:lnTo>
                    <a:lnTo>
                      <a:pt x="680" y="1660"/>
                    </a:lnTo>
                    <a:lnTo>
                      <a:pt x="762" y="1674"/>
                    </a:lnTo>
                    <a:lnTo>
                      <a:pt x="31082" y="1674"/>
                    </a:lnTo>
                    <a:lnTo>
                      <a:pt x="31164" y="1660"/>
                    </a:lnTo>
                    <a:lnTo>
                      <a:pt x="31245" y="1646"/>
                    </a:lnTo>
                    <a:lnTo>
                      <a:pt x="31327" y="1605"/>
                    </a:lnTo>
                    <a:lnTo>
                      <a:pt x="31463" y="1537"/>
                    </a:lnTo>
                    <a:lnTo>
                      <a:pt x="31585" y="1429"/>
                    </a:lnTo>
                    <a:lnTo>
                      <a:pt x="31694" y="1306"/>
                    </a:lnTo>
                    <a:lnTo>
                      <a:pt x="31776" y="1170"/>
                    </a:lnTo>
                    <a:lnTo>
                      <a:pt x="31803" y="1089"/>
                    </a:lnTo>
                    <a:lnTo>
                      <a:pt x="31817" y="1007"/>
                    </a:lnTo>
                    <a:lnTo>
                      <a:pt x="31830" y="925"/>
                    </a:lnTo>
                    <a:lnTo>
                      <a:pt x="31844" y="830"/>
                    </a:lnTo>
                    <a:lnTo>
                      <a:pt x="31830" y="749"/>
                    </a:lnTo>
                    <a:lnTo>
                      <a:pt x="31817" y="667"/>
                    </a:lnTo>
                    <a:lnTo>
                      <a:pt x="31803" y="585"/>
                    </a:lnTo>
                    <a:lnTo>
                      <a:pt x="31776" y="504"/>
                    </a:lnTo>
                    <a:lnTo>
                      <a:pt x="31694" y="368"/>
                    </a:lnTo>
                    <a:lnTo>
                      <a:pt x="31585" y="245"/>
                    </a:lnTo>
                    <a:lnTo>
                      <a:pt x="31463" y="136"/>
                    </a:lnTo>
                    <a:lnTo>
                      <a:pt x="31327" y="55"/>
                    </a:lnTo>
                    <a:lnTo>
                      <a:pt x="31245" y="28"/>
                    </a:lnTo>
                    <a:lnTo>
                      <a:pt x="31164" y="14"/>
                    </a:lnTo>
                    <a:lnTo>
                      <a:pt x="31082"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8"/>
              <p:cNvSpPr/>
              <p:nvPr/>
            </p:nvSpPr>
            <p:spPr>
              <a:xfrm>
                <a:off x="1266796" y="1647744"/>
                <a:ext cx="209566" cy="15638"/>
              </a:xfrm>
              <a:custGeom>
                <a:avLst/>
                <a:gdLst/>
                <a:ahLst/>
                <a:cxnLst/>
                <a:rect l="l" t="t" r="r" b="b"/>
                <a:pathLst>
                  <a:path w="7116" h="531" extrusionOk="0">
                    <a:moveTo>
                      <a:pt x="1" y="0"/>
                    </a:moveTo>
                    <a:lnTo>
                      <a:pt x="1" y="531"/>
                    </a:lnTo>
                    <a:lnTo>
                      <a:pt x="7115" y="531"/>
                    </a:lnTo>
                    <a:lnTo>
                      <a:pt x="71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8"/>
              <p:cNvSpPr/>
              <p:nvPr/>
            </p:nvSpPr>
            <p:spPr>
              <a:xfrm>
                <a:off x="1266796" y="1679373"/>
                <a:ext cx="209566" cy="15667"/>
              </a:xfrm>
              <a:custGeom>
                <a:avLst/>
                <a:gdLst/>
                <a:ahLst/>
                <a:cxnLst/>
                <a:rect l="l" t="t" r="r" b="b"/>
                <a:pathLst>
                  <a:path w="7116" h="532" extrusionOk="0">
                    <a:moveTo>
                      <a:pt x="1" y="1"/>
                    </a:moveTo>
                    <a:lnTo>
                      <a:pt x="1" y="531"/>
                    </a:lnTo>
                    <a:lnTo>
                      <a:pt x="7115" y="531"/>
                    </a:lnTo>
                    <a:lnTo>
                      <a:pt x="7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8"/>
              <p:cNvSpPr/>
              <p:nvPr/>
            </p:nvSpPr>
            <p:spPr>
              <a:xfrm>
                <a:off x="1267620" y="1713830"/>
                <a:ext cx="209537" cy="15638"/>
              </a:xfrm>
              <a:custGeom>
                <a:avLst/>
                <a:gdLst/>
                <a:ahLst/>
                <a:cxnLst/>
                <a:rect l="l" t="t" r="r" b="b"/>
                <a:pathLst>
                  <a:path w="7115" h="531" extrusionOk="0">
                    <a:moveTo>
                      <a:pt x="0" y="0"/>
                    </a:moveTo>
                    <a:lnTo>
                      <a:pt x="0" y="531"/>
                    </a:lnTo>
                    <a:lnTo>
                      <a:pt x="7114" y="531"/>
                    </a:lnTo>
                    <a:lnTo>
                      <a:pt x="71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8"/>
              <p:cNvSpPr/>
              <p:nvPr/>
            </p:nvSpPr>
            <p:spPr>
              <a:xfrm>
                <a:off x="1266796" y="1747492"/>
                <a:ext cx="209566" cy="15638"/>
              </a:xfrm>
              <a:custGeom>
                <a:avLst/>
                <a:gdLst/>
                <a:ahLst/>
                <a:cxnLst/>
                <a:rect l="l" t="t" r="r" b="b"/>
                <a:pathLst>
                  <a:path w="7116" h="531" extrusionOk="0">
                    <a:moveTo>
                      <a:pt x="1" y="0"/>
                    </a:moveTo>
                    <a:lnTo>
                      <a:pt x="1" y="531"/>
                    </a:lnTo>
                    <a:lnTo>
                      <a:pt x="7115" y="531"/>
                    </a:lnTo>
                    <a:lnTo>
                      <a:pt x="71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
              <p:cNvSpPr/>
              <p:nvPr/>
            </p:nvSpPr>
            <p:spPr>
              <a:xfrm>
                <a:off x="1266796" y="1779122"/>
                <a:ext cx="209566" cy="15667"/>
              </a:xfrm>
              <a:custGeom>
                <a:avLst/>
                <a:gdLst/>
                <a:ahLst/>
                <a:cxnLst/>
                <a:rect l="l" t="t" r="r" b="b"/>
                <a:pathLst>
                  <a:path w="7116" h="532" extrusionOk="0">
                    <a:moveTo>
                      <a:pt x="1" y="1"/>
                    </a:moveTo>
                    <a:lnTo>
                      <a:pt x="1" y="531"/>
                    </a:lnTo>
                    <a:lnTo>
                      <a:pt x="7115" y="531"/>
                    </a:lnTo>
                    <a:lnTo>
                      <a:pt x="7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8"/>
              <p:cNvSpPr/>
              <p:nvPr/>
            </p:nvSpPr>
            <p:spPr>
              <a:xfrm>
                <a:off x="1266796" y="1815170"/>
                <a:ext cx="209566" cy="16050"/>
              </a:xfrm>
              <a:custGeom>
                <a:avLst/>
                <a:gdLst/>
                <a:ahLst/>
                <a:cxnLst/>
                <a:rect l="l" t="t" r="r" b="b"/>
                <a:pathLst>
                  <a:path w="7116" h="545" extrusionOk="0">
                    <a:moveTo>
                      <a:pt x="1" y="1"/>
                    </a:moveTo>
                    <a:lnTo>
                      <a:pt x="1" y="545"/>
                    </a:lnTo>
                    <a:lnTo>
                      <a:pt x="7115" y="545"/>
                    </a:lnTo>
                    <a:lnTo>
                      <a:pt x="7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8"/>
              <p:cNvSpPr/>
              <p:nvPr/>
            </p:nvSpPr>
            <p:spPr>
              <a:xfrm>
                <a:off x="913065" y="1530354"/>
                <a:ext cx="395837" cy="395808"/>
              </a:xfrm>
              <a:custGeom>
                <a:avLst/>
                <a:gdLst/>
                <a:ahLst/>
                <a:cxnLst/>
                <a:rect l="l" t="t" r="r" b="b"/>
                <a:pathLst>
                  <a:path w="13441" h="13440" extrusionOk="0">
                    <a:moveTo>
                      <a:pt x="6557" y="0"/>
                    </a:moveTo>
                    <a:lnTo>
                      <a:pt x="6408" y="14"/>
                    </a:lnTo>
                    <a:lnTo>
                      <a:pt x="6176" y="28"/>
                    </a:lnTo>
                    <a:lnTo>
                      <a:pt x="5959" y="41"/>
                    </a:lnTo>
                    <a:lnTo>
                      <a:pt x="5632" y="96"/>
                    </a:lnTo>
                    <a:lnTo>
                      <a:pt x="5319" y="150"/>
                    </a:lnTo>
                    <a:lnTo>
                      <a:pt x="5007" y="218"/>
                    </a:lnTo>
                    <a:lnTo>
                      <a:pt x="4707" y="313"/>
                    </a:lnTo>
                    <a:lnTo>
                      <a:pt x="4408" y="409"/>
                    </a:lnTo>
                    <a:lnTo>
                      <a:pt x="4109" y="531"/>
                    </a:lnTo>
                    <a:lnTo>
                      <a:pt x="3823" y="653"/>
                    </a:lnTo>
                    <a:lnTo>
                      <a:pt x="3551" y="803"/>
                    </a:lnTo>
                    <a:lnTo>
                      <a:pt x="3279" y="953"/>
                    </a:lnTo>
                    <a:lnTo>
                      <a:pt x="3021" y="1116"/>
                    </a:lnTo>
                    <a:lnTo>
                      <a:pt x="2762" y="1293"/>
                    </a:lnTo>
                    <a:lnTo>
                      <a:pt x="2517" y="1483"/>
                    </a:lnTo>
                    <a:lnTo>
                      <a:pt x="2286" y="1674"/>
                    </a:lnTo>
                    <a:lnTo>
                      <a:pt x="2055" y="1891"/>
                    </a:lnTo>
                    <a:lnTo>
                      <a:pt x="1837" y="2109"/>
                    </a:lnTo>
                    <a:lnTo>
                      <a:pt x="1633" y="2340"/>
                    </a:lnTo>
                    <a:lnTo>
                      <a:pt x="1538" y="2449"/>
                    </a:lnTo>
                    <a:lnTo>
                      <a:pt x="1443" y="2558"/>
                    </a:lnTo>
                    <a:lnTo>
                      <a:pt x="1361" y="2667"/>
                    </a:lnTo>
                    <a:lnTo>
                      <a:pt x="1347" y="2680"/>
                    </a:lnTo>
                    <a:lnTo>
                      <a:pt x="1293" y="2748"/>
                    </a:lnTo>
                    <a:lnTo>
                      <a:pt x="1266" y="2803"/>
                    </a:lnTo>
                    <a:lnTo>
                      <a:pt x="1252" y="2816"/>
                    </a:lnTo>
                    <a:lnTo>
                      <a:pt x="1116" y="3007"/>
                    </a:lnTo>
                    <a:lnTo>
                      <a:pt x="994" y="3211"/>
                    </a:lnTo>
                    <a:lnTo>
                      <a:pt x="871" y="3415"/>
                    </a:lnTo>
                    <a:lnTo>
                      <a:pt x="749" y="3619"/>
                    </a:lnTo>
                    <a:lnTo>
                      <a:pt x="654" y="3836"/>
                    </a:lnTo>
                    <a:lnTo>
                      <a:pt x="545" y="4054"/>
                    </a:lnTo>
                    <a:lnTo>
                      <a:pt x="450" y="4285"/>
                    </a:lnTo>
                    <a:lnTo>
                      <a:pt x="368" y="4503"/>
                    </a:lnTo>
                    <a:lnTo>
                      <a:pt x="300" y="4734"/>
                    </a:lnTo>
                    <a:lnTo>
                      <a:pt x="232" y="4965"/>
                    </a:lnTo>
                    <a:lnTo>
                      <a:pt x="164" y="5210"/>
                    </a:lnTo>
                    <a:lnTo>
                      <a:pt x="123" y="5455"/>
                    </a:lnTo>
                    <a:lnTo>
                      <a:pt x="82" y="5700"/>
                    </a:lnTo>
                    <a:lnTo>
                      <a:pt x="42" y="5945"/>
                    </a:lnTo>
                    <a:lnTo>
                      <a:pt x="14" y="6190"/>
                    </a:lnTo>
                    <a:lnTo>
                      <a:pt x="1" y="6448"/>
                    </a:lnTo>
                    <a:lnTo>
                      <a:pt x="1" y="6720"/>
                    </a:lnTo>
                    <a:lnTo>
                      <a:pt x="1" y="7006"/>
                    </a:lnTo>
                    <a:lnTo>
                      <a:pt x="14" y="7278"/>
                    </a:lnTo>
                    <a:lnTo>
                      <a:pt x="42" y="7536"/>
                    </a:lnTo>
                    <a:lnTo>
                      <a:pt x="82" y="7808"/>
                    </a:lnTo>
                    <a:lnTo>
                      <a:pt x="137" y="8067"/>
                    </a:lnTo>
                    <a:lnTo>
                      <a:pt x="191" y="8325"/>
                    </a:lnTo>
                    <a:lnTo>
                      <a:pt x="259" y="8570"/>
                    </a:lnTo>
                    <a:lnTo>
                      <a:pt x="327" y="8829"/>
                    </a:lnTo>
                    <a:lnTo>
                      <a:pt x="422" y="9073"/>
                    </a:lnTo>
                    <a:lnTo>
                      <a:pt x="518" y="9305"/>
                    </a:lnTo>
                    <a:lnTo>
                      <a:pt x="613" y="9549"/>
                    </a:lnTo>
                    <a:lnTo>
                      <a:pt x="722" y="9781"/>
                    </a:lnTo>
                    <a:lnTo>
                      <a:pt x="844" y="9998"/>
                    </a:lnTo>
                    <a:lnTo>
                      <a:pt x="980" y="10216"/>
                    </a:lnTo>
                    <a:lnTo>
                      <a:pt x="1116" y="10434"/>
                    </a:lnTo>
                    <a:lnTo>
                      <a:pt x="1266" y="10638"/>
                    </a:lnTo>
                    <a:lnTo>
                      <a:pt x="1415" y="10842"/>
                    </a:lnTo>
                    <a:lnTo>
                      <a:pt x="1429" y="10869"/>
                    </a:lnTo>
                    <a:lnTo>
                      <a:pt x="1511" y="10964"/>
                    </a:lnTo>
                    <a:lnTo>
                      <a:pt x="1551" y="11032"/>
                    </a:lnTo>
                    <a:lnTo>
                      <a:pt x="1619" y="11100"/>
                    </a:lnTo>
                    <a:lnTo>
                      <a:pt x="1715" y="11209"/>
                    </a:lnTo>
                    <a:lnTo>
                      <a:pt x="1796" y="11304"/>
                    </a:lnTo>
                    <a:lnTo>
                      <a:pt x="1810" y="11318"/>
                    </a:lnTo>
                    <a:lnTo>
                      <a:pt x="2014" y="11522"/>
                    </a:lnTo>
                    <a:lnTo>
                      <a:pt x="2232" y="11726"/>
                    </a:lnTo>
                    <a:lnTo>
                      <a:pt x="2449" y="11916"/>
                    </a:lnTo>
                    <a:lnTo>
                      <a:pt x="2680" y="12093"/>
                    </a:lnTo>
                    <a:lnTo>
                      <a:pt x="2912" y="12270"/>
                    </a:lnTo>
                    <a:lnTo>
                      <a:pt x="3157" y="12433"/>
                    </a:lnTo>
                    <a:lnTo>
                      <a:pt x="3415" y="12583"/>
                    </a:lnTo>
                    <a:lnTo>
                      <a:pt x="3673" y="12719"/>
                    </a:lnTo>
                    <a:lnTo>
                      <a:pt x="3946" y="12841"/>
                    </a:lnTo>
                    <a:lnTo>
                      <a:pt x="4218" y="12964"/>
                    </a:lnTo>
                    <a:lnTo>
                      <a:pt x="4490" y="13059"/>
                    </a:lnTo>
                    <a:lnTo>
                      <a:pt x="4775" y="13154"/>
                    </a:lnTo>
                    <a:lnTo>
                      <a:pt x="5061" y="13236"/>
                    </a:lnTo>
                    <a:lnTo>
                      <a:pt x="5360" y="13304"/>
                    </a:lnTo>
                    <a:lnTo>
                      <a:pt x="5659" y="13358"/>
                    </a:lnTo>
                    <a:lnTo>
                      <a:pt x="5959" y="13399"/>
                    </a:lnTo>
                    <a:lnTo>
                      <a:pt x="6176" y="13426"/>
                    </a:lnTo>
                    <a:lnTo>
                      <a:pt x="6408" y="13440"/>
                    </a:lnTo>
                    <a:lnTo>
                      <a:pt x="6979" y="13440"/>
                    </a:lnTo>
                    <a:lnTo>
                      <a:pt x="7265" y="13426"/>
                    </a:lnTo>
                    <a:lnTo>
                      <a:pt x="7319" y="13413"/>
                    </a:lnTo>
                    <a:lnTo>
                      <a:pt x="7632" y="13385"/>
                    </a:lnTo>
                    <a:lnTo>
                      <a:pt x="7945" y="13331"/>
                    </a:lnTo>
                    <a:lnTo>
                      <a:pt x="8244" y="13263"/>
                    </a:lnTo>
                    <a:lnTo>
                      <a:pt x="8543" y="13195"/>
                    </a:lnTo>
                    <a:lnTo>
                      <a:pt x="8842" y="13100"/>
                    </a:lnTo>
                    <a:lnTo>
                      <a:pt x="9128" y="12991"/>
                    </a:lnTo>
                    <a:lnTo>
                      <a:pt x="9414" y="12882"/>
                    </a:lnTo>
                    <a:lnTo>
                      <a:pt x="9686" y="12760"/>
                    </a:lnTo>
                    <a:lnTo>
                      <a:pt x="9958" y="12610"/>
                    </a:lnTo>
                    <a:lnTo>
                      <a:pt x="10216" y="12460"/>
                    </a:lnTo>
                    <a:lnTo>
                      <a:pt x="10461" y="12297"/>
                    </a:lnTo>
                    <a:lnTo>
                      <a:pt x="10706" y="12134"/>
                    </a:lnTo>
                    <a:lnTo>
                      <a:pt x="10951" y="11944"/>
                    </a:lnTo>
                    <a:lnTo>
                      <a:pt x="11182" y="11753"/>
                    </a:lnTo>
                    <a:lnTo>
                      <a:pt x="11400" y="11549"/>
                    </a:lnTo>
                    <a:lnTo>
                      <a:pt x="11604" y="11331"/>
                    </a:lnTo>
                    <a:lnTo>
                      <a:pt x="11617" y="11318"/>
                    </a:lnTo>
                    <a:lnTo>
                      <a:pt x="11821" y="11100"/>
                    </a:lnTo>
                    <a:lnTo>
                      <a:pt x="11998" y="10883"/>
                    </a:lnTo>
                    <a:lnTo>
                      <a:pt x="12012" y="10869"/>
                    </a:lnTo>
                    <a:lnTo>
                      <a:pt x="12162" y="10665"/>
                    </a:lnTo>
                    <a:lnTo>
                      <a:pt x="12311" y="10447"/>
                    </a:lnTo>
                    <a:lnTo>
                      <a:pt x="12447" y="10230"/>
                    </a:lnTo>
                    <a:lnTo>
                      <a:pt x="12583" y="10012"/>
                    </a:lnTo>
                    <a:lnTo>
                      <a:pt x="12706" y="9781"/>
                    </a:lnTo>
                    <a:lnTo>
                      <a:pt x="12814" y="9549"/>
                    </a:lnTo>
                    <a:lnTo>
                      <a:pt x="12923" y="9318"/>
                    </a:lnTo>
                    <a:lnTo>
                      <a:pt x="13018" y="9073"/>
                    </a:lnTo>
                    <a:lnTo>
                      <a:pt x="13100" y="8829"/>
                    </a:lnTo>
                    <a:lnTo>
                      <a:pt x="13182" y="8584"/>
                    </a:lnTo>
                    <a:lnTo>
                      <a:pt x="13250" y="8325"/>
                    </a:lnTo>
                    <a:lnTo>
                      <a:pt x="13304" y="8067"/>
                    </a:lnTo>
                    <a:lnTo>
                      <a:pt x="13345" y="7808"/>
                    </a:lnTo>
                    <a:lnTo>
                      <a:pt x="13386" y="7550"/>
                    </a:lnTo>
                    <a:lnTo>
                      <a:pt x="13413" y="7278"/>
                    </a:lnTo>
                    <a:lnTo>
                      <a:pt x="13427" y="7006"/>
                    </a:lnTo>
                    <a:lnTo>
                      <a:pt x="13440" y="6720"/>
                    </a:lnTo>
                    <a:lnTo>
                      <a:pt x="13427" y="6448"/>
                    </a:lnTo>
                    <a:lnTo>
                      <a:pt x="13413" y="6190"/>
                    </a:lnTo>
                    <a:lnTo>
                      <a:pt x="13386" y="5945"/>
                    </a:lnTo>
                    <a:lnTo>
                      <a:pt x="13359" y="5700"/>
                    </a:lnTo>
                    <a:lnTo>
                      <a:pt x="13318" y="5455"/>
                    </a:lnTo>
                    <a:lnTo>
                      <a:pt x="13263" y="5210"/>
                    </a:lnTo>
                    <a:lnTo>
                      <a:pt x="13209" y="4965"/>
                    </a:lnTo>
                    <a:lnTo>
                      <a:pt x="13141" y="4734"/>
                    </a:lnTo>
                    <a:lnTo>
                      <a:pt x="13059" y="4503"/>
                    </a:lnTo>
                    <a:lnTo>
                      <a:pt x="12978" y="4285"/>
                    </a:lnTo>
                    <a:lnTo>
                      <a:pt x="12882" y="4054"/>
                    </a:lnTo>
                    <a:lnTo>
                      <a:pt x="12787" y="3836"/>
                    </a:lnTo>
                    <a:lnTo>
                      <a:pt x="12678" y="3619"/>
                    </a:lnTo>
                    <a:lnTo>
                      <a:pt x="12570" y="3415"/>
                    </a:lnTo>
                    <a:lnTo>
                      <a:pt x="12447" y="3211"/>
                    </a:lnTo>
                    <a:lnTo>
                      <a:pt x="12311" y="3007"/>
                    </a:lnTo>
                    <a:lnTo>
                      <a:pt x="12175" y="2816"/>
                    </a:lnTo>
                    <a:lnTo>
                      <a:pt x="12162" y="2789"/>
                    </a:lnTo>
                    <a:lnTo>
                      <a:pt x="11998" y="2571"/>
                    </a:lnTo>
                    <a:lnTo>
                      <a:pt x="11821" y="2340"/>
                    </a:lnTo>
                    <a:lnTo>
                      <a:pt x="11808" y="2327"/>
                    </a:lnTo>
                    <a:lnTo>
                      <a:pt x="11590" y="2095"/>
                    </a:lnTo>
                    <a:lnTo>
                      <a:pt x="11359" y="1878"/>
                    </a:lnTo>
                    <a:lnTo>
                      <a:pt x="11128" y="1660"/>
                    </a:lnTo>
                    <a:lnTo>
                      <a:pt x="10883" y="1456"/>
                    </a:lnTo>
                    <a:lnTo>
                      <a:pt x="10638" y="1266"/>
                    </a:lnTo>
                    <a:lnTo>
                      <a:pt x="10366" y="1089"/>
                    </a:lnTo>
                    <a:lnTo>
                      <a:pt x="10094" y="912"/>
                    </a:lnTo>
                    <a:lnTo>
                      <a:pt x="9822" y="762"/>
                    </a:lnTo>
                    <a:lnTo>
                      <a:pt x="9523" y="626"/>
                    </a:lnTo>
                    <a:lnTo>
                      <a:pt x="9237" y="490"/>
                    </a:lnTo>
                    <a:lnTo>
                      <a:pt x="8924" y="381"/>
                    </a:lnTo>
                    <a:lnTo>
                      <a:pt x="8625" y="273"/>
                    </a:lnTo>
                    <a:lnTo>
                      <a:pt x="8298" y="191"/>
                    </a:lnTo>
                    <a:lnTo>
                      <a:pt x="7986" y="123"/>
                    </a:lnTo>
                    <a:lnTo>
                      <a:pt x="7659" y="68"/>
                    </a:lnTo>
                    <a:lnTo>
                      <a:pt x="7319" y="28"/>
                    </a:lnTo>
                    <a:lnTo>
                      <a:pt x="7265" y="28"/>
                    </a:lnTo>
                    <a:lnTo>
                      <a:pt x="6979" y="14"/>
                    </a:lnTo>
                    <a:lnTo>
                      <a:pt x="67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8"/>
              <p:cNvSpPr/>
              <p:nvPr/>
            </p:nvSpPr>
            <p:spPr>
              <a:xfrm>
                <a:off x="1003596" y="1624095"/>
                <a:ext cx="214749" cy="214749"/>
              </a:xfrm>
              <a:custGeom>
                <a:avLst/>
                <a:gdLst/>
                <a:ahLst/>
                <a:cxnLst/>
                <a:rect l="l" t="t" r="r" b="b"/>
                <a:pathLst>
                  <a:path w="7292" h="7292" extrusionOk="0">
                    <a:moveTo>
                      <a:pt x="3646" y="0"/>
                    </a:moveTo>
                    <a:lnTo>
                      <a:pt x="3456" y="14"/>
                    </a:lnTo>
                    <a:lnTo>
                      <a:pt x="3266" y="28"/>
                    </a:lnTo>
                    <a:lnTo>
                      <a:pt x="3089" y="41"/>
                    </a:lnTo>
                    <a:lnTo>
                      <a:pt x="2912" y="82"/>
                    </a:lnTo>
                    <a:lnTo>
                      <a:pt x="2735" y="123"/>
                    </a:lnTo>
                    <a:lnTo>
                      <a:pt x="2558" y="164"/>
                    </a:lnTo>
                    <a:lnTo>
                      <a:pt x="2395" y="232"/>
                    </a:lnTo>
                    <a:lnTo>
                      <a:pt x="2218" y="286"/>
                    </a:lnTo>
                    <a:lnTo>
                      <a:pt x="2069" y="368"/>
                    </a:lnTo>
                    <a:lnTo>
                      <a:pt x="1905" y="449"/>
                    </a:lnTo>
                    <a:lnTo>
                      <a:pt x="1756" y="531"/>
                    </a:lnTo>
                    <a:lnTo>
                      <a:pt x="1606" y="626"/>
                    </a:lnTo>
                    <a:lnTo>
                      <a:pt x="1456" y="735"/>
                    </a:lnTo>
                    <a:lnTo>
                      <a:pt x="1320" y="844"/>
                    </a:lnTo>
                    <a:lnTo>
                      <a:pt x="1198" y="953"/>
                    </a:lnTo>
                    <a:lnTo>
                      <a:pt x="1062" y="1075"/>
                    </a:lnTo>
                    <a:lnTo>
                      <a:pt x="940" y="1197"/>
                    </a:lnTo>
                    <a:lnTo>
                      <a:pt x="831" y="1334"/>
                    </a:lnTo>
                    <a:lnTo>
                      <a:pt x="722" y="1470"/>
                    </a:lnTo>
                    <a:lnTo>
                      <a:pt x="627" y="1606"/>
                    </a:lnTo>
                    <a:lnTo>
                      <a:pt x="531" y="1755"/>
                    </a:lnTo>
                    <a:lnTo>
                      <a:pt x="436" y="1918"/>
                    </a:lnTo>
                    <a:lnTo>
                      <a:pt x="355" y="2068"/>
                    </a:lnTo>
                    <a:lnTo>
                      <a:pt x="287" y="2231"/>
                    </a:lnTo>
                    <a:lnTo>
                      <a:pt x="219" y="2395"/>
                    </a:lnTo>
                    <a:lnTo>
                      <a:pt x="164" y="2571"/>
                    </a:lnTo>
                    <a:lnTo>
                      <a:pt x="110" y="2735"/>
                    </a:lnTo>
                    <a:lnTo>
                      <a:pt x="69" y="2911"/>
                    </a:lnTo>
                    <a:lnTo>
                      <a:pt x="42" y="3088"/>
                    </a:lnTo>
                    <a:lnTo>
                      <a:pt x="15" y="3279"/>
                    </a:lnTo>
                    <a:lnTo>
                      <a:pt x="1" y="3456"/>
                    </a:lnTo>
                    <a:lnTo>
                      <a:pt x="1" y="3646"/>
                    </a:lnTo>
                    <a:lnTo>
                      <a:pt x="1" y="3836"/>
                    </a:lnTo>
                    <a:lnTo>
                      <a:pt x="15" y="4027"/>
                    </a:lnTo>
                    <a:lnTo>
                      <a:pt x="42" y="4204"/>
                    </a:lnTo>
                    <a:lnTo>
                      <a:pt x="69" y="4380"/>
                    </a:lnTo>
                    <a:lnTo>
                      <a:pt x="110" y="4557"/>
                    </a:lnTo>
                    <a:lnTo>
                      <a:pt x="164" y="4734"/>
                    </a:lnTo>
                    <a:lnTo>
                      <a:pt x="219" y="4897"/>
                    </a:lnTo>
                    <a:lnTo>
                      <a:pt x="287" y="5074"/>
                    </a:lnTo>
                    <a:lnTo>
                      <a:pt x="355" y="5224"/>
                    </a:lnTo>
                    <a:lnTo>
                      <a:pt x="436" y="5387"/>
                    </a:lnTo>
                    <a:lnTo>
                      <a:pt x="531" y="5537"/>
                    </a:lnTo>
                    <a:lnTo>
                      <a:pt x="627" y="5686"/>
                    </a:lnTo>
                    <a:lnTo>
                      <a:pt x="722" y="5836"/>
                    </a:lnTo>
                    <a:lnTo>
                      <a:pt x="831" y="5972"/>
                    </a:lnTo>
                    <a:lnTo>
                      <a:pt x="940" y="6094"/>
                    </a:lnTo>
                    <a:lnTo>
                      <a:pt x="1062" y="6230"/>
                    </a:lnTo>
                    <a:lnTo>
                      <a:pt x="1198" y="6353"/>
                    </a:lnTo>
                    <a:lnTo>
                      <a:pt x="1320" y="6462"/>
                    </a:lnTo>
                    <a:lnTo>
                      <a:pt x="1456" y="6570"/>
                    </a:lnTo>
                    <a:lnTo>
                      <a:pt x="1606" y="6666"/>
                    </a:lnTo>
                    <a:lnTo>
                      <a:pt x="1756" y="6761"/>
                    </a:lnTo>
                    <a:lnTo>
                      <a:pt x="1905" y="6856"/>
                    </a:lnTo>
                    <a:lnTo>
                      <a:pt x="2069" y="6938"/>
                    </a:lnTo>
                    <a:lnTo>
                      <a:pt x="2218" y="7006"/>
                    </a:lnTo>
                    <a:lnTo>
                      <a:pt x="2395" y="7074"/>
                    </a:lnTo>
                    <a:lnTo>
                      <a:pt x="2558" y="7128"/>
                    </a:lnTo>
                    <a:lnTo>
                      <a:pt x="2735" y="7183"/>
                    </a:lnTo>
                    <a:lnTo>
                      <a:pt x="2912" y="7223"/>
                    </a:lnTo>
                    <a:lnTo>
                      <a:pt x="3089" y="7251"/>
                    </a:lnTo>
                    <a:lnTo>
                      <a:pt x="3266" y="7278"/>
                    </a:lnTo>
                    <a:lnTo>
                      <a:pt x="3456" y="7291"/>
                    </a:lnTo>
                    <a:lnTo>
                      <a:pt x="3837" y="7291"/>
                    </a:lnTo>
                    <a:lnTo>
                      <a:pt x="4014" y="7278"/>
                    </a:lnTo>
                    <a:lnTo>
                      <a:pt x="4204" y="7251"/>
                    </a:lnTo>
                    <a:lnTo>
                      <a:pt x="4381" y="7223"/>
                    </a:lnTo>
                    <a:lnTo>
                      <a:pt x="4558" y="7183"/>
                    </a:lnTo>
                    <a:lnTo>
                      <a:pt x="4721" y="7128"/>
                    </a:lnTo>
                    <a:lnTo>
                      <a:pt x="4898" y="7074"/>
                    </a:lnTo>
                    <a:lnTo>
                      <a:pt x="5061" y="7006"/>
                    </a:lnTo>
                    <a:lnTo>
                      <a:pt x="5224" y="6938"/>
                    </a:lnTo>
                    <a:lnTo>
                      <a:pt x="5374" y="6856"/>
                    </a:lnTo>
                    <a:lnTo>
                      <a:pt x="5537" y="6761"/>
                    </a:lnTo>
                    <a:lnTo>
                      <a:pt x="5687" y="6666"/>
                    </a:lnTo>
                    <a:lnTo>
                      <a:pt x="5823" y="6570"/>
                    </a:lnTo>
                    <a:lnTo>
                      <a:pt x="5959" y="6462"/>
                    </a:lnTo>
                    <a:lnTo>
                      <a:pt x="6095" y="6353"/>
                    </a:lnTo>
                    <a:lnTo>
                      <a:pt x="6217" y="6230"/>
                    </a:lnTo>
                    <a:lnTo>
                      <a:pt x="6340" y="6094"/>
                    </a:lnTo>
                    <a:lnTo>
                      <a:pt x="6462" y="5972"/>
                    </a:lnTo>
                    <a:lnTo>
                      <a:pt x="6557" y="5836"/>
                    </a:lnTo>
                    <a:lnTo>
                      <a:pt x="6666" y="5686"/>
                    </a:lnTo>
                    <a:lnTo>
                      <a:pt x="6761" y="5537"/>
                    </a:lnTo>
                    <a:lnTo>
                      <a:pt x="6843" y="5387"/>
                    </a:lnTo>
                    <a:lnTo>
                      <a:pt x="6925" y="5224"/>
                    </a:lnTo>
                    <a:lnTo>
                      <a:pt x="7006" y="5074"/>
                    </a:lnTo>
                    <a:lnTo>
                      <a:pt x="7061" y="4897"/>
                    </a:lnTo>
                    <a:lnTo>
                      <a:pt x="7129" y="4734"/>
                    </a:lnTo>
                    <a:lnTo>
                      <a:pt x="7170" y="4557"/>
                    </a:lnTo>
                    <a:lnTo>
                      <a:pt x="7210" y="4380"/>
                    </a:lnTo>
                    <a:lnTo>
                      <a:pt x="7251" y="4204"/>
                    </a:lnTo>
                    <a:lnTo>
                      <a:pt x="7265" y="4027"/>
                    </a:lnTo>
                    <a:lnTo>
                      <a:pt x="7278" y="3836"/>
                    </a:lnTo>
                    <a:lnTo>
                      <a:pt x="7292" y="3646"/>
                    </a:lnTo>
                    <a:lnTo>
                      <a:pt x="7278" y="3456"/>
                    </a:lnTo>
                    <a:lnTo>
                      <a:pt x="7265" y="3279"/>
                    </a:lnTo>
                    <a:lnTo>
                      <a:pt x="7251" y="3088"/>
                    </a:lnTo>
                    <a:lnTo>
                      <a:pt x="7210" y="2911"/>
                    </a:lnTo>
                    <a:lnTo>
                      <a:pt x="7170" y="2735"/>
                    </a:lnTo>
                    <a:lnTo>
                      <a:pt x="7129" y="2571"/>
                    </a:lnTo>
                    <a:lnTo>
                      <a:pt x="7061" y="2395"/>
                    </a:lnTo>
                    <a:lnTo>
                      <a:pt x="7006" y="2231"/>
                    </a:lnTo>
                    <a:lnTo>
                      <a:pt x="6925" y="2068"/>
                    </a:lnTo>
                    <a:lnTo>
                      <a:pt x="6843" y="1918"/>
                    </a:lnTo>
                    <a:lnTo>
                      <a:pt x="6761" y="1755"/>
                    </a:lnTo>
                    <a:lnTo>
                      <a:pt x="6666" y="1606"/>
                    </a:lnTo>
                    <a:lnTo>
                      <a:pt x="6557" y="1470"/>
                    </a:lnTo>
                    <a:lnTo>
                      <a:pt x="6462" y="1334"/>
                    </a:lnTo>
                    <a:lnTo>
                      <a:pt x="6340" y="1197"/>
                    </a:lnTo>
                    <a:lnTo>
                      <a:pt x="6217" y="1075"/>
                    </a:lnTo>
                    <a:lnTo>
                      <a:pt x="6095" y="953"/>
                    </a:lnTo>
                    <a:lnTo>
                      <a:pt x="5959" y="844"/>
                    </a:lnTo>
                    <a:lnTo>
                      <a:pt x="5823" y="735"/>
                    </a:lnTo>
                    <a:lnTo>
                      <a:pt x="5687" y="626"/>
                    </a:lnTo>
                    <a:lnTo>
                      <a:pt x="5537" y="531"/>
                    </a:lnTo>
                    <a:lnTo>
                      <a:pt x="5374" y="449"/>
                    </a:lnTo>
                    <a:lnTo>
                      <a:pt x="5224" y="368"/>
                    </a:lnTo>
                    <a:lnTo>
                      <a:pt x="5061" y="286"/>
                    </a:lnTo>
                    <a:lnTo>
                      <a:pt x="4898" y="232"/>
                    </a:lnTo>
                    <a:lnTo>
                      <a:pt x="4721" y="164"/>
                    </a:lnTo>
                    <a:lnTo>
                      <a:pt x="4558" y="123"/>
                    </a:lnTo>
                    <a:lnTo>
                      <a:pt x="4381" y="82"/>
                    </a:lnTo>
                    <a:lnTo>
                      <a:pt x="4204" y="41"/>
                    </a:lnTo>
                    <a:lnTo>
                      <a:pt x="4014" y="28"/>
                    </a:lnTo>
                    <a:lnTo>
                      <a:pt x="3837" y="14"/>
                    </a:lnTo>
                    <a:lnTo>
                      <a:pt x="36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8"/>
              <p:cNvSpPr/>
              <p:nvPr/>
            </p:nvSpPr>
            <p:spPr>
              <a:xfrm>
                <a:off x="1048891" y="1669773"/>
                <a:ext cx="123808" cy="123808"/>
              </a:xfrm>
              <a:custGeom>
                <a:avLst/>
                <a:gdLst/>
                <a:ahLst/>
                <a:cxnLst/>
                <a:rect l="l" t="t" r="r" b="b"/>
                <a:pathLst>
                  <a:path w="4204" h="4204" extrusionOk="0">
                    <a:moveTo>
                      <a:pt x="2108" y="0"/>
                    </a:moveTo>
                    <a:lnTo>
                      <a:pt x="1891" y="14"/>
                    </a:lnTo>
                    <a:lnTo>
                      <a:pt x="1687" y="41"/>
                    </a:lnTo>
                    <a:lnTo>
                      <a:pt x="1483" y="95"/>
                    </a:lnTo>
                    <a:lnTo>
                      <a:pt x="1292" y="163"/>
                    </a:lnTo>
                    <a:lnTo>
                      <a:pt x="1102" y="245"/>
                    </a:lnTo>
                    <a:lnTo>
                      <a:pt x="925" y="354"/>
                    </a:lnTo>
                    <a:lnTo>
                      <a:pt x="775" y="476"/>
                    </a:lnTo>
                    <a:lnTo>
                      <a:pt x="626" y="612"/>
                    </a:lnTo>
                    <a:lnTo>
                      <a:pt x="490" y="762"/>
                    </a:lnTo>
                    <a:lnTo>
                      <a:pt x="367" y="925"/>
                    </a:lnTo>
                    <a:lnTo>
                      <a:pt x="259" y="1102"/>
                    </a:lnTo>
                    <a:lnTo>
                      <a:pt x="163" y="1279"/>
                    </a:lnTo>
                    <a:lnTo>
                      <a:pt x="95" y="1469"/>
                    </a:lnTo>
                    <a:lnTo>
                      <a:pt x="41" y="1673"/>
                    </a:lnTo>
                    <a:lnTo>
                      <a:pt x="14" y="1877"/>
                    </a:lnTo>
                    <a:lnTo>
                      <a:pt x="0" y="2095"/>
                    </a:lnTo>
                    <a:lnTo>
                      <a:pt x="14" y="2313"/>
                    </a:lnTo>
                    <a:lnTo>
                      <a:pt x="41" y="2517"/>
                    </a:lnTo>
                    <a:lnTo>
                      <a:pt x="95" y="2721"/>
                    </a:lnTo>
                    <a:lnTo>
                      <a:pt x="163" y="2911"/>
                    </a:lnTo>
                    <a:lnTo>
                      <a:pt x="259" y="3102"/>
                    </a:lnTo>
                    <a:lnTo>
                      <a:pt x="367" y="3278"/>
                    </a:lnTo>
                    <a:lnTo>
                      <a:pt x="490" y="3428"/>
                    </a:lnTo>
                    <a:lnTo>
                      <a:pt x="626" y="3578"/>
                    </a:lnTo>
                    <a:lnTo>
                      <a:pt x="775" y="3714"/>
                    </a:lnTo>
                    <a:lnTo>
                      <a:pt x="925" y="3836"/>
                    </a:lnTo>
                    <a:lnTo>
                      <a:pt x="1102" y="3945"/>
                    </a:lnTo>
                    <a:lnTo>
                      <a:pt x="1292" y="4040"/>
                    </a:lnTo>
                    <a:lnTo>
                      <a:pt x="1483" y="4108"/>
                    </a:lnTo>
                    <a:lnTo>
                      <a:pt x="1687" y="4163"/>
                    </a:lnTo>
                    <a:lnTo>
                      <a:pt x="1891" y="4190"/>
                    </a:lnTo>
                    <a:lnTo>
                      <a:pt x="2108" y="4203"/>
                    </a:lnTo>
                    <a:lnTo>
                      <a:pt x="2326" y="4190"/>
                    </a:lnTo>
                    <a:lnTo>
                      <a:pt x="2530" y="4163"/>
                    </a:lnTo>
                    <a:lnTo>
                      <a:pt x="2734" y="4108"/>
                    </a:lnTo>
                    <a:lnTo>
                      <a:pt x="2925" y="4040"/>
                    </a:lnTo>
                    <a:lnTo>
                      <a:pt x="3101" y="3945"/>
                    </a:lnTo>
                    <a:lnTo>
                      <a:pt x="3278" y="3836"/>
                    </a:lnTo>
                    <a:lnTo>
                      <a:pt x="3442" y="3714"/>
                    </a:lnTo>
                    <a:lnTo>
                      <a:pt x="3591" y="3578"/>
                    </a:lnTo>
                    <a:lnTo>
                      <a:pt x="3727" y="3428"/>
                    </a:lnTo>
                    <a:lnTo>
                      <a:pt x="3850" y="3278"/>
                    </a:lnTo>
                    <a:lnTo>
                      <a:pt x="3958" y="3102"/>
                    </a:lnTo>
                    <a:lnTo>
                      <a:pt x="4040" y="2911"/>
                    </a:lnTo>
                    <a:lnTo>
                      <a:pt x="4108" y="2721"/>
                    </a:lnTo>
                    <a:lnTo>
                      <a:pt x="4162" y="2517"/>
                    </a:lnTo>
                    <a:lnTo>
                      <a:pt x="4190" y="2313"/>
                    </a:lnTo>
                    <a:lnTo>
                      <a:pt x="4203" y="2095"/>
                    </a:lnTo>
                    <a:lnTo>
                      <a:pt x="4190" y="1877"/>
                    </a:lnTo>
                    <a:lnTo>
                      <a:pt x="4162" y="1673"/>
                    </a:lnTo>
                    <a:lnTo>
                      <a:pt x="4108" y="1469"/>
                    </a:lnTo>
                    <a:lnTo>
                      <a:pt x="4040" y="1279"/>
                    </a:lnTo>
                    <a:lnTo>
                      <a:pt x="3958" y="1102"/>
                    </a:lnTo>
                    <a:lnTo>
                      <a:pt x="3850" y="925"/>
                    </a:lnTo>
                    <a:lnTo>
                      <a:pt x="3727" y="762"/>
                    </a:lnTo>
                    <a:lnTo>
                      <a:pt x="3591" y="612"/>
                    </a:lnTo>
                    <a:lnTo>
                      <a:pt x="3442" y="476"/>
                    </a:lnTo>
                    <a:lnTo>
                      <a:pt x="3278" y="354"/>
                    </a:lnTo>
                    <a:lnTo>
                      <a:pt x="3101" y="245"/>
                    </a:lnTo>
                    <a:lnTo>
                      <a:pt x="2925" y="163"/>
                    </a:lnTo>
                    <a:lnTo>
                      <a:pt x="2734" y="95"/>
                    </a:lnTo>
                    <a:lnTo>
                      <a:pt x="2530" y="41"/>
                    </a:lnTo>
                    <a:lnTo>
                      <a:pt x="2326" y="14"/>
                    </a:lnTo>
                    <a:lnTo>
                      <a:pt x="2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8"/>
              <p:cNvSpPr/>
              <p:nvPr/>
            </p:nvSpPr>
            <p:spPr>
              <a:xfrm>
                <a:off x="1085734" y="1706615"/>
                <a:ext cx="50094" cy="50094"/>
              </a:xfrm>
              <a:custGeom>
                <a:avLst/>
                <a:gdLst/>
                <a:ahLst/>
                <a:cxnLst/>
                <a:rect l="l" t="t" r="r" b="b"/>
                <a:pathLst>
                  <a:path w="1701" h="1701" extrusionOk="0">
                    <a:moveTo>
                      <a:pt x="762" y="1"/>
                    </a:moveTo>
                    <a:lnTo>
                      <a:pt x="681" y="14"/>
                    </a:lnTo>
                    <a:lnTo>
                      <a:pt x="599" y="28"/>
                    </a:lnTo>
                    <a:lnTo>
                      <a:pt x="517" y="55"/>
                    </a:lnTo>
                    <a:lnTo>
                      <a:pt x="381" y="137"/>
                    </a:lnTo>
                    <a:lnTo>
                      <a:pt x="245" y="245"/>
                    </a:lnTo>
                    <a:lnTo>
                      <a:pt x="150" y="368"/>
                    </a:lnTo>
                    <a:lnTo>
                      <a:pt x="69" y="517"/>
                    </a:lnTo>
                    <a:lnTo>
                      <a:pt x="41" y="599"/>
                    </a:lnTo>
                    <a:lnTo>
                      <a:pt x="14" y="681"/>
                    </a:lnTo>
                    <a:lnTo>
                      <a:pt x="0" y="762"/>
                    </a:lnTo>
                    <a:lnTo>
                      <a:pt x="0" y="844"/>
                    </a:lnTo>
                    <a:lnTo>
                      <a:pt x="0" y="939"/>
                    </a:lnTo>
                    <a:lnTo>
                      <a:pt x="14" y="1021"/>
                    </a:lnTo>
                    <a:lnTo>
                      <a:pt x="41" y="1102"/>
                    </a:lnTo>
                    <a:lnTo>
                      <a:pt x="69" y="1184"/>
                    </a:lnTo>
                    <a:lnTo>
                      <a:pt x="150" y="1320"/>
                    </a:lnTo>
                    <a:lnTo>
                      <a:pt x="245" y="1456"/>
                    </a:lnTo>
                    <a:lnTo>
                      <a:pt x="381" y="1551"/>
                    </a:lnTo>
                    <a:lnTo>
                      <a:pt x="517" y="1633"/>
                    </a:lnTo>
                    <a:lnTo>
                      <a:pt x="599" y="1660"/>
                    </a:lnTo>
                    <a:lnTo>
                      <a:pt x="681" y="1687"/>
                    </a:lnTo>
                    <a:lnTo>
                      <a:pt x="762" y="1701"/>
                    </a:lnTo>
                    <a:lnTo>
                      <a:pt x="939" y="1701"/>
                    </a:lnTo>
                    <a:lnTo>
                      <a:pt x="1021" y="1687"/>
                    </a:lnTo>
                    <a:lnTo>
                      <a:pt x="1102" y="1660"/>
                    </a:lnTo>
                    <a:lnTo>
                      <a:pt x="1184" y="1633"/>
                    </a:lnTo>
                    <a:lnTo>
                      <a:pt x="1334" y="1551"/>
                    </a:lnTo>
                    <a:lnTo>
                      <a:pt x="1456" y="1456"/>
                    </a:lnTo>
                    <a:lnTo>
                      <a:pt x="1565" y="1320"/>
                    </a:lnTo>
                    <a:lnTo>
                      <a:pt x="1646" y="1184"/>
                    </a:lnTo>
                    <a:lnTo>
                      <a:pt x="1674" y="1102"/>
                    </a:lnTo>
                    <a:lnTo>
                      <a:pt x="1687" y="1021"/>
                    </a:lnTo>
                    <a:lnTo>
                      <a:pt x="1701" y="939"/>
                    </a:lnTo>
                    <a:lnTo>
                      <a:pt x="1701" y="844"/>
                    </a:lnTo>
                    <a:lnTo>
                      <a:pt x="1701" y="762"/>
                    </a:lnTo>
                    <a:lnTo>
                      <a:pt x="1687" y="681"/>
                    </a:lnTo>
                    <a:lnTo>
                      <a:pt x="1674" y="599"/>
                    </a:lnTo>
                    <a:lnTo>
                      <a:pt x="1646" y="517"/>
                    </a:lnTo>
                    <a:lnTo>
                      <a:pt x="1565" y="368"/>
                    </a:lnTo>
                    <a:lnTo>
                      <a:pt x="1456" y="245"/>
                    </a:lnTo>
                    <a:lnTo>
                      <a:pt x="1334" y="137"/>
                    </a:lnTo>
                    <a:lnTo>
                      <a:pt x="1184" y="55"/>
                    </a:lnTo>
                    <a:lnTo>
                      <a:pt x="1102" y="28"/>
                    </a:lnTo>
                    <a:lnTo>
                      <a:pt x="1021" y="14"/>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8"/>
              <p:cNvSpPr/>
              <p:nvPr/>
            </p:nvSpPr>
            <p:spPr>
              <a:xfrm>
                <a:off x="1434252" y="1530354"/>
                <a:ext cx="395837" cy="395808"/>
              </a:xfrm>
              <a:custGeom>
                <a:avLst/>
                <a:gdLst/>
                <a:ahLst/>
                <a:cxnLst/>
                <a:rect l="l" t="t" r="r" b="b"/>
                <a:pathLst>
                  <a:path w="13441" h="13440" extrusionOk="0">
                    <a:moveTo>
                      <a:pt x="6571" y="0"/>
                    </a:moveTo>
                    <a:lnTo>
                      <a:pt x="6408" y="14"/>
                    </a:lnTo>
                    <a:lnTo>
                      <a:pt x="6190" y="28"/>
                    </a:lnTo>
                    <a:lnTo>
                      <a:pt x="5959" y="41"/>
                    </a:lnTo>
                    <a:lnTo>
                      <a:pt x="5646" y="96"/>
                    </a:lnTo>
                    <a:lnTo>
                      <a:pt x="5319" y="150"/>
                    </a:lnTo>
                    <a:lnTo>
                      <a:pt x="5007" y="218"/>
                    </a:lnTo>
                    <a:lnTo>
                      <a:pt x="4707" y="313"/>
                    </a:lnTo>
                    <a:lnTo>
                      <a:pt x="4408" y="409"/>
                    </a:lnTo>
                    <a:lnTo>
                      <a:pt x="4122" y="531"/>
                    </a:lnTo>
                    <a:lnTo>
                      <a:pt x="3837" y="653"/>
                    </a:lnTo>
                    <a:lnTo>
                      <a:pt x="3551" y="803"/>
                    </a:lnTo>
                    <a:lnTo>
                      <a:pt x="3279" y="953"/>
                    </a:lnTo>
                    <a:lnTo>
                      <a:pt x="3021" y="1116"/>
                    </a:lnTo>
                    <a:lnTo>
                      <a:pt x="2762" y="1293"/>
                    </a:lnTo>
                    <a:lnTo>
                      <a:pt x="2517" y="1483"/>
                    </a:lnTo>
                    <a:lnTo>
                      <a:pt x="2286" y="1674"/>
                    </a:lnTo>
                    <a:lnTo>
                      <a:pt x="2055" y="1891"/>
                    </a:lnTo>
                    <a:lnTo>
                      <a:pt x="1837" y="2109"/>
                    </a:lnTo>
                    <a:lnTo>
                      <a:pt x="1633" y="2340"/>
                    </a:lnTo>
                    <a:lnTo>
                      <a:pt x="1538" y="2449"/>
                    </a:lnTo>
                    <a:lnTo>
                      <a:pt x="1443" y="2558"/>
                    </a:lnTo>
                    <a:lnTo>
                      <a:pt x="1361" y="2667"/>
                    </a:lnTo>
                    <a:lnTo>
                      <a:pt x="1361" y="2680"/>
                    </a:lnTo>
                    <a:lnTo>
                      <a:pt x="1307" y="2748"/>
                    </a:lnTo>
                    <a:lnTo>
                      <a:pt x="1266" y="2803"/>
                    </a:lnTo>
                    <a:lnTo>
                      <a:pt x="1252" y="2816"/>
                    </a:lnTo>
                    <a:lnTo>
                      <a:pt x="1116" y="3007"/>
                    </a:lnTo>
                    <a:lnTo>
                      <a:pt x="994" y="3211"/>
                    </a:lnTo>
                    <a:lnTo>
                      <a:pt x="871" y="3415"/>
                    </a:lnTo>
                    <a:lnTo>
                      <a:pt x="763" y="3619"/>
                    </a:lnTo>
                    <a:lnTo>
                      <a:pt x="654" y="3836"/>
                    </a:lnTo>
                    <a:lnTo>
                      <a:pt x="545" y="4054"/>
                    </a:lnTo>
                    <a:lnTo>
                      <a:pt x="463" y="4285"/>
                    </a:lnTo>
                    <a:lnTo>
                      <a:pt x="382" y="4503"/>
                    </a:lnTo>
                    <a:lnTo>
                      <a:pt x="300" y="4734"/>
                    </a:lnTo>
                    <a:lnTo>
                      <a:pt x="232" y="4965"/>
                    </a:lnTo>
                    <a:lnTo>
                      <a:pt x="178" y="5210"/>
                    </a:lnTo>
                    <a:lnTo>
                      <a:pt x="123" y="5455"/>
                    </a:lnTo>
                    <a:lnTo>
                      <a:pt x="82" y="5700"/>
                    </a:lnTo>
                    <a:lnTo>
                      <a:pt x="42" y="5945"/>
                    </a:lnTo>
                    <a:lnTo>
                      <a:pt x="28" y="6190"/>
                    </a:lnTo>
                    <a:lnTo>
                      <a:pt x="14" y="6448"/>
                    </a:lnTo>
                    <a:lnTo>
                      <a:pt x="1" y="6720"/>
                    </a:lnTo>
                    <a:lnTo>
                      <a:pt x="14" y="7006"/>
                    </a:lnTo>
                    <a:lnTo>
                      <a:pt x="28" y="7278"/>
                    </a:lnTo>
                    <a:lnTo>
                      <a:pt x="55" y="7536"/>
                    </a:lnTo>
                    <a:lnTo>
                      <a:pt x="82" y="7808"/>
                    </a:lnTo>
                    <a:lnTo>
                      <a:pt x="137" y="8067"/>
                    </a:lnTo>
                    <a:lnTo>
                      <a:pt x="191" y="8325"/>
                    </a:lnTo>
                    <a:lnTo>
                      <a:pt x="259" y="8570"/>
                    </a:lnTo>
                    <a:lnTo>
                      <a:pt x="341" y="8829"/>
                    </a:lnTo>
                    <a:lnTo>
                      <a:pt x="422" y="9073"/>
                    </a:lnTo>
                    <a:lnTo>
                      <a:pt x="518" y="9305"/>
                    </a:lnTo>
                    <a:lnTo>
                      <a:pt x="613" y="9549"/>
                    </a:lnTo>
                    <a:lnTo>
                      <a:pt x="735" y="9781"/>
                    </a:lnTo>
                    <a:lnTo>
                      <a:pt x="858" y="9998"/>
                    </a:lnTo>
                    <a:lnTo>
                      <a:pt x="980" y="10216"/>
                    </a:lnTo>
                    <a:lnTo>
                      <a:pt x="1116" y="10434"/>
                    </a:lnTo>
                    <a:lnTo>
                      <a:pt x="1266" y="10638"/>
                    </a:lnTo>
                    <a:lnTo>
                      <a:pt x="1415" y="10842"/>
                    </a:lnTo>
                    <a:lnTo>
                      <a:pt x="1429" y="10869"/>
                    </a:lnTo>
                    <a:lnTo>
                      <a:pt x="1511" y="10964"/>
                    </a:lnTo>
                    <a:lnTo>
                      <a:pt x="1565" y="11032"/>
                    </a:lnTo>
                    <a:lnTo>
                      <a:pt x="1619" y="11100"/>
                    </a:lnTo>
                    <a:lnTo>
                      <a:pt x="1715" y="11209"/>
                    </a:lnTo>
                    <a:lnTo>
                      <a:pt x="1810" y="11304"/>
                    </a:lnTo>
                    <a:lnTo>
                      <a:pt x="1824" y="11318"/>
                    </a:lnTo>
                    <a:lnTo>
                      <a:pt x="2028" y="11522"/>
                    </a:lnTo>
                    <a:lnTo>
                      <a:pt x="2232" y="11726"/>
                    </a:lnTo>
                    <a:lnTo>
                      <a:pt x="2449" y="11916"/>
                    </a:lnTo>
                    <a:lnTo>
                      <a:pt x="2680" y="12093"/>
                    </a:lnTo>
                    <a:lnTo>
                      <a:pt x="2925" y="12270"/>
                    </a:lnTo>
                    <a:lnTo>
                      <a:pt x="3170" y="12433"/>
                    </a:lnTo>
                    <a:lnTo>
                      <a:pt x="3415" y="12583"/>
                    </a:lnTo>
                    <a:lnTo>
                      <a:pt x="3673" y="12719"/>
                    </a:lnTo>
                    <a:lnTo>
                      <a:pt x="3946" y="12841"/>
                    </a:lnTo>
                    <a:lnTo>
                      <a:pt x="4218" y="12964"/>
                    </a:lnTo>
                    <a:lnTo>
                      <a:pt x="4490" y="13059"/>
                    </a:lnTo>
                    <a:lnTo>
                      <a:pt x="4775" y="13154"/>
                    </a:lnTo>
                    <a:lnTo>
                      <a:pt x="5061" y="13236"/>
                    </a:lnTo>
                    <a:lnTo>
                      <a:pt x="5360" y="13304"/>
                    </a:lnTo>
                    <a:lnTo>
                      <a:pt x="5659" y="13358"/>
                    </a:lnTo>
                    <a:lnTo>
                      <a:pt x="5959" y="13399"/>
                    </a:lnTo>
                    <a:lnTo>
                      <a:pt x="6190" y="13426"/>
                    </a:lnTo>
                    <a:lnTo>
                      <a:pt x="6408" y="13440"/>
                    </a:lnTo>
                    <a:lnTo>
                      <a:pt x="6979" y="13440"/>
                    </a:lnTo>
                    <a:lnTo>
                      <a:pt x="7265" y="13426"/>
                    </a:lnTo>
                    <a:lnTo>
                      <a:pt x="7333" y="13413"/>
                    </a:lnTo>
                    <a:lnTo>
                      <a:pt x="7645" y="13385"/>
                    </a:lnTo>
                    <a:lnTo>
                      <a:pt x="7945" y="13331"/>
                    </a:lnTo>
                    <a:lnTo>
                      <a:pt x="8258" y="13263"/>
                    </a:lnTo>
                    <a:lnTo>
                      <a:pt x="8557" y="13195"/>
                    </a:lnTo>
                    <a:lnTo>
                      <a:pt x="8842" y="13100"/>
                    </a:lnTo>
                    <a:lnTo>
                      <a:pt x="9128" y="12991"/>
                    </a:lnTo>
                    <a:lnTo>
                      <a:pt x="9414" y="12882"/>
                    </a:lnTo>
                    <a:lnTo>
                      <a:pt x="9686" y="12760"/>
                    </a:lnTo>
                    <a:lnTo>
                      <a:pt x="9958" y="12610"/>
                    </a:lnTo>
                    <a:lnTo>
                      <a:pt x="10216" y="12460"/>
                    </a:lnTo>
                    <a:lnTo>
                      <a:pt x="10475" y="12297"/>
                    </a:lnTo>
                    <a:lnTo>
                      <a:pt x="10720" y="12134"/>
                    </a:lnTo>
                    <a:lnTo>
                      <a:pt x="10951" y="11944"/>
                    </a:lnTo>
                    <a:lnTo>
                      <a:pt x="11182" y="11753"/>
                    </a:lnTo>
                    <a:lnTo>
                      <a:pt x="11400" y="11549"/>
                    </a:lnTo>
                    <a:lnTo>
                      <a:pt x="11604" y="11331"/>
                    </a:lnTo>
                    <a:lnTo>
                      <a:pt x="11617" y="11318"/>
                    </a:lnTo>
                    <a:lnTo>
                      <a:pt x="11821" y="11100"/>
                    </a:lnTo>
                    <a:lnTo>
                      <a:pt x="11998" y="10883"/>
                    </a:lnTo>
                    <a:lnTo>
                      <a:pt x="12012" y="10869"/>
                    </a:lnTo>
                    <a:lnTo>
                      <a:pt x="12175" y="10665"/>
                    </a:lnTo>
                    <a:lnTo>
                      <a:pt x="12311" y="10447"/>
                    </a:lnTo>
                    <a:lnTo>
                      <a:pt x="12447" y="10230"/>
                    </a:lnTo>
                    <a:lnTo>
                      <a:pt x="12583" y="10012"/>
                    </a:lnTo>
                    <a:lnTo>
                      <a:pt x="12706" y="9781"/>
                    </a:lnTo>
                    <a:lnTo>
                      <a:pt x="12814" y="9549"/>
                    </a:lnTo>
                    <a:lnTo>
                      <a:pt x="12923" y="9318"/>
                    </a:lnTo>
                    <a:lnTo>
                      <a:pt x="13018" y="9073"/>
                    </a:lnTo>
                    <a:lnTo>
                      <a:pt x="13100" y="8829"/>
                    </a:lnTo>
                    <a:lnTo>
                      <a:pt x="13182" y="8584"/>
                    </a:lnTo>
                    <a:lnTo>
                      <a:pt x="13250" y="8325"/>
                    </a:lnTo>
                    <a:lnTo>
                      <a:pt x="13304" y="8067"/>
                    </a:lnTo>
                    <a:lnTo>
                      <a:pt x="13359" y="7808"/>
                    </a:lnTo>
                    <a:lnTo>
                      <a:pt x="13386" y="7550"/>
                    </a:lnTo>
                    <a:lnTo>
                      <a:pt x="13413" y="7278"/>
                    </a:lnTo>
                    <a:lnTo>
                      <a:pt x="13440" y="7006"/>
                    </a:lnTo>
                    <a:lnTo>
                      <a:pt x="13440" y="6720"/>
                    </a:lnTo>
                    <a:lnTo>
                      <a:pt x="13440" y="6448"/>
                    </a:lnTo>
                    <a:lnTo>
                      <a:pt x="13413" y="6190"/>
                    </a:lnTo>
                    <a:lnTo>
                      <a:pt x="13399" y="5945"/>
                    </a:lnTo>
                    <a:lnTo>
                      <a:pt x="13359" y="5700"/>
                    </a:lnTo>
                    <a:lnTo>
                      <a:pt x="13318" y="5455"/>
                    </a:lnTo>
                    <a:lnTo>
                      <a:pt x="13263" y="5210"/>
                    </a:lnTo>
                    <a:lnTo>
                      <a:pt x="13209" y="4965"/>
                    </a:lnTo>
                    <a:lnTo>
                      <a:pt x="13141" y="4734"/>
                    </a:lnTo>
                    <a:lnTo>
                      <a:pt x="13059" y="4503"/>
                    </a:lnTo>
                    <a:lnTo>
                      <a:pt x="12978" y="4285"/>
                    </a:lnTo>
                    <a:lnTo>
                      <a:pt x="12896" y="4054"/>
                    </a:lnTo>
                    <a:lnTo>
                      <a:pt x="12787" y="3836"/>
                    </a:lnTo>
                    <a:lnTo>
                      <a:pt x="12678" y="3619"/>
                    </a:lnTo>
                    <a:lnTo>
                      <a:pt x="12570" y="3415"/>
                    </a:lnTo>
                    <a:lnTo>
                      <a:pt x="12447" y="3211"/>
                    </a:lnTo>
                    <a:lnTo>
                      <a:pt x="12325" y="3007"/>
                    </a:lnTo>
                    <a:lnTo>
                      <a:pt x="12189" y="2816"/>
                    </a:lnTo>
                    <a:lnTo>
                      <a:pt x="12175" y="2789"/>
                    </a:lnTo>
                    <a:lnTo>
                      <a:pt x="11998" y="2571"/>
                    </a:lnTo>
                    <a:lnTo>
                      <a:pt x="11821" y="2340"/>
                    </a:lnTo>
                    <a:lnTo>
                      <a:pt x="11808" y="2327"/>
                    </a:lnTo>
                    <a:lnTo>
                      <a:pt x="11590" y="2095"/>
                    </a:lnTo>
                    <a:lnTo>
                      <a:pt x="11373" y="1878"/>
                    </a:lnTo>
                    <a:lnTo>
                      <a:pt x="11128" y="1660"/>
                    </a:lnTo>
                    <a:lnTo>
                      <a:pt x="10883" y="1456"/>
                    </a:lnTo>
                    <a:lnTo>
                      <a:pt x="10638" y="1266"/>
                    </a:lnTo>
                    <a:lnTo>
                      <a:pt x="10366" y="1089"/>
                    </a:lnTo>
                    <a:lnTo>
                      <a:pt x="10094" y="912"/>
                    </a:lnTo>
                    <a:lnTo>
                      <a:pt x="9822" y="762"/>
                    </a:lnTo>
                    <a:lnTo>
                      <a:pt x="9536" y="626"/>
                    </a:lnTo>
                    <a:lnTo>
                      <a:pt x="9237" y="490"/>
                    </a:lnTo>
                    <a:lnTo>
                      <a:pt x="8938" y="381"/>
                    </a:lnTo>
                    <a:lnTo>
                      <a:pt x="8625" y="273"/>
                    </a:lnTo>
                    <a:lnTo>
                      <a:pt x="8312" y="191"/>
                    </a:lnTo>
                    <a:lnTo>
                      <a:pt x="7985" y="123"/>
                    </a:lnTo>
                    <a:lnTo>
                      <a:pt x="7659" y="68"/>
                    </a:lnTo>
                    <a:lnTo>
                      <a:pt x="7333" y="28"/>
                    </a:lnTo>
                    <a:lnTo>
                      <a:pt x="7265" y="28"/>
                    </a:lnTo>
                    <a:lnTo>
                      <a:pt x="6979" y="14"/>
                    </a:lnTo>
                    <a:lnTo>
                      <a:pt x="67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8"/>
              <p:cNvSpPr/>
              <p:nvPr/>
            </p:nvSpPr>
            <p:spPr>
              <a:xfrm>
                <a:off x="1524783" y="1624095"/>
                <a:ext cx="214749" cy="214749"/>
              </a:xfrm>
              <a:custGeom>
                <a:avLst/>
                <a:gdLst/>
                <a:ahLst/>
                <a:cxnLst/>
                <a:rect l="l" t="t" r="r" b="b"/>
                <a:pathLst>
                  <a:path w="7292" h="7292" extrusionOk="0">
                    <a:moveTo>
                      <a:pt x="3646" y="0"/>
                    </a:moveTo>
                    <a:lnTo>
                      <a:pt x="3456" y="14"/>
                    </a:lnTo>
                    <a:lnTo>
                      <a:pt x="3279" y="28"/>
                    </a:lnTo>
                    <a:lnTo>
                      <a:pt x="3089" y="41"/>
                    </a:lnTo>
                    <a:lnTo>
                      <a:pt x="2912" y="82"/>
                    </a:lnTo>
                    <a:lnTo>
                      <a:pt x="2735" y="123"/>
                    </a:lnTo>
                    <a:lnTo>
                      <a:pt x="2558" y="164"/>
                    </a:lnTo>
                    <a:lnTo>
                      <a:pt x="2395" y="232"/>
                    </a:lnTo>
                    <a:lnTo>
                      <a:pt x="2232" y="286"/>
                    </a:lnTo>
                    <a:lnTo>
                      <a:pt x="2069" y="368"/>
                    </a:lnTo>
                    <a:lnTo>
                      <a:pt x="1905" y="449"/>
                    </a:lnTo>
                    <a:lnTo>
                      <a:pt x="1756" y="531"/>
                    </a:lnTo>
                    <a:lnTo>
                      <a:pt x="1606" y="626"/>
                    </a:lnTo>
                    <a:lnTo>
                      <a:pt x="1470" y="735"/>
                    </a:lnTo>
                    <a:lnTo>
                      <a:pt x="1334" y="844"/>
                    </a:lnTo>
                    <a:lnTo>
                      <a:pt x="1198" y="953"/>
                    </a:lnTo>
                    <a:lnTo>
                      <a:pt x="1076" y="1075"/>
                    </a:lnTo>
                    <a:lnTo>
                      <a:pt x="953" y="1197"/>
                    </a:lnTo>
                    <a:lnTo>
                      <a:pt x="831" y="1334"/>
                    </a:lnTo>
                    <a:lnTo>
                      <a:pt x="722" y="1470"/>
                    </a:lnTo>
                    <a:lnTo>
                      <a:pt x="627" y="1606"/>
                    </a:lnTo>
                    <a:lnTo>
                      <a:pt x="531" y="1755"/>
                    </a:lnTo>
                    <a:lnTo>
                      <a:pt x="436" y="1918"/>
                    </a:lnTo>
                    <a:lnTo>
                      <a:pt x="368" y="2068"/>
                    </a:lnTo>
                    <a:lnTo>
                      <a:pt x="287" y="2231"/>
                    </a:lnTo>
                    <a:lnTo>
                      <a:pt x="219" y="2395"/>
                    </a:lnTo>
                    <a:lnTo>
                      <a:pt x="164" y="2571"/>
                    </a:lnTo>
                    <a:lnTo>
                      <a:pt x="123" y="2735"/>
                    </a:lnTo>
                    <a:lnTo>
                      <a:pt x="83" y="2911"/>
                    </a:lnTo>
                    <a:lnTo>
                      <a:pt x="42" y="3088"/>
                    </a:lnTo>
                    <a:lnTo>
                      <a:pt x="15" y="3279"/>
                    </a:lnTo>
                    <a:lnTo>
                      <a:pt x="1" y="3456"/>
                    </a:lnTo>
                    <a:lnTo>
                      <a:pt x="1" y="3646"/>
                    </a:lnTo>
                    <a:lnTo>
                      <a:pt x="1" y="3836"/>
                    </a:lnTo>
                    <a:lnTo>
                      <a:pt x="15" y="4027"/>
                    </a:lnTo>
                    <a:lnTo>
                      <a:pt x="42" y="4204"/>
                    </a:lnTo>
                    <a:lnTo>
                      <a:pt x="83" y="4380"/>
                    </a:lnTo>
                    <a:lnTo>
                      <a:pt x="123" y="4557"/>
                    </a:lnTo>
                    <a:lnTo>
                      <a:pt x="164" y="4734"/>
                    </a:lnTo>
                    <a:lnTo>
                      <a:pt x="219" y="4897"/>
                    </a:lnTo>
                    <a:lnTo>
                      <a:pt x="287" y="5074"/>
                    </a:lnTo>
                    <a:lnTo>
                      <a:pt x="368" y="5224"/>
                    </a:lnTo>
                    <a:lnTo>
                      <a:pt x="436" y="5387"/>
                    </a:lnTo>
                    <a:lnTo>
                      <a:pt x="531" y="5537"/>
                    </a:lnTo>
                    <a:lnTo>
                      <a:pt x="627" y="5686"/>
                    </a:lnTo>
                    <a:lnTo>
                      <a:pt x="722" y="5836"/>
                    </a:lnTo>
                    <a:lnTo>
                      <a:pt x="831" y="5972"/>
                    </a:lnTo>
                    <a:lnTo>
                      <a:pt x="953" y="6094"/>
                    </a:lnTo>
                    <a:lnTo>
                      <a:pt x="1076" y="6230"/>
                    </a:lnTo>
                    <a:lnTo>
                      <a:pt x="1198" y="6353"/>
                    </a:lnTo>
                    <a:lnTo>
                      <a:pt x="1334" y="6462"/>
                    </a:lnTo>
                    <a:lnTo>
                      <a:pt x="1470" y="6570"/>
                    </a:lnTo>
                    <a:lnTo>
                      <a:pt x="1606" y="6666"/>
                    </a:lnTo>
                    <a:lnTo>
                      <a:pt x="1756" y="6761"/>
                    </a:lnTo>
                    <a:lnTo>
                      <a:pt x="1905" y="6856"/>
                    </a:lnTo>
                    <a:lnTo>
                      <a:pt x="2069" y="6938"/>
                    </a:lnTo>
                    <a:lnTo>
                      <a:pt x="2232" y="7006"/>
                    </a:lnTo>
                    <a:lnTo>
                      <a:pt x="2395" y="7074"/>
                    </a:lnTo>
                    <a:lnTo>
                      <a:pt x="2558" y="7128"/>
                    </a:lnTo>
                    <a:lnTo>
                      <a:pt x="2735" y="7183"/>
                    </a:lnTo>
                    <a:lnTo>
                      <a:pt x="2912" y="7223"/>
                    </a:lnTo>
                    <a:lnTo>
                      <a:pt x="3089" y="7251"/>
                    </a:lnTo>
                    <a:lnTo>
                      <a:pt x="3279" y="7278"/>
                    </a:lnTo>
                    <a:lnTo>
                      <a:pt x="3456" y="7291"/>
                    </a:lnTo>
                    <a:lnTo>
                      <a:pt x="3837" y="7291"/>
                    </a:lnTo>
                    <a:lnTo>
                      <a:pt x="4014" y="7278"/>
                    </a:lnTo>
                    <a:lnTo>
                      <a:pt x="4204" y="7251"/>
                    </a:lnTo>
                    <a:lnTo>
                      <a:pt x="4381" y="7223"/>
                    </a:lnTo>
                    <a:lnTo>
                      <a:pt x="4558" y="7183"/>
                    </a:lnTo>
                    <a:lnTo>
                      <a:pt x="4735" y="7128"/>
                    </a:lnTo>
                    <a:lnTo>
                      <a:pt x="4898" y="7074"/>
                    </a:lnTo>
                    <a:lnTo>
                      <a:pt x="5061" y="7006"/>
                    </a:lnTo>
                    <a:lnTo>
                      <a:pt x="5224" y="6938"/>
                    </a:lnTo>
                    <a:lnTo>
                      <a:pt x="5388" y="6856"/>
                    </a:lnTo>
                    <a:lnTo>
                      <a:pt x="5537" y="6761"/>
                    </a:lnTo>
                    <a:lnTo>
                      <a:pt x="5687" y="6666"/>
                    </a:lnTo>
                    <a:lnTo>
                      <a:pt x="5823" y="6570"/>
                    </a:lnTo>
                    <a:lnTo>
                      <a:pt x="5959" y="6462"/>
                    </a:lnTo>
                    <a:lnTo>
                      <a:pt x="6095" y="6353"/>
                    </a:lnTo>
                    <a:lnTo>
                      <a:pt x="6217" y="6230"/>
                    </a:lnTo>
                    <a:lnTo>
                      <a:pt x="6340" y="6094"/>
                    </a:lnTo>
                    <a:lnTo>
                      <a:pt x="6462" y="5972"/>
                    </a:lnTo>
                    <a:lnTo>
                      <a:pt x="6571" y="5836"/>
                    </a:lnTo>
                    <a:lnTo>
                      <a:pt x="6666" y="5686"/>
                    </a:lnTo>
                    <a:lnTo>
                      <a:pt x="6761" y="5537"/>
                    </a:lnTo>
                    <a:lnTo>
                      <a:pt x="6857" y="5387"/>
                    </a:lnTo>
                    <a:lnTo>
                      <a:pt x="6938" y="5224"/>
                    </a:lnTo>
                    <a:lnTo>
                      <a:pt x="7006" y="5074"/>
                    </a:lnTo>
                    <a:lnTo>
                      <a:pt x="7074" y="4897"/>
                    </a:lnTo>
                    <a:lnTo>
                      <a:pt x="7129" y="4734"/>
                    </a:lnTo>
                    <a:lnTo>
                      <a:pt x="7183" y="4557"/>
                    </a:lnTo>
                    <a:lnTo>
                      <a:pt x="7210" y="4380"/>
                    </a:lnTo>
                    <a:lnTo>
                      <a:pt x="7251" y="4204"/>
                    </a:lnTo>
                    <a:lnTo>
                      <a:pt x="7278" y="4027"/>
                    </a:lnTo>
                    <a:lnTo>
                      <a:pt x="7292" y="3836"/>
                    </a:lnTo>
                    <a:lnTo>
                      <a:pt x="7292" y="3646"/>
                    </a:lnTo>
                    <a:lnTo>
                      <a:pt x="7292" y="3456"/>
                    </a:lnTo>
                    <a:lnTo>
                      <a:pt x="7278" y="3279"/>
                    </a:lnTo>
                    <a:lnTo>
                      <a:pt x="7251" y="3088"/>
                    </a:lnTo>
                    <a:lnTo>
                      <a:pt x="7210" y="2911"/>
                    </a:lnTo>
                    <a:lnTo>
                      <a:pt x="7183" y="2735"/>
                    </a:lnTo>
                    <a:lnTo>
                      <a:pt x="7129" y="2571"/>
                    </a:lnTo>
                    <a:lnTo>
                      <a:pt x="7074" y="2395"/>
                    </a:lnTo>
                    <a:lnTo>
                      <a:pt x="7006" y="2231"/>
                    </a:lnTo>
                    <a:lnTo>
                      <a:pt x="6938" y="2068"/>
                    </a:lnTo>
                    <a:lnTo>
                      <a:pt x="6857" y="1918"/>
                    </a:lnTo>
                    <a:lnTo>
                      <a:pt x="6761" y="1755"/>
                    </a:lnTo>
                    <a:lnTo>
                      <a:pt x="6666" y="1606"/>
                    </a:lnTo>
                    <a:lnTo>
                      <a:pt x="6571" y="1470"/>
                    </a:lnTo>
                    <a:lnTo>
                      <a:pt x="6462" y="1334"/>
                    </a:lnTo>
                    <a:lnTo>
                      <a:pt x="6340" y="1197"/>
                    </a:lnTo>
                    <a:lnTo>
                      <a:pt x="6217" y="1075"/>
                    </a:lnTo>
                    <a:lnTo>
                      <a:pt x="6095" y="953"/>
                    </a:lnTo>
                    <a:lnTo>
                      <a:pt x="5959" y="844"/>
                    </a:lnTo>
                    <a:lnTo>
                      <a:pt x="5823" y="735"/>
                    </a:lnTo>
                    <a:lnTo>
                      <a:pt x="5687" y="626"/>
                    </a:lnTo>
                    <a:lnTo>
                      <a:pt x="5537" y="531"/>
                    </a:lnTo>
                    <a:lnTo>
                      <a:pt x="5388" y="449"/>
                    </a:lnTo>
                    <a:lnTo>
                      <a:pt x="5224" y="368"/>
                    </a:lnTo>
                    <a:lnTo>
                      <a:pt x="5061" y="286"/>
                    </a:lnTo>
                    <a:lnTo>
                      <a:pt x="4898" y="232"/>
                    </a:lnTo>
                    <a:lnTo>
                      <a:pt x="4735" y="164"/>
                    </a:lnTo>
                    <a:lnTo>
                      <a:pt x="4558" y="123"/>
                    </a:lnTo>
                    <a:lnTo>
                      <a:pt x="4381" y="82"/>
                    </a:lnTo>
                    <a:lnTo>
                      <a:pt x="4204" y="41"/>
                    </a:lnTo>
                    <a:lnTo>
                      <a:pt x="4014" y="28"/>
                    </a:lnTo>
                    <a:lnTo>
                      <a:pt x="3837" y="14"/>
                    </a:lnTo>
                    <a:lnTo>
                      <a:pt x="36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8"/>
              <p:cNvSpPr/>
              <p:nvPr/>
            </p:nvSpPr>
            <p:spPr>
              <a:xfrm>
                <a:off x="1570461" y="1669773"/>
                <a:ext cx="123808" cy="123808"/>
              </a:xfrm>
              <a:custGeom>
                <a:avLst/>
                <a:gdLst/>
                <a:ahLst/>
                <a:cxnLst/>
                <a:rect l="l" t="t" r="r" b="b"/>
                <a:pathLst>
                  <a:path w="4204" h="4204" extrusionOk="0">
                    <a:moveTo>
                      <a:pt x="2095" y="0"/>
                    </a:moveTo>
                    <a:lnTo>
                      <a:pt x="1878" y="14"/>
                    </a:lnTo>
                    <a:lnTo>
                      <a:pt x="1674" y="41"/>
                    </a:lnTo>
                    <a:lnTo>
                      <a:pt x="1470" y="95"/>
                    </a:lnTo>
                    <a:lnTo>
                      <a:pt x="1279" y="163"/>
                    </a:lnTo>
                    <a:lnTo>
                      <a:pt x="1089" y="245"/>
                    </a:lnTo>
                    <a:lnTo>
                      <a:pt x="926" y="354"/>
                    </a:lnTo>
                    <a:lnTo>
                      <a:pt x="762" y="476"/>
                    </a:lnTo>
                    <a:lnTo>
                      <a:pt x="613" y="612"/>
                    </a:lnTo>
                    <a:lnTo>
                      <a:pt x="477" y="762"/>
                    </a:lnTo>
                    <a:lnTo>
                      <a:pt x="354" y="925"/>
                    </a:lnTo>
                    <a:lnTo>
                      <a:pt x="245" y="1102"/>
                    </a:lnTo>
                    <a:lnTo>
                      <a:pt x="164" y="1279"/>
                    </a:lnTo>
                    <a:lnTo>
                      <a:pt x="82" y="1469"/>
                    </a:lnTo>
                    <a:lnTo>
                      <a:pt x="41" y="1673"/>
                    </a:lnTo>
                    <a:lnTo>
                      <a:pt x="1" y="1877"/>
                    </a:lnTo>
                    <a:lnTo>
                      <a:pt x="1" y="2095"/>
                    </a:lnTo>
                    <a:lnTo>
                      <a:pt x="1" y="2313"/>
                    </a:lnTo>
                    <a:lnTo>
                      <a:pt x="41" y="2517"/>
                    </a:lnTo>
                    <a:lnTo>
                      <a:pt x="82" y="2721"/>
                    </a:lnTo>
                    <a:lnTo>
                      <a:pt x="164" y="2911"/>
                    </a:lnTo>
                    <a:lnTo>
                      <a:pt x="245" y="3102"/>
                    </a:lnTo>
                    <a:lnTo>
                      <a:pt x="354" y="3278"/>
                    </a:lnTo>
                    <a:lnTo>
                      <a:pt x="477" y="3428"/>
                    </a:lnTo>
                    <a:lnTo>
                      <a:pt x="613" y="3578"/>
                    </a:lnTo>
                    <a:lnTo>
                      <a:pt x="762" y="3714"/>
                    </a:lnTo>
                    <a:lnTo>
                      <a:pt x="926" y="3836"/>
                    </a:lnTo>
                    <a:lnTo>
                      <a:pt x="1089" y="3945"/>
                    </a:lnTo>
                    <a:lnTo>
                      <a:pt x="1279" y="4040"/>
                    </a:lnTo>
                    <a:lnTo>
                      <a:pt x="1470" y="4108"/>
                    </a:lnTo>
                    <a:lnTo>
                      <a:pt x="1674" y="4163"/>
                    </a:lnTo>
                    <a:lnTo>
                      <a:pt x="1878" y="4190"/>
                    </a:lnTo>
                    <a:lnTo>
                      <a:pt x="2095" y="4203"/>
                    </a:lnTo>
                    <a:lnTo>
                      <a:pt x="2313" y="4190"/>
                    </a:lnTo>
                    <a:lnTo>
                      <a:pt x="2517" y="4163"/>
                    </a:lnTo>
                    <a:lnTo>
                      <a:pt x="2721" y="4108"/>
                    </a:lnTo>
                    <a:lnTo>
                      <a:pt x="2912" y="4040"/>
                    </a:lnTo>
                    <a:lnTo>
                      <a:pt x="3102" y="3945"/>
                    </a:lnTo>
                    <a:lnTo>
                      <a:pt x="3265" y="3836"/>
                    </a:lnTo>
                    <a:lnTo>
                      <a:pt x="3429" y="3714"/>
                    </a:lnTo>
                    <a:lnTo>
                      <a:pt x="3578" y="3578"/>
                    </a:lnTo>
                    <a:lnTo>
                      <a:pt x="3714" y="3428"/>
                    </a:lnTo>
                    <a:lnTo>
                      <a:pt x="3837" y="3278"/>
                    </a:lnTo>
                    <a:lnTo>
                      <a:pt x="3945" y="3102"/>
                    </a:lnTo>
                    <a:lnTo>
                      <a:pt x="4027" y="2911"/>
                    </a:lnTo>
                    <a:lnTo>
                      <a:pt x="4109" y="2721"/>
                    </a:lnTo>
                    <a:lnTo>
                      <a:pt x="4149" y="2517"/>
                    </a:lnTo>
                    <a:lnTo>
                      <a:pt x="4190" y="2313"/>
                    </a:lnTo>
                    <a:lnTo>
                      <a:pt x="4204" y="2095"/>
                    </a:lnTo>
                    <a:lnTo>
                      <a:pt x="4190" y="1877"/>
                    </a:lnTo>
                    <a:lnTo>
                      <a:pt x="4149" y="1673"/>
                    </a:lnTo>
                    <a:lnTo>
                      <a:pt x="4109" y="1469"/>
                    </a:lnTo>
                    <a:lnTo>
                      <a:pt x="4027" y="1279"/>
                    </a:lnTo>
                    <a:lnTo>
                      <a:pt x="3945" y="1102"/>
                    </a:lnTo>
                    <a:lnTo>
                      <a:pt x="3837" y="925"/>
                    </a:lnTo>
                    <a:lnTo>
                      <a:pt x="3714" y="762"/>
                    </a:lnTo>
                    <a:lnTo>
                      <a:pt x="3578" y="612"/>
                    </a:lnTo>
                    <a:lnTo>
                      <a:pt x="3429" y="476"/>
                    </a:lnTo>
                    <a:lnTo>
                      <a:pt x="3265" y="354"/>
                    </a:lnTo>
                    <a:lnTo>
                      <a:pt x="3102" y="245"/>
                    </a:lnTo>
                    <a:lnTo>
                      <a:pt x="2912" y="163"/>
                    </a:lnTo>
                    <a:lnTo>
                      <a:pt x="2721" y="95"/>
                    </a:lnTo>
                    <a:lnTo>
                      <a:pt x="2517" y="41"/>
                    </a:lnTo>
                    <a:lnTo>
                      <a:pt x="2313" y="14"/>
                    </a:lnTo>
                    <a:lnTo>
                      <a:pt x="20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8"/>
              <p:cNvSpPr/>
              <p:nvPr/>
            </p:nvSpPr>
            <p:spPr>
              <a:xfrm>
                <a:off x="1606920" y="1706615"/>
                <a:ext cx="50507" cy="50094"/>
              </a:xfrm>
              <a:custGeom>
                <a:avLst/>
                <a:gdLst/>
                <a:ahLst/>
                <a:cxnLst/>
                <a:rect l="l" t="t" r="r" b="b"/>
                <a:pathLst>
                  <a:path w="1715" h="1701" extrusionOk="0">
                    <a:moveTo>
                      <a:pt x="776" y="1"/>
                    </a:moveTo>
                    <a:lnTo>
                      <a:pt x="681" y="14"/>
                    </a:lnTo>
                    <a:lnTo>
                      <a:pt x="599" y="28"/>
                    </a:lnTo>
                    <a:lnTo>
                      <a:pt x="531" y="55"/>
                    </a:lnTo>
                    <a:lnTo>
                      <a:pt x="381" y="137"/>
                    </a:lnTo>
                    <a:lnTo>
                      <a:pt x="259" y="245"/>
                    </a:lnTo>
                    <a:lnTo>
                      <a:pt x="150" y="368"/>
                    </a:lnTo>
                    <a:lnTo>
                      <a:pt x="69" y="517"/>
                    </a:lnTo>
                    <a:lnTo>
                      <a:pt x="41" y="599"/>
                    </a:lnTo>
                    <a:lnTo>
                      <a:pt x="28" y="681"/>
                    </a:lnTo>
                    <a:lnTo>
                      <a:pt x="14" y="762"/>
                    </a:lnTo>
                    <a:lnTo>
                      <a:pt x="0" y="844"/>
                    </a:lnTo>
                    <a:lnTo>
                      <a:pt x="14" y="939"/>
                    </a:lnTo>
                    <a:lnTo>
                      <a:pt x="28" y="1021"/>
                    </a:lnTo>
                    <a:lnTo>
                      <a:pt x="41" y="1102"/>
                    </a:lnTo>
                    <a:lnTo>
                      <a:pt x="69" y="1184"/>
                    </a:lnTo>
                    <a:lnTo>
                      <a:pt x="150" y="1320"/>
                    </a:lnTo>
                    <a:lnTo>
                      <a:pt x="259" y="1456"/>
                    </a:lnTo>
                    <a:lnTo>
                      <a:pt x="381" y="1551"/>
                    </a:lnTo>
                    <a:lnTo>
                      <a:pt x="531" y="1633"/>
                    </a:lnTo>
                    <a:lnTo>
                      <a:pt x="599" y="1660"/>
                    </a:lnTo>
                    <a:lnTo>
                      <a:pt x="681" y="1687"/>
                    </a:lnTo>
                    <a:lnTo>
                      <a:pt x="776" y="1701"/>
                    </a:lnTo>
                    <a:lnTo>
                      <a:pt x="939" y="1701"/>
                    </a:lnTo>
                    <a:lnTo>
                      <a:pt x="1034" y="1687"/>
                    </a:lnTo>
                    <a:lnTo>
                      <a:pt x="1116" y="1660"/>
                    </a:lnTo>
                    <a:lnTo>
                      <a:pt x="1184" y="1633"/>
                    </a:lnTo>
                    <a:lnTo>
                      <a:pt x="1334" y="1551"/>
                    </a:lnTo>
                    <a:lnTo>
                      <a:pt x="1456" y="1456"/>
                    </a:lnTo>
                    <a:lnTo>
                      <a:pt x="1565" y="1320"/>
                    </a:lnTo>
                    <a:lnTo>
                      <a:pt x="1646" y="1184"/>
                    </a:lnTo>
                    <a:lnTo>
                      <a:pt x="1674" y="1102"/>
                    </a:lnTo>
                    <a:lnTo>
                      <a:pt x="1687" y="1021"/>
                    </a:lnTo>
                    <a:lnTo>
                      <a:pt x="1701" y="939"/>
                    </a:lnTo>
                    <a:lnTo>
                      <a:pt x="1714" y="844"/>
                    </a:lnTo>
                    <a:lnTo>
                      <a:pt x="1701" y="762"/>
                    </a:lnTo>
                    <a:lnTo>
                      <a:pt x="1687" y="681"/>
                    </a:lnTo>
                    <a:lnTo>
                      <a:pt x="1674" y="599"/>
                    </a:lnTo>
                    <a:lnTo>
                      <a:pt x="1646" y="517"/>
                    </a:lnTo>
                    <a:lnTo>
                      <a:pt x="1565" y="368"/>
                    </a:lnTo>
                    <a:lnTo>
                      <a:pt x="1456" y="245"/>
                    </a:lnTo>
                    <a:lnTo>
                      <a:pt x="1334" y="137"/>
                    </a:lnTo>
                    <a:lnTo>
                      <a:pt x="1184" y="55"/>
                    </a:lnTo>
                    <a:lnTo>
                      <a:pt x="1116" y="28"/>
                    </a:lnTo>
                    <a:lnTo>
                      <a:pt x="1034" y="14"/>
                    </a:lnTo>
                    <a:lnTo>
                      <a:pt x="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8"/>
              <p:cNvSpPr/>
              <p:nvPr/>
            </p:nvSpPr>
            <p:spPr>
              <a:xfrm>
                <a:off x="586989" y="4500406"/>
                <a:ext cx="1581170" cy="231565"/>
              </a:xfrm>
              <a:custGeom>
                <a:avLst/>
                <a:gdLst/>
                <a:ahLst/>
                <a:cxnLst/>
                <a:rect l="l" t="t" r="r" b="b"/>
                <a:pathLst>
                  <a:path w="53690" h="7863" extrusionOk="0">
                    <a:moveTo>
                      <a:pt x="26852" y="1"/>
                    </a:moveTo>
                    <a:lnTo>
                      <a:pt x="25464" y="14"/>
                    </a:lnTo>
                    <a:lnTo>
                      <a:pt x="24104" y="28"/>
                    </a:lnTo>
                    <a:lnTo>
                      <a:pt x="22757" y="55"/>
                    </a:lnTo>
                    <a:lnTo>
                      <a:pt x="21438" y="82"/>
                    </a:lnTo>
                    <a:lnTo>
                      <a:pt x="20146" y="123"/>
                    </a:lnTo>
                    <a:lnTo>
                      <a:pt x="18867" y="177"/>
                    </a:lnTo>
                    <a:lnTo>
                      <a:pt x="17616" y="245"/>
                    </a:lnTo>
                    <a:lnTo>
                      <a:pt x="16405" y="313"/>
                    </a:lnTo>
                    <a:lnTo>
                      <a:pt x="15208" y="395"/>
                    </a:lnTo>
                    <a:lnTo>
                      <a:pt x="14052" y="477"/>
                    </a:lnTo>
                    <a:lnTo>
                      <a:pt x="12923" y="572"/>
                    </a:lnTo>
                    <a:lnTo>
                      <a:pt x="11835" y="681"/>
                    </a:lnTo>
                    <a:lnTo>
                      <a:pt x="10787" y="790"/>
                    </a:lnTo>
                    <a:lnTo>
                      <a:pt x="9767" y="898"/>
                    </a:lnTo>
                    <a:lnTo>
                      <a:pt x="8801" y="1021"/>
                    </a:lnTo>
                    <a:lnTo>
                      <a:pt x="7863" y="1157"/>
                    </a:lnTo>
                    <a:lnTo>
                      <a:pt x="6978" y="1293"/>
                    </a:lnTo>
                    <a:lnTo>
                      <a:pt x="6135" y="1429"/>
                    </a:lnTo>
                    <a:lnTo>
                      <a:pt x="5332" y="1578"/>
                    </a:lnTo>
                    <a:lnTo>
                      <a:pt x="4584" y="1742"/>
                    </a:lnTo>
                    <a:lnTo>
                      <a:pt x="3891" y="1891"/>
                    </a:lnTo>
                    <a:lnTo>
                      <a:pt x="3251" y="2055"/>
                    </a:lnTo>
                    <a:lnTo>
                      <a:pt x="2653" y="2231"/>
                    </a:lnTo>
                    <a:lnTo>
                      <a:pt x="2109" y="2408"/>
                    </a:lnTo>
                    <a:lnTo>
                      <a:pt x="1633" y="2585"/>
                    </a:lnTo>
                    <a:lnTo>
                      <a:pt x="1211" y="2762"/>
                    </a:lnTo>
                    <a:lnTo>
                      <a:pt x="844" y="2952"/>
                    </a:lnTo>
                    <a:lnTo>
                      <a:pt x="694" y="3048"/>
                    </a:lnTo>
                    <a:lnTo>
                      <a:pt x="544" y="3143"/>
                    </a:lnTo>
                    <a:lnTo>
                      <a:pt x="422" y="3238"/>
                    </a:lnTo>
                    <a:lnTo>
                      <a:pt x="313" y="3333"/>
                    </a:lnTo>
                    <a:lnTo>
                      <a:pt x="218" y="3428"/>
                    </a:lnTo>
                    <a:lnTo>
                      <a:pt x="150" y="3537"/>
                    </a:lnTo>
                    <a:lnTo>
                      <a:pt x="82" y="3632"/>
                    </a:lnTo>
                    <a:lnTo>
                      <a:pt x="41" y="3728"/>
                    </a:lnTo>
                    <a:lnTo>
                      <a:pt x="14" y="3837"/>
                    </a:lnTo>
                    <a:lnTo>
                      <a:pt x="0" y="3932"/>
                    </a:lnTo>
                    <a:lnTo>
                      <a:pt x="14" y="4041"/>
                    </a:lnTo>
                    <a:lnTo>
                      <a:pt x="41" y="4136"/>
                    </a:lnTo>
                    <a:lnTo>
                      <a:pt x="82" y="4231"/>
                    </a:lnTo>
                    <a:lnTo>
                      <a:pt x="150" y="4340"/>
                    </a:lnTo>
                    <a:lnTo>
                      <a:pt x="218" y="4435"/>
                    </a:lnTo>
                    <a:lnTo>
                      <a:pt x="313" y="4530"/>
                    </a:lnTo>
                    <a:lnTo>
                      <a:pt x="422" y="4625"/>
                    </a:lnTo>
                    <a:lnTo>
                      <a:pt x="544" y="4721"/>
                    </a:lnTo>
                    <a:lnTo>
                      <a:pt x="694" y="4829"/>
                    </a:lnTo>
                    <a:lnTo>
                      <a:pt x="844" y="4911"/>
                    </a:lnTo>
                    <a:lnTo>
                      <a:pt x="1211" y="5102"/>
                    </a:lnTo>
                    <a:lnTo>
                      <a:pt x="1633" y="5292"/>
                    </a:lnTo>
                    <a:lnTo>
                      <a:pt x="2109" y="5469"/>
                    </a:lnTo>
                    <a:lnTo>
                      <a:pt x="2653" y="5646"/>
                    </a:lnTo>
                    <a:lnTo>
                      <a:pt x="3251" y="5809"/>
                    </a:lnTo>
                    <a:lnTo>
                      <a:pt x="3891" y="5972"/>
                    </a:lnTo>
                    <a:lnTo>
                      <a:pt x="4584" y="6135"/>
                    </a:lnTo>
                    <a:lnTo>
                      <a:pt x="5332" y="6285"/>
                    </a:lnTo>
                    <a:lnTo>
                      <a:pt x="6135" y="6435"/>
                    </a:lnTo>
                    <a:lnTo>
                      <a:pt x="6978" y="6584"/>
                    </a:lnTo>
                    <a:lnTo>
                      <a:pt x="7863" y="6720"/>
                    </a:lnTo>
                    <a:lnTo>
                      <a:pt x="8801" y="6843"/>
                    </a:lnTo>
                    <a:lnTo>
                      <a:pt x="9767" y="6965"/>
                    </a:lnTo>
                    <a:lnTo>
                      <a:pt x="10787" y="7088"/>
                    </a:lnTo>
                    <a:lnTo>
                      <a:pt x="11835" y="7196"/>
                    </a:lnTo>
                    <a:lnTo>
                      <a:pt x="12923" y="7292"/>
                    </a:lnTo>
                    <a:lnTo>
                      <a:pt x="14052" y="7387"/>
                    </a:lnTo>
                    <a:lnTo>
                      <a:pt x="15208" y="7482"/>
                    </a:lnTo>
                    <a:lnTo>
                      <a:pt x="16405" y="7564"/>
                    </a:lnTo>
                    <a:lnTo>
                      <a:pt x="17616" y="7632"/>
                    </a:lnTo>
                    <a:lnTo>
                      <a:pt x="18867" y="7686"/>
                    </a:lnTo>
                    <a:lnTo>
                      <a:pt x="20146" y="7740"/>
                    </a:lnTo>
                    <a:lnTo>
                      <a:pt x="21438" y="7781"/>
                    </a:lnTo>
                    <a:lnTo>
                      <a:pt x="22757" y="7822"/>
                    </a:lnTo>
                    <a:lnTo>
                      <a:pt x="24104" y="7849"/>
                    </a:lnTo>
                    <a:lnTo>
                      <a:pt x="25464" y="7863"/>
                    </a:lnTo>
                    <a:lnTo>
                      <a:pt x="28226" y="7863"/>
                    </a:lnTo>
                    <a:lnTo>
                      <a:pt x="29586" y="7849"/>
                    </a:lnTo>
                    <a:lnTo>
                      <a:pt x="30933" y="7822"/>
                    </a:lnTo>
                    <a:lnTo>
                      <a:pt x="32252" y="7781"/>
                    </a:lnTo>
                    <a:lnTo>
                      <a:pt x="33558" y="7740"/>
                    </a:lnTo>
                    <a:lnTo>
                      <a:pt x="34823" y="7686"/>
                    </a:lnTo>
                    <a:lnTo>
                      <a:pt x="36074" y="7632"/>
                    </a:lnTo>
                    <a:lnTo>
                      <a:pt x="37299" y="7564"/>
                    </a:lnTo>
                    <a:lnTo>
                      <a:pt x="38482" y="7482"/>
                    </a:lnTo>
                    <a:lnTo>
                      <a:pt x="39638" y="7387"/>
                    </a:lnTo>
                    <a:lnTo>
                      <a:pt x="40767" y="7292"/>
                    </a:lnTo>
                    <a:lnTo>
                      <a:pt x="41855" y="7196"/>
                    </a:lnTo>
                    <a:lnTo>
                      <a:pt x="42903" y="7088"/>
                    </a:lnTo>
                    <a:lnTo>
                      <a:pt x="43923" y="6965"/>
                    </a:lnTo>
                    <a:lnTo>
                      <a:pt x="44889" y="6843"/>
                    </a:lnTo>
                    <a:lnTo>
                      <a:pt x="45827" y="6720"/>
                    </a:lnTo>
                    <a:lnTo>
                      <a:pt x="46712" y="6584"/>
                    </a:lnTo>
                    <a:lnTo>
                      <a:pt x="47555" y="6435"/>
                    </a:lnTo>
                    <a:lnTo>
                      <a:pt x="48358" y="6285"/>
                    </a:lnTo>
                    <a:lnTo>
                      <a:pt x="49106" y="6135"/>
                    </a:lnTo>
                    <a:lnTo>
                      <a:pt x="49799" y="5972"/>
                    </a:lnTo>
                    <a:lnTo>
                      <a:pt x="50452" y="5809"/>
                    </a:lnTo>
                    <a:lnTo>
                      <a:pt x="51037" y="5646"/>
                    </a:lnTo>
                    <a:lnTo>
                      <a:pt x="51581" y="5469"/>
                    </a:lnTo>
                    <a:lnTo>
                      <a:pt x="52057" y="5292"/>
                    </a:lnTo>
                    <a:lnTo>
                      <a:pt x="52479" y="5102"/>
                    </a:lnTo>
                    <a:lnTo>
                      <a:pt x="52846" y="4911"/>
                    </a:lnTo>
                    <a:lnTo>
                      <a:pt x="52996" y="4829"/>
                    </a:lnTo>
                    <a:lnTo>
                      <a:pt x="53146" y="4721"/>
                    </a:lnTo>
                    <a:lnTo>
                      <a:pt x="53268" y="4625"/>
                    </a:lnTo>
                    <a:lnTo>
                      <a:pt x="53377" y="4530"/>
                    </a:lnTo>
                    <a:lnTo>
                      <a:pt x="53472" y="4435"/>
                    </a:lnTo>
                    <a:lnTo>
                      <a:pt x="53554" y="4340"/>
                    </a:lnTo>
                    <a:lnTo>
                      <a:pt x="53608" y="4231"/>
                    </a:lnTo>
                    <a:lnTo>
                      <a:pt x="53649" y="4136"/>
                    </a:lnTo>
                    <a:lnTo>
                      <a:pt x="53676" y="4041"/>
                    </a:lnTo>
                    <a:lnTo>
                      <a:pt x="53690" y="3932"/>
                    </a:lnTo>
                    <a:lnTo>
                      <a:pt x="53676" y="3837"/>
                    </a:lnTo>
                    <a:lnTo>
                      <a:pt x="53649" y="3728"/>
                    </a:lnTo>
                    <a:lnTo>
                      <a:pt x="53608" y="3632"/>
                    </a:lnTo>
                    <a:lnTo>
                      <a:pt x="53554" y="3537"/>
                    </a:lnTo>
                    <a:lnTo>
                      <a:pt x="53472" y="3428"/>
                    </a:lnTo>
                    <a:lnTo>
                      <a:pt x="53377" y="3333"/>
                    </a:lnTo>
                    <a:lnTo>
                      <a:pt x="53268" y="3238"/>
                    </a:lnTo>
                    <a:lnTo>
                      <a:pt x="53146" y="3143"/>
                    </a:lnTo>
                    <a:lnTo>
                      <a:pt x="52996" y="3048"/>
                    </a:lnTo>
                    <a:lnTo>
                      <a:pt x="52846" y="2952"/>
                    </a:lnTo>
                    <a:lnTo>
                      <a:pt x="52479" y="2762"/>
                    </a:lnTo>
                    <a:lnTo>
                      <a:pt x="52057" y="2585"/>
                    </a:lnTo>
                    <a:lnTo>
                      <a:pt x="51581" y="2408"/>
                    </a:lnTo>
                    <a:lnTo>
                      <a:pt x="51037" y="2231"/>
                    </a:lnTo>
                    <a:lnTo>
                      <a:pt x="50452" y="2055"/>
                    </a:lnTo>
                    <a:lnTo>
                      <a:pt x="49799" y="1891"/>
                    </a:lnTo>
                    <a:lnTo>
                      <a:pt x="49106" y="1742"/>
                    </a:lnTo>
                    <a:lnTo>
                      <a:pt x="48358" y="1578"/>
                    </a:lnTo>
                    <a:lnTo>
                      <a:pt x="47555" y="1429"/>
                    </a:lnTo>
                    <a:lnTo>
                      <a:pt x="46712" y="1293"/>
                    </a:lnTo>
                    <a:lnTo>
                      <a:pt x="45827" y="1157"/>
                    </a:lnTo>
                    <a:lnTo>
                      <a:pt x="44889" y="1021"/>
                    </a:lnTo>
                    <a:lnTo>
                      <a:pt x="43923" y="898"/>
                    </a:lnTo>
                    <a:lnTo>
                      <a:pt x="42903" y="790"/>
                    </a:lnTo>
                    <a:lnTo>
                      <a:pt x="41855" y="681"/>
                    </a:lnTo>
                    <a:lnTo>
                      <a:pt x="40767" y="572"/>
                    </a:lnTo>
                    <a:lnTo>
                      <a:pt x="39638" y="477"/>
                    </a:lnTo>
                    <a:lnTo>
                      <a:pt x="38482" y="395"/>
                    </a:lnTo>
                    <a:lnTo>
                      <a:pt x="37299" y="313"/>
                    </a:lnTo>
                    <a:lnTo>
                      <a:pt x="36074" y="245"/>
                    </a:lnTo>
                    <a:lnTo>
                      <a:pt x="34823" y="177"/>
                    </a:lnTo>
                    <a:lnTo>
                      <a:pt x="33558" y="123"/>
                    </a:lnTo>
                    <a:lnTo>
                      <a:pt x="32252" y="82"/>
                    </a:lnTo>
                    <a:lnTo>
                      <a:pt x="30933" y="55"/>
                    </a:lnTo>
                    <a:lnTo>
                      <a:pt x="29586" y="28"/>
                    </a:lnTo>
                    <a:lnTo>
                      <a:pt x="28226" y="14"/>
                    </a:lnTo>
                    <a:lnTo>
                      <a:pt x="26852"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8"/>
              <p:cNvSpPr/>
              <p:nvPr/>
            </p:nvSpPr>
            <p:spPr>
              <a:xfrm>
                <a:off x="1289237" y="4091810"/>
                <a:ext cx="974294" cy="530012"/>
              </a:xfrm>
              <a:custGeom>
                <a:avLst/>
                <a:gdLst/>
                <a:ahLst/>
                <a:cxnLst/>
                <a:rect l="l" t="t" r="r" b="b"/>
                <a:pathLst>
                  <a:path w="33083" h="17997" extrusionOk="0">
                    <a:moveTo>
                      <a:pt x="19616" y="0"/>
                    </a:moveTo>
                    <a:lnTo>
                      <a:pt x="18527" y="41"/>
                    </a:lnTo>
                    <a:lnTo>
                      <a:pt x="17453" y="82"/>
                    </a:lnTo>
                    <a:lnTo>
                      <a:pt x="16378" y="150"/>
                    </a:lnTo>
                    <a:lnTo>
                      <a:pt x="15317" y="245"/>
                    </a:lnTo>
                    <a:lnTo>
                      <a:pt x="14270" y="340"/>
                    </a:lnTo>
                    <a:lnTo>
                      <a:pt x="13236" y="463"/>
                    </a:lnTo>
                    <a:lnTo>
                      <a:pt x="12243" y="585"/>
                    </a:lnTo>
                    <a:lnTo>
                      <a:pt x="11277" y="707"/>
                    </a:lnTo>
                    <a:lnTo>
                      <a:pt x="10352" y="843"/>
                    </a:lnTo>
                    <a:lnTo>
                      <a:pt x="9468" y="979"/>
                    </a:lnTo>
                    <a:lnTo>
                      <a:pt x="8625" y="1115"/>
                    </a:lnTo>
                    <a:lnTo>
                      <a:pt x="7128" y="1387"/>
                    </a:lnTo>
                    <a:lnTo>
                      <a:pt x="5877" y="1632"/>
                    </a:lnTo>
                    <a:lnTo>
                      <a:pt x="4938" y="1823"/>
                    </a:lnTo>
                    <a:lnTo>
                      <a:pt x="4136" y="2000"/>
                    </a:lnTo>
                    <a:lnTo>
                      <a:pt x="3918" y="2054"/>
                    </a:lnTo>
                    <a:lnTo>
                      <a:pt x="3714" y="2136"/>
                    </a:lnTo>
                    <a:lnTo>
                      <a:pt x="3524" y="2217"/>
                    </a:lnTo>
                    <a:lnTo>
                      <a:pt x="3320" y="2299"/>
                    </a:lnTo>
                    <a:lnTo>
                      <a:pt x="3129" y="2408"/>
                    </a:lnTo>
                    <a:lnTo>
                      <a:pt x="2952" y="2516"/>
                    </a:lnTo>
                    <a:lnTo>
                      <a:pt x="2762" y="2639"/>
                    </a:lnTo>
                    <a:lnTo>
                      <a:pt x="2585" y="2761"/>
                    </a:lnTo>
                    <a:lnTo>
                      <a:pt x="2422" y="2897"/>
                    </a:lnTo>
                    <a:lnTo>
                      <a:pt x="2245" y="3033"/>
                    </a:lnTo>
                    <a:lnTo>
                      <a:pt x="2082" y="3197"/>
                    </a:lnTo>
                    <a:lnTo>
                      <a:pt x="1932" y="3346"/>
                    </a:lnTo>
                    <a:lnTo>
                      <a:pt x="1783" y="3509"/>
                    </a:lnTo>
                    <a:lnTo>
                      <a:pt x="1633" y="3686"/>
                    </a:lnTo>
                    <a:lnTo>
                      <a:pt x="1361" y="4040"/>
                    </a:lnTo>
                    <a:lnTo>
                      <a:pt x="1116" y="4421"/>
                    </a:lnTo>
                    <a:lnTo>
                      <a:pt x="885" y="4829"/>
                    </a:lnTo>
                    <a:lnTo>
                      <a:pt x="681" y="5237"/>
                    </a:lnTo>
                    <a:lnTo>
                      <a:pt x="504" y="5672"/>
                    </a:lnTo>
                    <a:lnTo>
                      <a:pt x="354" y="6108"/>
                    </a:lnTo>
                    <a:lnTo>
                      <a:pt x="218" y="6556"/>
                    </a:lnTo>
                    <a:lnTo>
                      <a:pt x="123" y="7019"/>
                    </a:lnTo>
                    <a:lnTo>
                      <a:pt x="55" y="7468"/>
                    </a:lnTo>
                    <a:lnTo>
                      <a:pt x="14" y="7930"/>
                    </a:lnTo>
                    <a:lnTo>
                      <a:pt x="1" y="8379"/>
                    </a:lnTo>
                    <a:lnTo>
                      <a:pt x="14" y="8828"/>
                    </a:lnTo>
                    <a:lnTo>
                      <a:pt x="55" y="9277"/>
                    </a:lnTo>
                    <a:lnTo>
                      <a:pt x="96" y="9495"/>
                    </a:lnTo>
                    <a:lnTo>
                      <a:pt x="137" y="9712"/>
                    </a:lnTo>
                    <a:lnTo>
                      <a:pt x="191" y="9916"/>
                    </a:lnTo>
                    <a:lnTo>
                      <a:pt x="245" y="10120"/>
                    </a:lnTo>
                    <a:lnTo>
                      <a:pt x="313" y="10324"/>
                    </a:lnTo>
                    <a:lnTo>
                      <a:pt x="395" y="10528"/>
                    </a:lnTo>
                    <a:lnTo>
                      <a:pt x="477" y="10719"/>
                    </a:lnTo>
                    <a:lnTo>
                      <a:pt x="572" y="10909"/>
                    </a:lnTo>
                    <a:lnTo>
                      <a:pt x="667" y="11086"/>
                    </a:lnTo>
                    <a:lnTo>
                      <a:pt x="776" y="11263"/>
                    </a:lnTo>
                    <a:lnTo>
                      <a:pt x="898" y="11440"/>
                    </a:lnTo>
                    <a:lnTo>
                      <a:pt x="1021" y="11603"/>
                    </a:lnTo>
                    <a:lnTo>
                      <a:pt x="1170" y="11766"/>
                    </a:lnTo>
                    <a:lnTo>
                      <a:pt x="1306" y="11916"/>
                    </a:lnTo>
                    <a:lnTo>
                      <a:pt x="1470" y="12052"/>
                    </a:lnTo>
                    <a:lnTo>
                      <a:pt x="1633" y="12188"/>
                    </a:lnTo>
                    <a:lnTo>
                      <a:pt x="1796" y="12324"/>
                    </a:lnTo>
                    <a:lnTo>
                      <a:pt x="1987" y="12446"/>
                    </a:lnTo>
                    <a:lnTo>
                      <a:pt x="2177" y="12555"/>
                    </a:lnTo>
                    <a:lnTo>
                      <a:pt x="2381" y="12650"/>
                    </a:lnTo>
                    <a:lnTo>
                      <a:pt x="2585" y="12746"/>
                    </a:lnTo>
                    <a:lnTo>
                      <a:pt x="2816" y="12827"/>
                    </a:lnTo>
                    <a:lnTo>
                      <a:pt x="3048" y="12895"/>
                    </a:lnTo>
                    <a:lnTo>
                      <a:pt x="3279" y="12963"/>
                    </a:lnTo>
                    <a:lnTo>
                      <a:pt x="3646" y="13031"/>
                    </a:lnTo>
                    <a:lnTo>
                      <a:pt x="3973" y="13072"/>
                    </a:lnTo>
                    <a:lnTo>
                      <a:pt x="4299" y="13113"/>
                    </a:lnTo>
                    <a:lnTo>
                      <a:pt x="4775" y="13126"/>
                    </a:lnTo>
                    <a:lnTo>
                      <a:pt x="5265" y="13126"/>
                    </a:lnTo>
                    <a:lnTo>
                      <a:pt x="5782" y="13099"/>
                    </a:lnTo>
                    <a:lnTo>
                      <a:pt x="6312" y="13058"/>
                    </a:lnTo>
                    <a:lnTo>
                      <a:pt x="6856" y="13004"/>
                    </a:lnTo>
                    <a:lnTo>
                      <a:pt x="7414" y="12922"/>
                    </a:lnTo>
                    <a:lnTo>
                      <a:pt x="7985" y="12827"/>
                    </a:lnTo>
                    <a:lnTo>
                      <a:pt x="8570" y="12718"/>
                    </a:lnTo>
                    <a:lnTo>
                      <a:pt x="9169" y="12596"/>
                    </a:lnTo>
                    <a:lnTo>
                      <a:pt x="9767" y="12460"/>
                    </a:lnTo>
                    <a:lnTo>
                      <a:pt x="10366" y="12310"/>
                    </a:lnTo>
                    <a:lnTo>
                      <a:pt x="10964" y="12161"/>
                    </a:lnTo>
                    <a:lnTo>
                      <a:pt x="12175" y="11821"/>
                    </a:lnTo>
                    <a:lnTo>
                      <a:pt x="13386" y="11453"/>
                    </a:lnTo>
                    <a:lnTo>
                      <a:pt x="11753" y="12378"/>
                    </a:lnTo>
                    <a:lnTo>
                      <a:pt x="10339" y="13154"/>
                    </a:lnTo>
                    <a:lnTo>
                      <a:pt x="9155" y="13779"/>
                    </a:lnTo>
                    <a:lnTo>
                      <a:pt x="8203" y="14283"/>
                    </a:lnTo>
                    <a:lnTo>
                      <a:pt x="7455" y="14664"/>
                    </a:lnTo>
                    <a:lnTo>
                      <a:pt x="6924" y="14936"/>
                    </a:lnTo>
                    <a:lnTo>
                      <a:pt x="6503" y="15126"/>
                    </a:lnTo>
                    <a:lnTo>
                      <a:pt x="6462" y="15725"/>
                    </a:lnTo>
                    <a:lnTo>
                      <a:pt x="6448" y="16010"/>
                    </a:lnTo>
                    <a:lnTo>
                      <a:pt x="6326" y="17996"/>
                    </a:lnTo>
                    <a:lnTo>
                      <a:pt x="7523" y="17833"/>
                    </a:lnTo>
                    <a:lnTo>
                      <a:pt x="8693" y="17656"/>
                    </a:lnTo>
                    <a:lnTo>
                      <a:pt x="9835" y="17479"/>
                    </a:lnTo>
                    <a:lnTo>
                      <a:pt x="10951" y="17302"/>
                    </a:lnTo>
                    <a:lnTo>
                      <a:pt x="12025" y="17098"/>
                    </a:lnTo>
                    <a:lnTo>
                      <a:pt x="13086" y="16908"/>
                    </a:lnTo>
                    <a:lnTo>
                      <a:pt x="14107" y="16704"/>
                    </a:lnTo>
                    <a:lnTo>
                      <a:pt x="15100" y="16486"/>
                    </a:lnTo>
                    <a:lnTo>
                      <a:pt x="16065" y="16269"/>
                    </a:lnTo>
                    <a:lnTo>
                      <a:pt x="16990" y="16051"/>
                    </a:lnTo>
                    <a:lnTo>
                      <a:pt x="17902" y="15820"/>
                    </a:lnTo>
                    <a:lnTo>
                      <a:pt x="18772" y="15575"/>
                    </a:lnTo>
                    <a:lnTo>
                      <a:pt x="19629" y="15344"/>
                    </a:lnTo>
                    <a:lnTo>
                      <a:pt x="20445" y="15099"/>
                    </a:lnTo>
                    <a:lnTo>
                      <a:pt x="21248" y="14840"/>
                    </a:lnTo>
                    <a:lnTo>
                      <a:pt x="22010" y="14596"/>
                    </a:lnTo>
                    <a:lnTo>
                      <a:pt x="22744" y="14337"/>
                    </a:lnTo>
                    <a:lnTo>
                      <a:pt x="23465" y="14065"/>
                    </a:lnTo>
                    <a:lnTo>
                      <a:pt x="24145" y="13807"/>
                    </a:lnTo>
                    <a:lnTo>
                      <a:pt x="24798" y="13535"/>
                    </a:lnTo>
                    <a:lnTo>
                      <a:pt x="25437" y="13262"/>
                    </a:lnTo>
                    <a:lnTo>
                      <a:pt x="26036" y="12990"/>
                    </a:lnTo>
                    <a:lnTo>
                      <a:pt x="26621" y="12705"/>
                    </a:lnTo>
                    <a:lnTo>
                      <a:pt x="27165" y="12433"/>
                    </a:lnTo>
                    <a:lnTo>
                      <a:pt x="27696" y="12147"/>
                    </a:lnTo>
                    <a:lnTo>
                      <a:pt x="28199" y="11861"/>
                    </a:lnTo>
                    <a:lnTo>
                      <a:pt x="28661" y="11576"/>
                    </a:lnTo>
                    <a:lnTo>
                      <a:pt x="29110" y="11277"/>
                    </a:lnTo>
                    <a:lnTo>
                      <a:pt x="29545" y="10991"/>
                    </a:lnTo>
                    <a:lnTo>
                      <a:pt x="29940" y="10692"/>
                    </a:lnTo>
                    <a:lnTo>
                      <a:pt x="30307" y="10406"/>
                    </a:lnTo>
                    <a:lnTo>
                      <a:pt x="30661" y="10107"/>
                    </a:lnTo>
                    <a:lnTo>
                      <a:pt x="30987" y="9821"/>
                    </a:lnTo>
                    <a:lnTo>
                      <a:pt x="31287" y="9522"/>
                    </a:lnTo>
                    <a:lnTo>
                      <a:pt x="31572" y="9223"/>
                    </a:lnTo>
                    <a:lnTo>
                      <a:pt x="31817" y="8937"/>
                    </a:lnTo>
                    <a:lnTo>
                      <a:pt x="32048" y="8638"/>
                    </a:lnTo>
                    <a:lnTo>
                      <a:pt x="32252" y="8352"/>
                    </a:lnTo>
                    <a:lnTo>
                      <a:pt x="32443" y="8053"/>
                    </a:lnTo>
                    <a:lnTo>
                      <a:pt x="32592" y="7767"/>
                    </a:lnTo>
                    <a:lnTo>
                      <a:pt x="32742" y="7481"/>
                    </a:lnTo>
                    <a:lnTo>
                      <a:pt x="32851" y="7182"/>
                    </a:lnTo>
                    <a:lnTo>
                      <a:pt x="32946" y="6897"/>
                    </a:lnTo>
                    <a:lnTo>
                      <a:pt x="33014" y="6624"/>
                    </a:lnTo>
                    <a:lnTo>
                      <a:pt x="33055" y="6339"/>
                    </a:lnTo>
                    <a:lnTo>
                      <a:pt x="33082" y="6053"/>
                    </a:lnTo>
                    <a:lnTo>
                      <a:pt x="33082" y="5781"/>
                    </a:lnTo>
                    <a:lnTo>
                      <a:pt x="33069" y="5509"/>
                    </a:lnTo>
                    <a:lnTo>
                      <a:pt x="33028" y="5237"/>
                    </a:lnTo>
                    <a:lnTo>
                      <a:pt x="32973" y="4979"/>
                    </a:lnTo>
                    <a:lnTo>
                      <a:pt x="32892" y="4706"/>
                    </a:lnTo>
                    <a:lnTo>
                      <a:pt x="32783" y="4448"/>
                    </a:lnTo>
                    <a:lnTo>
                      <a:pt x="32660" y="4203"/>
                    </a:lnTo>
                    <a:lnTo>
                      <a:pt x="32524" y="3945"/>
                    </a:lnTo>
                    <a:lnTo>
                      <a:pt x="32361" y="3700"/>
                    </a:lnTo>
                    <a:lnTo>
                      <a:pt x="32171" y="3469"/>
                    </a:lnTo>
                    <a:lnTo>
                      <a:pt x="31967" y="3224"/>
                    </a:lnTo>
                    <a:lnTo>
                      <a:pt x="31749" y="2993"/>
                    </a:lnTo>
                    <a:lnTo>
                      <a:pt x="31504" y="2775"/>
                    </a:lnTo>
                    <a:lnTo>
                      <a:pt x="31246" y="2557"/>
                    </a:lnTo>
                    <a:lnTo>
                      <a:pt x="30960" y="2340"/>
                    </a:lnTo>
                    <a:lnTo>
                      <a:pt x="30661" y="2136"/>
                    </a:lnTo>
                    <a:lnTo>
                      <a:pt x="30348" y="1945"/>
                    </a:lnTo>
                    <a:lnTo>
                      <a:pt x="30008" y="1755"/>
                    </a:lnTo>
                    <a:lnTo>
                      <a:pt x="29641" y="1564"/>
                    </a:lnTo>
                    <a:lnTo>
                      <a:pt x="29273" y="1387"/>
                    </a:lnTo>
                    <a:lnTo>
                      <a:pt x="28879" y="1224"/>
                    </a:lnTo>
                    <a:lnTo>
                      <a:pt x="28484" y="1075"/>
                    </a:lnTo>
                    <a:lnTo>
                      <a:pt x="28063" y="939"/>
                    </a:lnTo>
                    <a:lnTo>
                      <a:pt x="27641" y="816"/>
                    </a:lnTo>
                    <a:lnTo>
                      <a:pt x="27192" y="694"/>
                    </a:lnTo>
                    <a:lnTo>
                      <a:pt x="26743" y="585"/>
                    </a:lnTo>
                    <a:lnTo>
                      <a:pt x="26281" y="490"/>
                    </a:lnTo>
                    <a:lnTo>
                      <a:pt x="25805" y="408"/>
                    </a:lnTo>
                    <a:lnTo>
                      <a:pt x="25329" y="326"/>
                    </a:lnTo>
                    <a:lnTo>
                      <a:pt x="24839" y="258"/>
                    </a:lnTo>
                    <a:lnTo>
                      <a:pt x="24336" y="190"/>
                    </a:lnTo>
                    <a:lnTo>
                      <a:pt x="23832" y="150"/>
                    </a:lnTo>
                    <a:lnTo>
                      <a:pt x="23329" y="95"/>
                    </a:lnTo>
                    <a:lnTo>
                      <a:pt x="22812" y="68"/>
                    </a:lnTo>
                    <a:lnTo>
                      <a:pt x="21751" y="14"/>
                    </a:lnTo>
                    <a:lnTo>
                      <a:pt x="206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8"/>
              <p:cNvSpPr/>
              <p:nvPr/>
            </p:nvSpPr>
            <p:spPr>
              <a:xfrm>
                <a:off x="1316067" y="4540459"/>
                <a:ext cx="146661" cy="107404"/>
              </a:xfrm>
              <a:custGeom>
                <a:avLst/>
                <a:gdLst/>
                <a:ahLst/>
                <a:cxnLst/>
                <a:rect l="l" t="t" r="r" b="b"/>
                <a:pathLst>
                  <a:path w="4980" h="3647" extrusionOk="0">
                    <a:moveTo>
                      <a:pt x="4980" y="1"/>
                    </a:moveTo>
                    <a:lnTo>
                      <a:pt x="2381" y="518"/>
                    </a:lnTo>
                    <a:lnTo>
                      <a:pt x="2177" y="790"/>
                    </a:lnTo>
                    <a:lnTo>
                      <a:pt x="1661" y="1524"/>
                    </a:lnTo>
                    <a:lnTo>
                      <a:pt x="1293" y="2014"/>
                    </a:lnTo>
                    <a:lnTo>
                      <a:pt x="899" y="2531"/>
                    </a:lnTo>
                    <a:lnTo>
                      <a:pt x="463" y="3089"/>
                    </a:lnTo>
                    <a:lnTo>
                      <a:pt x="1" y="3646"/>
                    </a:lnTo>
                    <a:lnTo>
                      <a:pt x="4844" y="2939"/>
                    </a:lnTo>
                    <a:lnTo>
                      <a:pt x="4980"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8"/>
              <p:cNvSpPr/>
              <p:nvPr/>
            </p:nvSpPr>
            <p:spPr>
              <a:xfrm>
                <a:off x="1429451" y="4518430"/>
                <a:ext cx="74155" cy="135441"/>
              </a:xfrm>
              <a:custGeom>
                <a:avLst/>
                <a:gdLst/>
                <a:ahLst/>
                <a:cxnLst/>
                <a:rect l="l" t="t" r="r" b="b"/>
                <a:pathLst>
                  <a:path w="2518" h="4599" extrusionOk="0">
                    <a:moveTo>
                      <a:pt x="1850" y="1"/>
                    </a:moveTo>
                    <a:lnTo>
                      <a:pt x="1592" y="14"/>
                    </a:lnTo>
                    <a:lnTo>
                      <a:pt x="1320" y="28"/>
                    </a:lnTo>
                    <a:lnTo>
                      <a:pt x="1062" y="55"/>
                    </a:lnTo>
                    <a:lnTo>
                      <a:pt x="803" y="110"/>
                    </a:lnTo>
                    <a:lnTo>
                      <a:pt x="545" y="178"/>
                    </a:lnTo>
                    <a:lnTo>
                      <a:pt x="273" y="259"/>
                    </a:lnTo>
                    <a:lnTo>
                      <a:pt x="1" y="382"/>
                    </a:lnTo>
                    <a:lnTo>
                      <a:pt x="422" y="4544"/>
                    </a:lnTo>
                    <a:lnTo>
                      <a:pt x="694" y="4585"/>
                    </a:lnTo>
                    <a:lnTo>
                      <a:pt x="966" y="4598"/>
                    </a:lnTo>
                    <a:lnTo>
                      <a:pt x="1225" y="4598"/>
                    </a:lnTo>
                    <a:lnTo>
                      <a:pt x="1483" y="4558"/>
                    </a:lnTo>
                    <a:lnTo>
                      <a:pt x="1728" y="4517"/>
                    </a:lnTo>
                    <a:lnTo>
                      <a:pt x="1987" y="4435"/>
                    </a:lnTo>
                    <a:lnTo>
                      <a:pt x="2245" y="4340"/>
                    </a:lnTo>
                    <a:lnTo>
                      <a:pt x="2517" y="4231"/>
                    </a:lnTo>
                    <a:lnTo>
                      <a:pt x="2123" y="1"/>
                    </a:lnTo>
                    <a:close/>
                  </a:path>
                </a:pathLst>
              </a:custGeom>
              <a:solidFill>
                <a:srgbClr val="2A5B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8"/>
              <p:cNvSpPr/>
              <p:nvPr/>
            </p:nvSpPr>
            <p:spPr>
              <a:xfrm>
                <a:off x="1060495" y="4451135"/>
                <a:ext cx="355373" cy="256009"/>
              </a:xfrm>
              <a:custGeom>
                <a:avLst/>
                <a:gdLst/>
                <a:ahLst/>
                <a:cxnLst/>
                <a:rect l="l" t="t" r="r" b="b"/>
                <a:pathLst>
                  <a:path w="12067" h="8693" extrusionOk="0">
                    <a:moveTo>
                      <a:pt x="9196" y="0"/>
                    </a:moveTo>
                    <a:lnTo>
                      <a:pt x="7740" y="1102"/>
                    </a:lnTo>
                    <a:lnTo>
                      <a:pt x="6258" y="2231"/>
                    </a:lnTo>
                    <a:lnTo>
                      <a:pt x="4544" y="3551"/>
                    </a:lnTo>
                    <a:lnTo>
                      <a:pt x="3687" y="4231"/>
                    </a:lnTo>
                    <a:lnTo>
                      <a:pt x="2843" y="4897"/>
                    </a:lnTo>
                    <a:lnTo>
                      <a:pt x="2068" y="5537"/>
                    </a:lnTo>
                    <a:lnTo>
                      <a:pt x="1374" y="6122"/>
                    </a:lnTo>
                    <a:lnTo>
                      <a:pt x="789" y="6639"/>
                    </a:lnTo>
                    <a:lnTo>
                      <a:pt x="558" y="6856"/>
                    </a:lnTo>
                    <a:lnTo>
                      <a:pt x="354" y="7060"/>
                    </a:lnTo>
                    <a:lnTo>
                      <a:pt x="191" y="7223"/>
                    </a:lnTo>
                    <a:lnTo>
                      <a:pt x="82" y="7373"/>
                    </a:lnTo>
                    <a:lnTo>
                      <a:pt x="14" y="7482"/>
                    </a:lnTo>
                    <a:lnTo>
                      <a:pt x="1" y="7523"/>
                    </a:lnTo>
                    <a:lnTo>
                      <a:pt x="1" y="7550"/>
                    </a:lnTo>
                    <a:lnTo>
                      <a:pt x="82" y="7795"/>
                    </a:lnTo>
                    <a:lnTo>
                      <a:pt x="137" y="7917"/>
                    </a:lnTo>
                    <a:lnTo>
                      <a:pt x="191" y="8053"/>
                    </a:lnTo>
                    <a:lnTo>
                      <a:pt x="259" y="8176"/>
                    </a:lnTo>
                    <a:lnTo>
                      <a:pt x="354" y="8298"/>
                    </a:lnTo>
                    <a:lnTo>
                      <a:pt x="449" y="8407"/>
                    </a:lnTo>
                    <a:lnTo>
                      <a:pt x="558" y="8502"/>
                    </a:lnTo>
                    <a:lnTo>
                      <a:pt x="681" y="8584"/>
                    </a:lnTo>
                    <a:lnTo>
                      <a:pt x="817" y="8638"/>
                    </a:lnTo>
                    <a:lnTo>
                      <a:pt x="966" y="8679"/>
                    </a:lnTo>
                    <a:lnTo>
                      <a:pt x="1130" y="8692"/>
                    </a:lnTo>
                    <a:lnTo>
                      <a:pt x="1320" y="8679"/>
                    </a:lnTo>
                    <a:lnTo>
                      <a:pt x="1510" y="8638"/>
                    </a:lnTo>
                    <a:lnTo>
                      <a:pt x="1742" y="8556"/>
                    </a:lnTo>
                    <a:lnTo>
                      <a:pt x="1973" y="8434"/>
                    </a:lnTo>
                    <a:lnTo>
                      <a:pt x="2191" y="8325"/>
                    </a:lnTo>
                    <a:lnTo>
                      <a:pt x="2449" y="8244"/>
                    </a:lnTo>
                    <a:lnTo>
                      <a:pt x="2748" y="8148"/>
                    </a:lnTo>
                    <a:lnTo>
                      <a:pt x="3102" y="8067"/>
                    </a:lnTo>
                    <a:lnTo>
                      <a:pt x="3469" y="7985"/>
                    </a:lnTo>
                    <a:lnTo>
                      <a:pt x="3877" y="7917"/>
                    </a:lnTo>
                    <a:lnTo>
                      <a:pt x="4748" y="7795"/>
                    </a:lnTo>
                    <a:lnTo>
                      <a:pt x="5346" y="7713"/>
                    </a:lnTo>
                    <a:lnTo>
                      <a:pt x="5591" y="7686"/>
                    </a:lnTo>
                    <a:lnTo>
                      <a:pt x="6244" y="7618"/>
                    </a:lnTo>
                    <a:lnTo>
                      <a:pt x="6639" y="7563"/>
                    </a:lnTo>
                    <a:lnTo>
                      <a:pt x="7183" y="7509"/>
                    </a:lnTo>
                    <a:lnTo>
                      <a:pt x="7958" y="7427"/>
                    </a:lnTo>
                    <a:lnTo>
                      <a:pt x="8597" y="7332"/>
                    </a:lnTo>
                    <a:lnTo>
                      <a:pt x="8856" y="7291"/>
                    </a:lnTo>
                    <a:lnTo>
                      <a:pt x="9060" y="7251"/>
                    </a:lnTo>
                    <a:lnTo>
                      <a:pt x="9209" y="7210"/>
                    </a:lnTo>
                    <a:lnTo>
                      <a:pt x="9305" y="7169"/>
                    </a:lnTo>
                    <a:lnTo>
                      <a:pt x="9386" y="7087"/>
                    </a:lnTo>
                    <a:lnTo>
                      <a:pt x="9454" y="7006"/>
                    </a:lnTo>
                    <a:lnTo>
                      <a:pt x="9509" y="6897"/>
                    </a:lnTo>
                    <a:lnTo>
                      <a:pt x="9563" y="6788"/>
                    </a:lnTo>
                    <a:lnTo>
                      <a:pt x="9604" y="6666"/>
                    </a:lnTo>
                    <a:lnTo>
                      <a:pt x="9631" y="6530"/>
                    </a:lnTo>
                    <a:lnTo>
                      <a:pt x="9672" y="6271"/>
                    </a:lnTo>
                    <a:lnTo>
                      <a:pt x="9686" y="6040"/>
                    </a:lnTo>
                    <a:lnTo>
                      <a:pt x="9686" y="5836"/>
                    </a:lnTo>
                    <a:lnTo>
                      <a:pt x="9686" y="5646"/>
                    </a:lnTo>
                    <a:lnTo>
                      <a:pt x="9903" y="5278"/>
                    </a:lnTo>
                    <a:lnTo>
                      <a:pt x="10121" y="4965"/>
                    </a:lnTo>
                    <a:lnTo>
                      <a:pt x="10352" y="4693"/>
                    </a:lnTo>
                    <a:lnTo>
                      <a:pt x="10570" y="4449"/>
                    </a:lnTo>
                    <a:lnTo>
                      <a:pt x="10801" y="4244"/>
                    </a:lnTo>
                    <a:lnTo>
                      <a:pt x="11005" y="4068"/>
                    </a:lnTo>
                    <a:lnTo>
                      <a:pt x="11209" y="3918"/>
                    </a:lnTo>
                    <a:lnTo>
                      <a:pt x="11413" y="3782"/>
                    </a:lnTo>
                    <a:lnTo>
                      <a:pt x="11740" y="3564"/>
                    </a:lnTo>
                    <a:lnTo>
                      <a:pt x="11862" y="3483"/>
                    </a:lnTo>
                    <a:lnTo>
                      <a:pt x="11957" y="3401"/>
                    </a:lnTo>
                    <a:lnTo>
                      <a:pt x="12039" y="3320"/>
                    </a:lnTo>
                    <a:lnTo>
                      <a:pt x="12052" y="3279"/>
                    </a:lnTo>
                    <a:lnTo>
                      <a:pt x="12066" y="3238"/>
                    </a:lnTo>
                    <a:lnTo>
                      <a:pt x="12066" y="3197"/>
                    </a:lnTo>
                    <a:lnTo>
                      <a:pt x="12066" y="3156"/>
                    </a:lnTo>
                    <a:lnTo>
                      <a:pt x="12039" y="3102"/>
                    </a:lnTo>
                    <a:lnTo>
                      <a:pt x="12012" y="3061"/>
                    </a:lnTo>
                    <a:lnTo>
                      <a:pt x="11876" y="2871"/>
                    </a:lnTo>
                    <a:lnTo>
                      <a:pt x="11712" y="2667"/>
                    </a:lnTo>
                    <a:lnTo>
                      <a:pt x="11304" y="2190"/>
                    </a:lnTo>
                    <a:lnTo>
                      <a:pt x="10842" y="1687"/>
                    </a:lnTo>
                    <a:lnTo>
                      <a:pt x="10366" y="1184"/>
                    </a:lnTo>
                    <a:lnTo>
                      <a:pt x="9550" y="354"/>
                    </a:lnTo>
                    <a:lnTo>
                      <a:pt x="91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8"/>
              <p:cNvSpPr/>
              <p:nvPr/>
            </p:nvSpPr>
            <p:spPr>
              <a:xfrm>
                <a:off x="478022" y="4091810"/>
                <a:ext cx="974677" cy="530012"/>
              </a:xfrm>
              <a:custGeom>
                <a:avLst/>
                <a:gdLst/>
                <a:ahLst/>
                <a:cxnLst/>
                <a:rect l="l" t="t" r="r" b="b"/>
                <a:pathLst>
                  <a:path w="33096" h="17997" extrusionOk="0">
                    <a:moveTo>
                      <a:pt x="12406" y="0"/>
                    </a:moveTo>
                    <a:lnTo>
                      <a:pt x="11331" y="14"/>
                    </a:lnTo>
                    <a:lnTo>
                      <a:pt x="10284" y="68"/>
                    </a:lnTo>
                    <a:lnTo>
                      <a:pt x="9767" y="95"/>
                    </a:lnTo>
                    <a:lnTo>
                      <a:pt x="9250" y="150"/>
                    </a:lnTo>
                    <a:lnTo>
                      <a:pt x="8747" y="190"/>
                    </a:lnTo>
                    <a:lnTo>
                      <a:pt x="8244" y="258"/>
                    </a:lnTo>
                    <a:lnTo>
                      <a:pt x="7754" y="326"/>
                    </a:lnTo>
                    <a:lnTo>
                      <a:pt x="7278" y="408"/>
                    </a:lnTo>
                    <a:lnTo>
                      <a:pt x="6802" y="490"/>
                    </a:lnTo>
                    <a:lnTo>
                      <a:pt x="6339" y="585"/>
                    </a:lnTo>
                    <a:lnTo>
                      <a:pt x="5890" y="694"/>
                    </a:lnTo>
                    <a:lnTo>
                      <a:pt x="5455" y="816"/>
                    </a:lnTo>
                    <a:lnTo>
                      <a:pt x="5020" y="939"/>
                    </a:lnTo>
                    <a:lnTo>
                      <a:pt x="4612" y="1075"/>
                    </a:lnTo>
                    <a:lnTo>
                      <a:pt x="4204" y="1224"/>
                    </a:lnTo>
                    <a:lnTo>
                      <a:pt x="3809" y="1387"/>
                    </a:lnTo>
                    <a:lnTo>
                      <a:pt x="3442" y="1564"/>
                    </a:lnTo>
                    <a:lnTo>
                      <a:pt x="3088" y="1755"/>
                    </a:lnTo>
                    <a:lnTo>
                      <a:pt x="2748" y="1945"/>
                    </a:lnTo>
                    <a:lnTo>
                      <a:pt x="2422" y="2136"/>
                    </a:lnTo>
                    <a:lnTo>
                      <a:pt x="2122" y="2340"/>
                    </a:lnTo>
                    <a:lnTo>
                      <a:pt x="1850" y="2557"/>
                    </a:lnTo>
                    <a:lnTo>
                      <a:pt x="1578" y="2775"/>
                    </a:lnTo>
                    <a:lnTo>
                      <a:pt x="1347" y="2993"/>
                    </a:lnTo>
                    <a:lnTo>
                      <a:pt x="1116" y="3224"/>
                    </a:lnTo>
                    <a:lnTo>
                      <a:pt x="912" y="3469"/>
                    </a:lnTo>
                    <a:lnTo>
                      <a:pt x="735" y="3700"/>
                    </a:lnTo>
                    <a:lnTo>
                      <a:pt x="572" y="3945"/>
                    </a:lnTo>
                    <a:lnTo>
                      <a:pt x="422" y="4203"/>
                    </a:lnTo>
                    <a:lnTo>
                      <a:pt x="300" y="4448"/>
                    </a:lnTo>
                    <a:lnTo>
                      <a:pt x="204" y="4706"/>
                    </a:lnTo>
                    <a:lnTo>
                      <a:pt x="123" y="4979"/>
                    </a:lnTo>
                    <a:lnTo>
                      <a:pt x="55" y="5237"/>
                    </a:lnTo>
                    <a:lnTo>
                      <a:pt x="14" y="5509"/>
                    </a:lnTo>
                    <a:lnTo>
                      <a:pt x="0" y="5781"/>
                    </a:lnTo>
                    <a:lnTo>
                      <a:pt x="0" y="6053"/>
                    </a:lnTo>
                    <a:lnTo>
                      <a:pt x="28" y="6339"/>
                    </a:lnTo>
                    <a:lnTo>
                      <a:pt x="82" y="6624"/>
                    </a:lnTo>
                    <a:lnTo>
                      <a:pt x="150" y="6897"/>
                    </a:lnTo>
                    <a:lnTo>
                      <a:pt x="232" y="7182"/>
                    </a:lnTo>
                    <a:lnTo>
                      <a:pt x="354" y="7481"/>
                    </a:lnTo>
                    <a:lnTo>
                      <a:pt x="490" y="7767"/>
                    </a:lnTo>
                    <a:lnTo>
                      <a:pt x="653" y="8053"/>
                    </a:lnTo>
                    <a:lnTo>
                      <a:pt x="830" y="8352"/>
                    </a:lnTo>
                    <a:lnTo>
                      <a:pt x="1034" y="8638"/>
                    </a:lnTo>
                    <a:lnTo>
                      <a:pt x="1265" y="8937"/>
                    </a:lnTo>
                    <a:lnTo>
                      <a:pt x="1524" y="9223"/>
                    </a:lnTo>
                    <a:lnTo>
                      <a:pt x="1796" y="9522"/>
                    </a:lnTo>
                    <a:lnTo>
                      <a:pt x="2095" y="9821"/>
                    </a:lnTo>
                    <a:lnTo>
                      <a:pt x="2422" y="10107"/>
                    </a:lnTo>
                    <a:lnTo>
                      <a:pt x="2775" y="10406"/>
                    </a:lnTo>
                    <a:lnTo>
                      <a:pt x="3143" y="10692"/>
                    </a:lnTo>
                    <a:lnTo>
                      <a:pt x="3551" y="10991"/>
                    </a:lnTo>
                    <a:lnTo>
                      <a:pt x="3972" y="11277"/>
                    </a:lnTo>
                    <a:lnTo>
                      <a:pt x="4421" y="11576"/>
                    </a:lnTo>
                    <a:lnTo>
                      <a:pt x="4897" y="11861"/>
                    </a:lnTo>
                    <a:lnTo>
                      <a:pt x="5401" y="12147"/>
                    </a:lnTo>
                    <a:lnTo>
                      <a:pt x="5917" y="12433"/>
                    </a:lnTo>
                    <a:lnTo>
                      <a:pt x="6475" y="12705"/>
                    </a:lnTo>
                    <a:lnTo>
                      <a:pt x="7046" y="12990"/>
                    </a:lnTo>
                    <a:lnTo>
                      <a:pt x="7659" y="13262"/>
                    </a:lnTo>
                    <a:lnTo>
                      <a:pt x="8284" y="13535"/>
                    </a:lnTo>
                    <a:lnTo>
                      <a:pt x="8937" y="13807"/>
                    </a:lnTo>
                    <a:lnTo>
                      <a:pt x="9631" y="14065"/>
                    </a:lnTo>
                    <a:lnTo>
                      <a:pt x="10338" y="14337"/>
                    </a:lnTo>
                    <a:lnTo>
                      <a:pt x="11073" y="14596"/>
                    </a:lnTo>
                    <a:lnTo>
                      <a:pt x="11848" y="14840"/>
                    </a:lnTo>
                    <a:lnTo>
                      <a:pt x="12637" y="15099"/>
                    </a:lnTo>
                    <a:lnTo>
                      <a:pt x="13453" y="15344"/>
                    </a:lnTo>
                    <a:lnTo>
                      <a:pt x="14310" y="15575"/>
                    </a:lnTo>
                    <a:lnTo>
                      <a:pt x="15181" y="15820"/>
                    </a:lnTo>
                    <a:lnTo>
                      <a:pt x="16092" y="16051"/>
                    </a:lnTo>
                    <a:lnTo>
                      <a:pt x="17031" y="16269"/>
                    </a:lnTo>
                    <a:lnTo>
                      <a:pt x="17997" y="16486"/>
                    </a:lnTo>
                    <a:lnTo>
                      <a:pt x="18990" y="16704"/>
                    </a:lnTo>
                    <a:lnTo>
                      <a:pt x="20010" y="16908"/>
                    </a:lnTo>
                    <a:lnTo>
                      <a:pt x="21057" y="17098"/>
                    </a:lnTo>
                    <a:lnTo>
                      <a:pt x="22132" y="17302"/>
                    </a:lnTo>
                    <a:lnTo>
                      <a:pt x="23247" y="17479"/>
                    </a:lnTo>
                    <a:lnTo>
                      <a:pt x="24390" y="17656"/>
                    </a:lnTo>
                    <a:lnTo>
                      <a:pt x="25560" y="17833"/>
                    </a:lnTo>
                    <a:lnTo>
                      <a:pt x="26757" y="17996"/>
                    </a:lnTo>
                    <a:lnTo>
                      <a:pt x="26757" y="17996"/>
                    </a:lnTo>
                    <a:lnTo>
                      <a:pt x="26634" y="16037"/>
                    </a:lnTo>
                    <a:lnTo>
                      <a:pt x="26621" y="15752"/>
                    </a:lnTo>
                    <a:lnTo>
                      <a:pt x="26580" y="15126"/>
                    </a:lnTo>
                    <a:lnTo>
                      <a:pt x="26158" y="14936"/>
                    </a:lnTo>
                    <a:lnTo>
                      <a:pt x="25628" y="14664"/>
                    </a:lnTo>
                    <a:lnTo>
                      <a:pt x="24893" y="14283"/>
                    </a:lnTo>
                    <a:lnTo>
                      <a:pt x="23927" y="13779"/>
                    </a:lnTo>
                    <a:lnTo>
                      <a:pt x="22744" y="13154"/>
                    </a:lnTo>
                    <a:lnTo>
                      <a:pt x="21343" y="12378"/>
                    </a:lnTo>
                    <a:lnTo>
                      <a:pt x="19711" y="11453"/>
                    </a:lnTo>
                    <a:lnTo>
                      <a:pt x="20894" y="11821"/>
                    </a:lnTo>
                    <a:lnTo>
                      <a:pt x="22105" y="12161"/>
                    </a:lnTo>
                    <a:lnTo>
                      <a:pt x="22703" y="12310"/>
                    </a:lnTo>
                    <a:lnTo>
                      <a:pt x="23302" y="12460"/>
                    </a:lnTo>
                    <a:lnTo>
                      <a:pt x="23900" y="12596"/>
                    </a:lnTo>
                    <a:lnTo>
                      <a:pt x="24485" y="12718"/>
                    </a:lnTo>
                    <a:lnTo>
                      <a:pt x="25056" y="12827"/>
                    </a:lnTo>
                    <a:lnTo>
                      <a:pt x="25628" y="12922"/>
                    </a:lnTo>
                    <a:lnTo>
                      <a:pt x="26185" y="12990"/>
                    </a:lnTo>
                    <a:lnTo>
                      <a:pt x="26729" y="13058"/>
                    </a:lnTo>
                    <a:lnTo>
                      <a:pt x="27260" y="13099"/>
                    </a:lnTo>
                    <a:lnTo>
                      <a:pt x="27777" y="13126"/>
                    </a:lnTo>
                    <a:lnTo>
                      <a:pt x="28267" y="13126"/>
                    </a:lnTo>
                    <a:lnTo>
                      <a:pt x="28729" y="13113"/>
                    </a:lnTo>
                    <a:lnTo>
                      <a:pt x="29069" y="13086"/>
                    </a:lnTo>
                    <a:lnTo>
                      <a:pt x="29396" y="13045"/>
                    </a:lnTo>
                    <a:lnTo>
                      <a:pt x="29600" y="13004"/>
                    </a:lnTo>
                    <a:lnTo>
                      <a:pt x="29804" y="12963"/>
                    </a:lnTo>
                    <a:lnTo>
                      <a:pt x="30049" y="12895"/>
                    </a:lnTo>
                    <a:lnTo>
                      <a:pt x="30280" y="12827"/>
                    </a:lnTo>
                    <a:lnTo>
                      <a:pt x="30497" y="12746"/>
                    </a:lnTo>
                    <a:lnTo>
                      <a:pt x="30715" y="12650"/>
                    </a:lnTo>
                    <a:lnTo>
                      <a:pt x="30905" y="12555"/>
                    </a:lnTo>
                    <a:lnTo>
                      <a:pt x="31110" y="12446"/>
                    </a:lnTo>
                    <a:lnTo>
                      <a:pt x="31286" y="12324"/>
                    </a:lnTo>
                    <a:lnTo>
                      <a:pt x="31463" y="12188"/>
                    </a:lnTo>
                    <a:lnTo>
                      <a:pt x="31626" y="12052"/>
                    </a:lnTo>
                    <a:lnTo>
                      <a:pt x="31776" y="11916"/>
                    </a:lnTo>
                    <a:lnTo>
                      <a:pt x="31926" y="11766"/>
                    </a:lnTo>
                    <a:lnTo>
                      <a:pt x="32062" y="11603"/>
                    </a:lnTo>
                    <a:lnTo>
                      <a:pt x="32184" y="11440"/>
                    </a:lnTo>
                    <a:lnTo>
                      <a:pt x="32307" y="11263"/>
                    </a:lnTo>
                    <a:lnTo>
                      <a:pt x="32415" y="11086"/>
                    </a:lnTo>
                    <a:lnTo>
                      <a:pt x="32524" y="10909"/>
                    </a:lnTo>
                    <a:lnTo>
                      <a:pt x="32606" y="10719"/>
                    </a:lnTo>
                    <a:lnTo>
                      <a:pt x="32701" y="10528"/>
                    </a:lnTo>
                    <a:lnTo>
                      <a:pt x="32769" y="10324"/>
                    </a:lnTo>
                    <a:lnTo>
                      <a:pt x="32837" y="10120"/>
                    </a:lnTo>
                    <a:lnTo>
                      <a:pt x="32905" y="9916"/>
                    </a:lnTo>
                    <a:lnTo>
                      <a:pt x="32946" y="9712"/>
                    </a:lnTo>
                    <a:lnTo>
                      <a:pt x="33000" y="9495"/>
                    </a:lnTo>
                    <a:lnTo>
                      <a:pt x="33027" y="9277"/>
                    </a:lnTo>
                    <a:lnTo>
                      <a:pt x="33082" y="8828"/>
                    </a:lnTo>
                    <a:lnTo>
                      <a:pt x="33095" y="8379"/>
                    </a:lnTo>
                    <a:lnTo>
                      <a:pt x="33082" y="7930"/>
                    </a:lnTo>
                    <a:lnTo>
                      <a:pt x="33041" y="7468"/>
                    </a:lnTo>
                    <a:lnTo>
                      <a:pt x="32959" y="7019"/>
                    </a:lnTo>
                    <a:lnTo>
                      <a:pt x="32864" y="6556"/>
                    </a:lnTo>
                    <a:lnTo>
                      <a:pt x="32742" y="6108"/>
                    </a:lnTo>
                    <a:lnTo>
                      <a:pt x="32592" y="5672"/>
                    </a:lnTo>
                    <a:lnTo>
                      <a:pt x="32415" y="5237"/>
                    </a:lnTo>
                    <a:lnTo>
                      <a:pt x="32211" y="4829"/>
                    </a:lnTo>
                    <a:lnTo>
                      <a:pt x="31980" y="4421"/>
                    </a:lnTo>
                    <a:lnTo>
                      <a:pt x="31722" y="4040"/>
                    </a:lnTo>
                    <a:lnTo>
                      <a:pt x="31450" y="3686"/>
                    </a:lnTo>
                    <a:lnTo>
                      <a:pt x="31314" y="3509"/>
                    </a:lnTo>
                    <a:lnTo>
                      <a:pt x="31150" y="3346"/>
                    </a:lnTo>
                    <a:lnTo>
                      <a:pt x="31001" y="3197"/>
                    </a:lnTo>
                    <a:lnTo>
                      <a:pt x="30837" y="3033"/>
                    </a:lnTo>
                    <a:lnTo>
                      <a:pt x="30674" y="2897"/>
                    </a:lnTo>
                    <a:lnTo>
                      <a:pt x="30497" y="2761"/>
                    </a:lnTo>
                    <a:lnTo>
                      <a:pt x="30321" y="2639"/>
                    </a:lnTo>
                    <a:lnTo>
                      <a:pt x="30144" y="2516"/>
                    </a:lnTo>
                    <a:lnTo>
                      <a:pt x="29953" y="2408"/>
                    </a:lnTo>
                    <a:lnTo>
                      <a:pt x="29763" y="2299"/>
                    </a:lnTo>
                    <a:lnTo>
                      <a:pt x="29572" y="2217"/>
                    </a:lnTo>
                    <a:lnTo>
                      <a:pt x="29368" y="2136"/>
                    </a:lnTo>
                    <a:lnTo>
                      <a:pt x="29164" y="2054"/>
                    </a:lnTo>
                    <a:lnTo>
                      <a:pt x="28960" y="2000"/>
                    </a:lnTo>
                    <a:lnTo>
                      <a:pt x="28144" y="1823"/>
                    </a:lnTo>
                    <a:lnTo>
                      <a:pt x="27206" y="1632"/>
                    </a:lnTo>
                    <a:lnTo>
                      <a:pt x="25968" y="1387"/>
                    </a:lnTo>
                    <a:lnTo>
                      <a:pt x="24458" y="1115"/>
                    </a:lnTo>
                    <a:lnTo>
                      <a:pt x="23628" y="979"/>
                    </a:lnTo>
                    <a:lnTo>
                      <a:pt x="22744" y="843"/>
                    </a:lnTo>
                    <a:lnTo>
                      <a:pt x="21819" y="707"/>
                    </a:lnTo>
                    <a:lnTo>
                      <a:pt x="20853" y="585"/>
                    </a:lnTo>
                    <a:lnTo>
                      <a:pt x="19847" y="463"/>
                    </a:lnTo>
                    <a:lnTo>
                      <a:pt x="18826" y="340"/>
                    </a:lnTo>
                    <a:lnTo>
                      <a:pt x="17779" y="245"/>
                    </a:lnTo>
                    <a:lnTo>
                      <a:pt x="16718" y="150"/>
                    </a:lnTo>
                    <a:lnTo>
                      <a:pt x="15643" y="82"/>
                    </a:lnTo>
                    <a:lnTo>
                      <a:pt x="14555" y="41"/>
                    </a:lnTo>
                    <a:lnTo>
                      <a:pt x="134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8"/>
              <p:cNvSpPr/>
              <p:nvPr/>
            </p:nvSpPr>
            <p:spPr>
              <a:xfrm>
                <a:off x="1278812" y="4540459"/>
                <a:ext cx="146661" cy="107404"/>
              </a:xfrm>
              <a:custGeom>
                <a:avLst/>
                <a:gdLst/>
                <a:ahLst/>
                <a:cxnLst/>
                <a:rect l="l" t="t" r="r" b="b"/>
                <a:pathLst>
                  <a:path w="4980" h="3647" extrusionOk="0">
                    <a:moveTo>
                      <a:pt x="1" y="1"/>
                    </a:moveTo>
                    <a:lnTo>
                      <a:pt x="151" y="2939"/>
                    </a:lnTo>
                    <a:lnTo>
                      <a:pt x="4980" y="3646"/>
                    </a:lnTo>
                    <a:lnTo>
                      <a:pt x="4980" y="3646"/>
                    </a:lnTo>
                    <a:lnTo>
                      <a:pt x="4531" y="3089"/>
                    </a:lnTo>
                    <a:lnTo>
                      <a:pt x="4082" y="2531"/>
                    </a:lnTo>
                    <a:lnTo>
                      <a:pt x="3687" y="2014"/>
                    </a:lnTo>
                    <a:lnTo>
                      <a:pt x="3334" y="1524"/>
                    </a:lnTo>
                    <a:lnTo>
                      <a:pt x="2803" y="790"/>
                    </a:lnTo>
                    <a:lnTo>
                      <a:pt x="2599" y="518"/>
                    </a:lnTo>
                    <a:lnTo>
                      <a:pt x="1"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8"/>
              <p:cNvSpPr/>
              <p:nvPr/>
            </p:nvSpPr>
            <p:spPr>
              <a:xfrm>
                <a:off x="1238376" y="4518430"/>
                <a:ext cx="73713" cy="135441"/>
              </a:xfrm>
              <a:custGeom>
                <a:avLst/>
                <a:gdLst/>
                <a:ahLst/>
                <a:cxnLst/>
                <a:rect l="l" t="t" r="r" b="b"/>
                <a:pathLst>
                  <a:path w="2503" h="4599" extrusionOk="0">
                    <a:moveTo>
                      <a:pt x="381" y="1"/>
                    </a:moveTo>
                    <a:lnTo>
                      <a:pt x="0" y="4231"/>
                    </a:lnTo>
                    <a:lnTo>
                      <a:pt x="259" y="4340"/>
                    </a:lnTo>
                    <a:lnTo>
                      <a:pt x="517" y="4435"/>
                    </a:lnTo>
                    <a:lnTo>
                      <a:pt x="775" y="4517"/>
                    </a:lnTo>
                    <a:lnTo>
                      <a:pt x="1034" y="4558"/>
                    </a:lnTo>
                    <a:lnTo>
                      <a:pt x="1292" y="4598"/>
                    </a:lnTo>
                    <a:lnTo>
                      <a:pt x="1551" y="4598"/>
                    </a:lnTo>
                    <a:lnTo>
                      <a:pt x="1809" y="4585"/>
                    </a:lnTo>
                    <a:lnTo>
                      <a:pt x="2081" y="4544"/>
                    </a:lnTo>
                    <a:lnTo>
                      <a:pt x="2503" y="382"/>
                    </a:lnTo>
                    <a:lnTo>
                      <a:pt x="2231" y="259"/>
                    </a:lnTo>
                    <a:lnTo>
                      <a:pt x="1972" y="178"/>
                    </a:lnTo>
                    <a:lnTo>
                      <a:pt x="1700" y="110"/>
                    </a:lnTo>
                    <a:lnTo>
                      <a:pt x="1442" y="55"/>
                    </a:lnTo>
                    <a:lnTo>
                      <a:pt x="1184" y="28"/>
                    </a:lnTo>
                    <a:lnTo>
                      <a:pt x="925" y="14"/>
                    </a:lnTo>
                    <a:lnTo>
                      <a:pt x="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8"/>
              <p:cNvSpPr/>
              <p:nvPr/>
            </p:nvSpPr>
            <p:spPr>
              <a:xfrm>
                <a:off x="1325697" y="4451135"/>
                <a:ext cx="355344" cy="256009"/>
              </a:xfrm>
              <a:custGeom>
                <a:avLst/>
                <a:gdLst/>
                <a:ahLst/>
                <a:cxnLst/>
                <a:rect l="l" t="t" r="r" b="b"/>
                <a:pathLst>
                  <a:path w="12066" h="8693" extrusionOk="0">
                    <a:moveTo>
                      <a:pt x="2871" y="0"/>
                    </a:moveTo>
                    <a:lnTo>
                      <a:pt x="2517" y="354"/>
                    </a:lnTo>
                    <a:lnTo>
                      <a:pt x="1701" y="1184"/>
                    </a:lnTo>
                    <a:lnTo>
                      <a:pt x="1238" y="1687"/>
                    </a:lnTo>
                    <a:lnTo>
                      <a:pt x="776" y="2190"/>
                    </a:lnTo>
                    <a:lnTo>
                      <a:pt x="368" y="2667"/>
                    </a:lnTo>
                    <a:lnTo>
                      <a:pt x="191" y="2871"/>
                    </a:lnTo>
                    <a:lnTo>
                      <a:pt x="55" y="3061"/>
                    </a:lnTo>
                    <a:lnTo>
                      <a:pt x="28" y="3102"/>
                    </a:lnTo>
                    <a:lnTo>
                      <a:pt x="14" y="3156"/>
                    </a:lnTo>
                    <a:lnTo>
                      <a:pt x="0" y="3197"/>
                    </a:lnTo>
                    <a:lnTo>
                      <a:pt x="0" y="3238"/>
                    </a:lnTo>
                    <a:lnTo>
                      <a:pt x="14" y="3279"/>
                    </a:lnTo>
                    <a:lnTo>
                      <a:pt x="41" y="3320"/>
                    </a:lnTo>
                    <a:lnTo>
                      <a:pt x="109" y="3401"/>
                    </a:lnTo>
                    <a:lnTo>
                      <a:pt x="204" y="3483"/>
                    </a:lnTo>
                    <a:lnTo>
                      <a:pt x="341" y="3564"/>
                    </a:lnTo>
                    <a:lnTo>
                      <a:pt x="667" y="3782"/>
                    </a:lnTo>
                    <a:lnTo>
                      <a:pt x="857" y="3918"/>
                    </a:lnTo>
                    <a:lnTo>
                      <a:pt x="1061" y="4068"/>
                    </a:lnTo>
                    <a:lnTo>
                      <a:pt x="1279" y="4244"/>
                    </a:lnTo>
                    <a:lnTo>
                      <a:pt x="1497" y="4449"/>
                    </a:lnTo>
                    <a:lnTo>
                      <a:pt x="1728" y="4693"/>
                    </a:lnTo>
                    <a:lnTo>
                      <a:pt x="1946" y="4965"/>
                    </a:lnTo>
                    <a:lnTo>
                      <a:pt x="2177" y="5278"/>
                    </a:lnTo>
                    <a:lnTo>
                      <a:pt x="2381" y="5646"/>
                    </a:lnTo>
                    <a:lnTo>
                      <a:pt x="2381" y="5836"/>
                    </a:lnTo>
                    <a:lnTo>
                      <a:pt x="2381" y="6040"/>
                    </a:lnTo>
                    <a:lnTo>
                      <a:pt x="2408" y="6271"/>
                    </a:lnTo>
                    <a:lnTo>
                      <a:pt x="2449" y="6530"/>
                    </a:lnTo>
                    <a:lnTo>
                      <a:pt x="2476" y="6666"/>
                    </a:lnTo>
                    <a:lnTo>
                      <a:pt x="2517" y="6788"/>
                    </a:lnTo>
                    <a:lnTo>
                      <a:pt x="2558" y="6897"/>
                    </a:lnTo>
                    <a:lnTo>
                      <a:pt x="2612" y="7006"/>
                    </a:lnTo>
                    <a:lnTo>
                      <a:pt x="2680" y="7087"/>
                    </a:lnTo>
                    <a:lnTo>
                      <a:pt x="2762" y="7169"/>
                    </a:lnTo>
                    <a:lnTo>
                      <a:pt x="2857" y="7210"/>
                    </a:lnTo>
                    <a:lnTo>
                      <a:pt x="3007" y="7251"/>
                    </a:lnTo>
                    <a:lnTo>
                      <a:pt x="3224" y="7291"/>
                    </a:lnTo>
                    <a:lnTo>
                      <a:pt x="3483" y="7332"/>
                    </a:lnTo>
                    <a:lnTo>
                      <a:pt x="4122" y="7427"/>
                    </a:lnTo>
                    <a:lnTo>
                      <a:pt x="4884" y="7509"/>
                    </a:lnTo>
                    <a:lnTo>
                      <a:pt x="5428" y="7563"/>
                    </a:lnTo>
                    <a:lnTo>
                      <a:pt x="5822" y="7618"/>
                    </a:lnTo>
                    <a:lnTo>
                      <a:pt x="6475" y="7686"/>
                    </a:lnTo>
                    <a:lnTo>
                      <a:pt x="6734" y="7713"/>
                    </a:lnTo>
                    <a:lnTo>
                      <a:pt x="7332" y="7795"/>
                    </a:lnTo>
                    <a:lnTo>
                      <a:pt x="8189" y="7917"/>
                    </a:lnTo>
                    <a:lnTo>
                      <a:pt x="8597" y="7985"/>
                    </a:lnTo>
                    <a:lnTo>
                      <a:pt x="8978" y="8067"/>
                    </a:lnTo>
                    <a:lnTo>
                      <a:pt x="9318" y="8148"/>
                    </a:lnTo>
                    <a:lnTo>
                      <a:pt x="9631" y="8244"/>
                    </a:lnTo>
                    <a:lnTo>
                      <a:pt x="9890" y="8325"/>
                    </a:lnTo>
                    <a:lnTo>
                      <a:pt x="10094" y="8434"/>
                    </a:lnTo>
                    <a:lnTo>
                      <a:pt x="10338" y="8556"/>
                    </a:lnTo>
                    <a:lnTo>
                      <a:pt x="10556" y="8638"/>
                    </a:lnTo>
                    <a:lnTo>
                      <a:pt x="10760" y="8679"/>
                    </a:lnTo>
                    <a:lnTo>
                      <a:pt x="10937" y="8692"/>
                    </a:lnTo>
                    <a:lnTo>
                      <a:pt x="11114" y="8679"/>
                    </a:lnTo>
                    <a:lnTo>
                      <a:pt x="11263" y="8638"/>
                    </a:lnTo>
                    <a:lnTo>
                      <a:pt x="11399" y="8584"/>
                    </a:lnTo>
                    <a:lnTo>
                      <a:pt x="11522" y="8502"/>
                    </a:lnTo>
                    <a:lnTo>
                      <a:pt x="11631" y="8407"/>
                    </a:lnTo>
                    <a:lnTo>
                      <a:pt x="11726" y="8298"/>
                    </a:lnTo>
                    <a:lnTo>
                      <a:pt x="11808" y="8176"/>
                    </a:lnTo>
                    <a:lnTo>
                      <a:pt x="11876" y="8053"/>
                    </a:lnTo>
                    <a:lnTo>
                      <a:pt x="11944" y="7917"/>
                    </a:lnTo>
                    <a:lnTo>
                      <a:pt x="11998" y="7795"/>
                    </a:lnTo>
                    <a:lnTo>
                      <a:pt x="12066" y="7550"/>
                    </a:lnTo>
                    <a:lnTo>
                      <a:pt x="12066" y="7523"/>
                    </a:lnTo>
                    <a:lnTo>
                      <a:pt x="12052" y="7482"/>
                    </a:lnTo>
                    <a:lnTo>
                      <a:pt x="11984" y="7373"/>
                    </a:lnTo>
                    <a:lnTo>
                      <a:pt x="11876" y="7223"/>
                    </a:lnTo>
                    <a:lnTo>
                      <a:pt x="11712" y="7060"/>
                    </a:lnTo>
                    <a:lnTo>
                      <a:pt x="11522" y="6856"/>
                    </a:lnTo>
                    <a:lnTo>
                      <a:pt x="11277" y="6639"/>
                    </a:lnTo>
                    <a:lnTo>
                      <a:pt x="10692" y="6122"/>
                    </a:lnTo>
                    <a:lnTo>
                      <a:pt x="9998" y="5537"/>
                    </a:lnTo>
                    <a:lnTo>
                      <a:pt x="9223" y="4897"/>
                    </a:lnTo>
                    <a:lnTo>
                      <a:pt x="8393" y="4231"/>
                    </a:lnTo>
                    <a:lnTo>
                      <a:pt x="7523" y="3551"/>
                    </a:lnTo>
                    <a:lnTo>
                      <a:pt x="5822" y="2231"/>
                    </a:lnTo>
                    <a:lnTo>
                      <a:pt x="4326" y="1102"/>
                    </a:lnTo>
                    <a:lnTo>
                      <a:pt x="28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8"/>
              <p:cNvSpPr/>
              <p:nvPr/>
            </p:nvSpPr>
            <p:spPr>
              <a:xfrm>
                <a:off x="1031250" y="3196456"/>
                <a:ext cx="642982" cy="1102461"/>
              </a:xfrm>
              <a:custGeom>
                <a:avLst/>
                <a:gdLst/>
                <a:ahLst/>
                <a:cxnLst/>
                <a:rect l="l" t="t" r="r" b="b"/>
                <a:pathLst>
                  <a:path w="21833" h="37435" extrusionOk="0">
                    <a:moveTo>
                      <a:pt x="7849" y="0"/>
                    </a:moveTo>
                    <a:lnTo>
                      <a:pt x="7618" y="68"/>
                    </a:lnTo>
                    <a:lnTo>
                      <a:pt x="6965" y="272"/>
                    </a:lnTo>
                    <a:lnTo>
                      <a:pt x="6026" y="572"/>
                    </a:lnTo>
                    <a:lnTo>
                      <a:pt x="5469" y="762"/>
                    </a:lnTo>
                    <a:lnTo>
                      <a:pt x="4884" y="980"/>
                    </a:lnTo>
                    <a:lnTo>
                      <a:pt x="4272" y="1211"/>
                    </a:lnTo>
                    <a:lnTo>
                      <a:pt x="3660" y="1456"/>
                    </a:lnTo>
                    <a:lnTo>
                      <a:pt x="3048" y="1714"/>
                    </a:lnTo>
                    <a:lnTo>
                      <a:pt x="2449" y="2000"/>
                    </a:lnTo>
                    <a:lnTo>
                      <a:pt x="1891" y="2286"/>
                    </a:lnTo>
                    <a:lnTo>
                      <a:pt x="1633" y="2435"/>
                    </a:lnTo>
                    <a:lnTo>
                      <a:pt x="1374" y="2585"/>
                    </a:lnTo>
                    <a:lnTo>
                      <a:pt x="1143" y="2734"/>
                    </a:lnTo>
                    <a:lnTo>
                      <a:pt x="926" y="2884"/>
                    </a:lnTo>
                    <a:lnTo>
                      <a:pt x="721" y="3034"/>
                    </a:lnTo>
                    <a:lnTo>
                      <a:pt x="545" y="3183"/>
                    </a:lnTo>
                    <a:lnTo>
                      <a:pt x="477" y="3251"/>
                    </a:lnTo>
                    <a:lnTo>
                      <a:pt x="422" y="3319"/>
                    </a:lnTo>
                    <a:lnTo>
                      <a:pt x="327" y="3483"/>
                    </a:lnTo>
                    <a:lnTo>
                      <a:pt x="245" y="3673"/>
                    </a:lnTo>
                    <a:lnTo>
                      <a:pt x="177" y="3904"/>
                    </a:lnTo>
                    <a:lnTo>
                      <a:pt x="109" y="4176"/>
                    </a:lnTo>
                    <a:lnTo>
                      <a:pt x="69" y="4476"/>
                    </a:lnTo>
                    <a:lnTo>
                      <a:pt x="41" y="4788"/>
                    </a:lnTo>
                    <a:lnTo>
                      <a:pt x="14" y="5142"/>
                    </a:lnTo>
                    <a:lnTo>
                      <a:pt x="1" y="5509"/>
                    </a:lnTo>
                    <a:lnTo>
                      <a:pt x="1" y="5917"/>
                    </a:lnTo>
                    <a:lnTo>
                      <a:pt x="14" y="6339"/>
                    </a:lnTo>
                    <a:lnTo>
                      <a:pt x="28" y="6774"/>
                    </a:lnTo>
                    <a:lnTo>
                      <a:pt x="82" y="7713"/>
                    </a:lnTo>
                    <a:lnTo>
                      <a:pt x="177" y="8706"/>
                    </a:lnTo>
                    <a:lnTo>
                      <a:pt x="286" y="9740"/>
                    </a:lnTo>
                    <a:lnTo>
                      <a:pt x="409" y="10814"/>
                    </a:lnTo>
                    <a:lnTo>
                      <a:pt x="558" y="11916"/>
                    </a:lnTo>
                    <a:lnTo>
                      <a:pt x="708" y="13018"/>
                    </a:lnTo>
                    <a:lnTo>
                      <a:pt x="1034" y="15181"/>
                    </a:lnTo>
                    <a:lnTo>
                      <a:pt x="1334" y="17221"/>
                    </a:lnTo>
                    <a:lnTo>
                      <a:pt x="1456" y="18051"/>
                    </a:lnTo>
                    <a:lnTo>
                      <a:pt x="1470" y="18092"/>
                    </a:lnTo>
                    <a:lnTo>
                      <a:pt x="1470" y="18105"/>
                    </a:lnTo>
                    <a:lnTo>
                      <a:pt x="1497" y="18282"/>
                    </a:lnTo>
                    <a:lnTo>
                      <a:pt x="1565" y="18826"/>
                    </a:lnTo>
                    <a:lnTo>
                      <a:pt x="1565" y="18867"/>
                    </a:lnTo>
                    <a:lnTo>
                      <a:pt x="1592" y="19071"/>
                    </a:lnTo>
                    <a:lnTo>
                      <a:pt x="1606" y="19180"/>
                    </a:lnTo>
                    <a:lnTo>
                      <a:pt x="1660" y="19765"/>
                    </a:lnTo>
                    <a:lnTo>
                      <a:pt x="1701" y="20309"/>
                    </a:lnTo>
                    <a:lnTo>
                      <a:pt x="1728" y="20799"/>
                    </a:lnTo>
                    <a:lnTo>
                      <a:pt x="1714" y="21248"/>
                    </a:lnTo>
                    <a:lnTo>
                      <a:pt x="1660" y="22635"/>
                    </a:lnTo>
                    <a:lnTo>
                      <a:pt x="1578" y="24240"/>
                    </a:lnTo>
                    <a:lnTo>
                      <a:pt x="1347" y="27926"/>
                    </a:lnTo>
                    <a:lnTo>
                      <a:pt x="1089" y="31898"/>
                    </a:lnTo>
                    <a:lnTo>
                      <a:pt x="830" y="35775"/>
                    </a:lnTo>
                    <a:lnTo>
                      <a:pt x="1510" y="35979"/>
                    </a:lnTo>
                    <a:lnTo>
                      <a:pt x="2191" y="36156"/>
                    </a:lnTo>
                    <a:lnTo>
                      <a:pt x="2871" y="36333"/>
                    </a:lnTo>
                    <a:lnTo>
                      <a:pt x="3551" y="36496"/>
                    </a:lnTo>
                    <a:lnTo>
                      <a:pt x="4217" y="36646"/>
                    </a:lnTo>
                    <a:lnTo>
                      <a:pt x="4897" y="36782"/>
                    </a:lnTo>
                    <a:lnTo>
                      <a:pt x="5564" y="36904"/>
                    </a:lnTo>
                    <a:lnTo>
                      <a:pt x="6231" y="37013"/>
                    </a:lnTo>
                    <a:lnTo>
                      <a:pt x="6897" y="37122"/>
                    </a:lnTo>
                    <a:lnTo>
                      <a:pt x="7564" y="37203"/>
                    </a:lnTo>
                    <a:lnTo>
                      <a:pt x="8230" y="37271"/>
                    </a:lnTo>
                    <a:lnTo>
                      <a:pt x="8897" y="37326"/>
                    </a:lnTo>
                    <a:lnTo>
                      <a:pt x="9563" y="37380"/>
                    </a:lnTo>
                    <a:lnTo>
                      <a:pt x="10216" y="37407"/>
                    </a:lnTo>
                    <a:lnTo>
                      <a:pt x="10883" y="37421"/>
                    </a:lnTo>
                    <a:lnTo>
                      <a:pt x="11536" y="37435"/>
                    </a:lnTo>
                    <a:lnTo>
                      <a:pt x="12188" y="37421"/>
                    </a:lnTo>
                    <a:lnTo>
                      <a:pt x="12841" y="37407"/>
                    </a:lnTo>
                    <a:lnTo>
                      <a:pt x="13494" y="37380"/>
                    </a:lnTo>
                    <a:lnTo>
                      <a:pt x="14147" y="37326"/>
                    </a:lnTo>
                    <a:lnTo>
                      <a:pt x="14800" y="37271"/>
                    </a:lnTo>
                    <a:lnTo>
                      <a:pt x="15440" y="37203"/>
                    </a:lnTo>
                    <a:lnTo>
                      <a:pt x="16092" y="37122"/>
                    </a:lnTo>
                    <a:lnTo>
                      <a:pt x="16732" y="37013"/>
                    </a:lnTo>
                    <a:lnTo>
                      <a:pt x="17371" y="36904"/>
                    </a:lnTo>
                    <a:lnTo>
                      <a:pt x="18010" y="36782"/>
                    </a:lnTo>
                    <a:lnTo>
                      <a:pt x="18650" y="36646"/>
                    </a:lnTo>
                    <a:lnTo>
                      <a:pt x="19289" y="36496"/>
                    </a:lnTo>
                    <a:lnTo>
                      <a:pt x="19928" y="36333"/>
                    </a:lnTo>
                    <a:lnTo>
                      <a:pt x="20568" y="36156"/>
                    </a:lnTo>
                    <a:lnTo>
                      <a:pt x="21193" y="35979"/>
                    </a:lnTo>
                    <a:lnTo>
                      <a:pt x="21833" y="35775"/>
                    </a:lnTo>
                    <a:lnTo>
                      <a:pt x="21724" y="34292"/>
                    </a:lnTo>
                    <a:lnTo>
                      <a:pt x="21588" y="32769"/>
                    </a:lnTo>
                    <a:lnTo>
                      <a:pt x="21316" y="29627"/>
                    </a:lnTo>
                    <a:lnTo>
                      <a:pt x="21180" y="28035"/>
                    </a:lnTo>
                    <a:lnTo>
                      <a:pt x="21057" y="26471"/>
                    </a:lnTo>
                    <a:lnTo>
                      <a:pt x="20949" y="24920"/>
                    </a:lnTo>
                    <a:lnTo>
                      <a:pt x="20853" y="23438"/>
                    </a:lnTo>
                    <a:lnTo>
                      <a:pt x="20799" y="22513"/>
                    </a:lnTo>
                    <a:lnTo>
                      <a:pt x="20772" y="21737"/>
                    </a:lnTo>
                    <a:lnTo>
                      <a:pt x="20745" y="20975"/>
                    </a:lnTo>
                    <a:lnTo>
                      <a:pt x="20731" y="20255"/>
                    </a:lnTo>
                    <a:lnTo>
                      <a:pt x="20731" y="19574"/>
                    </a:lnTo>
                    <a:lnTo>
                      <a:pt x="20758" y="18513"/>
                    </a:lnTo>
                    <a:lnTo>
                      <a:pt x="20799" y="17357"/>
                    </a:lnTo>
                    <a:lnTo>
                      <a:pt x="20867" y="16147"/>
                    </a:lnTo>
                    <a:lnTo>
                      <a:pt x="20935" y="14882"/>
                    </a:lnTo>
                    <a:lnTo>
                      <a:pt x="21112" y="12283"/>
                    </a:lnTo>
                    <a:lnTo>
                      <a:pt x="21193" y="10978"/>
                    </a:lnTo>
                    <a:lnTo>
                      <a:pt x="21261" y="9713"/>
                    </a:lnTo>
                    <a:lnTo>
                      <a:pt x="21316" y="8488"/>
                    </a:lnTo>
                    <a:lnTo>
                      <a:pt x="21357" y="7332"/>
                    </a:lnTo>
                    <a:lnTo>
                      <a:pt x="21370" y="6244"/>
                    </a:lnTo>
                    <a:lnTo>
                      <a:pt x="21357" y="5754"/>
                    </a:lnTo>
                    <a:lnTo>
                      <a:pt x="21343" y="5278"/>
                    </a:lnTo>
                    <a:lnTo>
                      <a:pt x="21316" y="4829"/>
                    </a:lnTo>
                    <a:lnTo>
                      <a:pt x="21289" y="4421"/>
                    </a:lnTo>
                    <a:lnTo>
                      <a:pt x="21248" y="4040"/>
                    </a:lnTo>
                    <a:lnTo>
                      <a:pt x="21193" y="3700"/>
                    </a:lnTo>
                    <a:lnTo>
                      <a:pt x="21125" y="3401"/>
                    </a:lnTo>
                    <a:lnTo>
                      <a:pt x="21044" y="3156"/>
                    </a:lnTo>
                    <a:lnTo>
                      <a:pt x="20949" y="2939"/>
                    </a:lnTo>
                    <a:lnTo>
                      <a:pt x="20908" y="2843"/>
                    </a:lnTo>
                    <a:lnTo>
                      <a:pt x="20853" y="2775"/>
                    </a:lnTo>
                    <a:lnTo>
                      <a:pt x="20717" y="2626"/>
                    </a:lnTo>
                    <a:lnTo>
                      <a:pt x="20568" y="2490"/>
                    </a:lnTo>
                    <a:lnTo>
                      <a:pt x="20377" y="2354"/>
                    </a:lnTo>
                    <a:lnTo>
                      <a:pt x="20173" y="2218"/>
                    </a:lnTo>
                    <a:lnTo>
                      <a:pt x="19942" y="2082"/>
                    </a:lnTo>
                    <a:lnTo>
                      <a:pt x="19684" y="1959"/>
                    </a:lnTo>
                    <a:lnTo>
                      <a:pt x="19411" y="1823"/>
                    </a:lnTo>
                    <a:lnTo>
                      <a:pt x="19126" y="1701"/>
                    </a:lnTo>
                    <a:lnTo>
                      <a:pt x="18514" y="1469"/>
                    </a:lnTo>
                    <a:lnTo>
                      <a:pt x="17861" y="1252"/>
                    </a:lnTo>
                    <a:lnTo>
                      <a:pt x="17194" y="1034"/>
                    </a:lnTo>
                    <a:lnTo>
                      <a:pt x="16528" y="844"/>
                    </a:lnTo>
                    <a:lnTo>
                      <a:pt x="15861" y="681"/>
                    </a:lnTo>
                    <a:lnTo>
                      <a:pt x="15235" y="531"/>
                    </a:lnTo>
                    <a:lnTo>
                      <a:pt x="14147" y="286"/>
                    </a:lnTo>
                    <a:lnTo>
                      <a:pt x="13386" y="123"/>
                    </a:lnTo>
                    <a:lnTo>
                      <a:pt x="13100" y="68"/>
                    </a:lnTo>
                    <a:lnTo>
                      <a:pt x="78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8"/>
              <p:cNvSpPr/>
              <p:nvPr/>
            </p:nvSpPr>
            <p:spPr>
              <a:xfrm>
                <a:off x="1193493" y="2748190"/>
                <a:ext cx="303276" cy="233568"/>
              </a:xfrm>
              <a:custGeom>
                <a:avLst/>
                <a:gdLst/>
                <a:ahLst/>
                <a:cxnLst/>
                <a:rect l="l" t="t" r="r" b="b"/>
                <a:pathLst>
                  <a:path w="10298" h="7931" extrusionOk="0">
                    <a:moveTo>
                      <a:pt x="7074" y="0"/>
                    </a:moveTo>
                    <a:lnTo>
                      <a:pt x="6938" y="14"/>
                    </a:lnTo>
                    <a:lnTo>
                      <a:pt x="6802" y="41"/>
                    </a:lnTo>
                    <a:lnTo>
                      <a:pt x="6666" y="68"/>
                    </a:lnTo>
                    <a:lnTo>
                      <a:pt x="6543" y="109"/>
                    </a:lnTo>
                    <a:lnTo>
                      <a:pt x="6421" y="163"/>
                    </a:lnTo>
                    <a:lnTo>
                      <a:pt x="6299" y="231"/>
                    </a:lnTo>
                    <a:lnTo>
                      <a:pt x="6081" y="381"/>
                    </a:lnTo>
                    <a:lnTo>
                      <a:pt x="5850" y="544"/>
                    </a:lnTo>
                    <a:lnTo>
                      <a:pt x="5646" y="735"/>
                    </a:lnTo>
                    <a:lnTo>
                      <a:pt x="5224" y="1143"/>
                    </a:lnTo>
                    <a:lnTo>
                      <a:pt x="5020" y="1347"/>
                    </a:lnTo>
                    <a:lnTo>
                      <a:pt x="4802" y="1551"/>
                    </a:lnTo>
                    <a:lnTo>
                      <a:pt x="4585" y="1728"/>
                    </a:lnTo>
                    <a:lnTo>
                      <a:pt x="4353" y="1891"/>
                    </a:lnTo>
                    <a:lnTo>
                      <a:pt x="4231" y="1973"/>
                    </a:lnTo>
                    <a:lnTo>
                      <a:pt x="4109" y="2041"/>
                    </a:lnTo>
                    <a:lnTo>
                      <a:pt x="3973" y="2095"/>
                    </a:lnTo>
                    <a:lnTo>
                      <a:pt x="3837" y="2136"/>
                    </a:lnTo>
                    <a:lnTo>
                      <a:pt x="3578" y="2217"/>
                    </a:lnTo>
                    <a:lnTo>
                      <a:pt x="3333" y="2258"/>
                    </a:lnTo>
                    <a:lnTo>
                      <a:pt x="3102" y="2285"/>
                    </a:lnTo>
                    <a:lnTo>
                      <a:pt x="2884" y="2285"/>
                    </a:lnTo>
                    <a:lnTo>
                      <a:pt x="2694" y="2272"/>
                    </a:lnTo>
                    <a:lnTo>
                      <a:pt x="2503" y="2258"/>
                    </a:lnTo>
                    <a:lnTo>
                      <a:pt x="2163" y="2217"/>
                    </a:lnTo>
                    <a:lnTo>
                      <a:pt x="2000" y="2204"/>
                    </a:lnTo>
                    <a:lnTo>
                      <a:pt x="1851" y="2204"/>
                    </a:lnTo>
                    <a:lnTo>
                      <a:pt x="1715" y="2231"/>
                    </a:lnTo>
                    <a:lnTo>
                      <a:pt x="1578" y="2272"/>
                    </a:lnTo>
                    <a:lnTo>
                      <a:pt x="1442" y="2340"/>
                    </a:lnTo>
                    <a:lnTo>
                      <a:pt x="1320" y="2435"/>
                    </a:lnTo>
                    <a:lnTo>
                      <a:pt x="1198" y="2571"/>
                    </a:lnTo>
                    <a:lnTo>
                      <a:pt x="1062" y="2761"/>
                    </a:lnTo>
                    <a:lnTo>
                      <a:pt x="858" y="3129"/>
                    </a:lnTo>
                    <a:lnTo>
                      <a:pt x="708" y="3428"/>
                    </a:lnTo>
                    <a:lnTo>
                      <a:pt x="613" y="3700"/>
                    </a:lnTo>
                    <a:lnTo>
                      <a:pt x="531" y="3931"/>
                    </a:lnTo>
                    <a:lnTo>
                      <a:pt x="463" y="4149"/>
                    </a:lnTo>
                    <a:lnTo>
                      <a:pt x="381" y="4394"/>
                    </a:lnTo>
                    <a:lnTo>
                      <a:pt x="286" y="4652"/>
                    </a:lnTo>
                    <a:lnTo>
                      <a:pt x="123" y="4965"/>
                    </a:lnTo>
                    <a:lnTo>
                      <a:pt x="82" y="5060"/>
                    </a:lnTo>
                    <a:lnTo>
                      <a:pt x="55" y="5156"/>
                    </a:lnTo>
                    <a:lnTo>
                      <a:pt x="28" y="5251"/>
                    </a:lnTo>
                    <a:lnTo>
                      <a:pt x="14" y="5360"/>
                    </a:lnTo>
                    <a:lnTo>
                      <a:pt x="1" y="5577"/>
                    </a:lnTo>
                    <a:lnTo>
                      <a:pt x="14" y="5808"/>
                    </a:lnTo>
                    <a:lnTo>
                      <a:pt x="55" y="6053"/>
                    </a:lnTo>
                    <a:lnTo>
                      <a:pt x="96" y="6298"/>
                    </a:lnTo>
                    <a:lnTo>
                      <a:pt x="164" y="6543"/>
                    </a:lnTo>
                    <a:lnTo>
                      <a:pt x="245" y="6788"/>
                    </a:lnTo>
                    <a:lnTo>
                      <a:pt x="409" y="7237"/>
                    </a:lnTo>
                    <a:lnTo>
                      <a:pt x="558" y="7590"/>
                    </a:lnTo>
                    <a:lnTo>
                      <a:pt x="722" y="7930"/>
                    </a:lnTo>
                    <a:lnTo>
                      <a:pt x="9400" y="7930"/>
                    </a:lnTo>
                    <a:lnTo>
                      <a:pt x="9536" y="7686"/>
                    </a:lnTo>
                    <a:lnTo>
                      <a:pt x="9822" y="7073"/>
                    </a:lnTo>
                    <a:lnTo>
                      <a:pt x="9971" y="6720"/>
                    </a:lnTo>
                    <a:lnTo>
                      <a:pt x="10121" y="6353"/>
                    </a:lnTo>
                    <a:lnTo>
                      <a:pt x="10230" y="5999"/>
                    </a:lnTo>
                    <a:lnTo>
                      <a:pt x="10271" y="5836"/>
                    </a:lnTo>
                    <a:lnTo>
                      <a:pt x="10298" y="5700"/>
                    </a:lnTo>
                    <a:lnTo>
                      <a:pt x="10298" y="5564"/>
                    </a:lnTo>
                    <a:lnTo>
                      <a:pt x="10298" y="5428"/>
                    </a:lnTo>
                    <a:lnTo>
                      <a:pt x="10271" y="5292"/>
                    </a:lnTo>
                    <a:lnTo>
                      <a:pt x="10243" y="5142"/>
                    </a:lnTo>
                    <a:lnTo>
                      <a:pt x="10189" y="5006"/>
                    </a:lnTo>
                    <a:lnTo>
                      <a:pt x="10148" y="4870"/>
                    </a:lnTo>
                    <a:lnTo>
                      <a:pt x="10026" y="4611"/>
                    </a:lnTo>
                    <a:lnTo>
                      <a:pt x="9917" y="4394"/>
                    </a:lnTo>
                    <a:lnTo>
                      <a:pt x="9808" y="4217"/>
                    </a:lnTo>
                    <a:lnTo>
                      <a:pt x="9699" y="4054"/>
                    </a:lnTo>
                    <a:lnTo>
                      <a:pt x="9754" y="3999"/>
                    </a:lnTo>
                    <a:lnTo>
                      <a:pt x="9876" y="3850"/>
                    </a:lnTo>
                    <a:lnTo>
                      <a:pt x="10026" y="3632"/>
                    </a:lnTo>
                    <a:lnTo>
                      <a:pt x="10107" y="3496"/>
                    </a:lnTo>
                    <a:lnTo>
                      <a:pt x="10175" y="3360"/>
                    </a:lnTo>
                    <a:lnTo>
                      <a:pt x="10230" y="3210"/>
                    </a:lnTo>
                    <a:lnTo>
                      <a:pt x="10271" y="3061"/>
                    </a:lnTo>
                    <a:lnTo>
                      <a:pt x="10284" y="2911"/>
                    </a:lnTo>
                    <a:lnTo>
                      <a:pt x="10271" y="2761"/>
                    </a:lnTo>
                    <a:lnTo>
                      <a:pt x="10257" y="2693"/>
                    </a:lnTo>
                    <a:lnTo>
                      <a:pt x="10230" y="2625"/>
                    </a:lnTo>
                    <a:lnTo>
                      <a:pt x="10189" y="2557"/>
                    </a:lnTo>
                    <a:lnTo>
                      <a:pt x="10135" y="2489"/>
                    </a:lnTo>
                    <a:lnTo>
                      <a:pt x="10080" y="2421"/>
                    </a:lnTo>
                    <a:lnTo>
                      <a:pt x="10012" y="2367"/>
                    </a:lnTo>
                    <a:lnTo>
                      <a:pt x="9931" y="2313"/>
                    </a:lnTo>
                    <a:lnTo>
                      <a:pt x="9835" y="2258"/>
                    </a:lnTo>
                    <a:lnTo>
                      <a:pt x="9645" y="2177"/>
                    </a:lnTo>
                    <a:lnTo>
                      <a:pt x="9468" y="2122"/>
                    </a:lnTo>
                    <a:lnTo>
                      <a:pt x="9305" y="2081"/>
                    </a:lnTo>
                    <a:lnTo>
                      <a:pt x="9169" y="2068"/>
                    </a:lnTo>
                    <a:lnTo>
                      <a:pt x="9033" y="2081"/>
                    </a:lnTo>
                    <a:lnTo>
                      <a:pt x="8924" y="2109"/>
                    </a:lnTo>
                    <a:lnTo>
                      <a:pt x="8815" y="2136"/>
                    </a:lnTo>
                    <a:lnTo>
                      <a:pt x="8720" y="2177"/>
                    </a:lnTo>
                    <a:lnTo>
                      <a:pt x="8652" y="2231"/>
                    </a:lnTo>
                    <a:lnTo>
                      <a:pt x="8584" y="2285"/>
                    </a:lnTo>
                    <a:lnTo>
                      <a:pt x="8489" y="2394"/>
                    </a:lnTo>
                    <a:lnTo>
                      <a:pt x="8434" y="2476"/>
                    </a:lnTo>
                    <a:lnTo>
                      <a:pt x="8407" y="2503"/>
                    </a:lnTo>
                    <a:lnTo>
                      <a:pt x="8448" y="2421"/>
                    </a:lnTo>
                    <a:lnTo>
                      <a:pt x="8543" y="2204"/>
                    </a:lnTo>
                    <a:lnTo>
                      <a:pt x="8597" y="2041"/>
                    </a:lnTo>
                    <a:lnTo>
                      <a:pt x="8652" y="1877"/>
                    </a:lnTo>
                    <a:lnTo>
                      <a:pt x="8693" y="1687"/>
                    </a:lnTo>
                    <a:lnTo>
                      <a:pt x="8720" y="1496"/>
                    </a:lnTo>
                    <a:lnTo>
                      <a:pt x="8720" y="1292"/>
                    </a:lnTo>
                    <a:lnTo>
                      <a:pt x="8706" y="1075"/>
                    </a:lnTo>
                    <a:lnTo>
                      <a:pt x="8679" y="980"/>
                    </a:lnTo>
                    <a:lnTo>
                      <a:pt x="8652" y="871"/>
                    </a:lnTo>
                    <a:lnTo>
                      <a:pt x="8611" y="776"/>
                    </a:lnTo>
                    <a:lnTo>
                      <a:pt x="8557" y="680"/>
                    </a:lnTo>
                    <a:lnTo>
                      <a:pt x="8489" y="585"/>
                    </a:lnTo>
                    <a:lnTo>
                      <a:pt x="8421" y="503"/>
                    </a:lnTo>
                    <a:lnTo>
                      <a:pt x="8325" y="422"/>
                    </a:lnTo>
                    <a:lnTo>
                      <a:pt x="8230" y="340"/>
                    </a:lnTo>
                    <a:lnTo>
                      <a:pt x="8121" y="259"/>
                    </a:lnTo>
                    <a:lnTo>
                      <a:pt x="7999" y="191"/>
                    </a:lnTo>
                    <a:lnTo>
                      <a:pt x="7849" y="136"/>
                    </a:lnTo>
                    <a:lnTo>
                      <a:pt x="7686" y="82"/>
                    </a:lnTo>
                    <a:lnTo>
                      <a:pt x="7523" y="41"/>
                    </a:lnTo>
                    <a:lnTo>
                      <a:pt x="7373" y="14"/>
                    </a:lnTo>
                    <a:lnTo>
                      <a:pt x="7224" y="0"/>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8"/>
              <p:cNvSpPr/>
              <p:nvPr/>
            </p:nvSpPr>
            <p:spPr>
              <a:xfrm>
                <a:off x="1185071" y="3003349"/>
                <a:ext cx="66528" cy="97391"/>
              </a:xfrm>
              <a:custGeom>
                <a:avLst/>
                <a:gdLst/>
                <a:ahLst/>
                <a:cxnLst/>
                <a:rect l="l" t="t" r="r" b="b"/>
                <a:pathLst>
                  <a:path w="2259" h="3307" extrusionOk="0">
                    <a:moveTo>
                      <a:pt x="953" y="1"/>
                    </a:moveTo>
                    <a:lnTo>
                      <a:pt x="844" y="15"/>
                    </a:lnTo>
                    <a:lnTo>
                      <a:pt x="722" y="42"/>
                    </a:lnTo>
                    <a:lnTo>
                      <a:pt x="599" y="83"/>
                    </a:lnTo>
                    <a:lnTo>
                      <a:pt x="477" y="164"/>
                    </a:lnTo>
                    <a:lnTo>
                      <a:pt x="368" y="246"/>
                    </a:lnTo>
                    <a:lnTo>
                      <a:pt x="259" y="368"/>
                    </a:lnTo>
                    <a:lnTo>
                      <a:pt x="178" y="531"/>
                    </a:lnTo>
                    <a:lnTo>
                      <a:pt x="96" y="722"/>
                    </a:lnTo>
                    <a:lnTo>
                      <a:pt x="28" y="940"/>
                    </a:lnTo>
                    <a:lnTo>
                      <a:pt x="15" y="1076"/>
                    </a:lnTo>
                    <a:lnTo>
                      <a:pt x="1" y="1198"/>
                    </a:lnTo>
                    <a:lnTo>
                      <a:pt x="1" y="1320"/>
                    </a:lnTo>
                    <a:lnTo>
                      <a:pt x="1" y="1443"/>
                    </a:lnTo>
                    <a:lnTo>
                      <a:pt x="15" y="1565"/>
                    </a:lnTo>
                    <a:lnTo>
                      <a:pt x="42" y="1688"/>
                    </a:lnTo>
                    <a:lnTo>
                      <a:pt x="110" y="1919"/>
                    </a:lnTo>
                    <a:lnTo>
                      <a:pt x="205" y="2150"/>
                    </a:lnTo>
                    <a:lnTo>
                      <a:pt x="327" y="2368"/>
                    </a:lnTo>
                    <a:lnTo>
                      <a:pt x="463" y="2558"/>
                    </a:lnTo>
                    <a:lnTo>
                      <a:pt x="627" y="2749"/>
                    </a:lnTo>
                    <a:lnTo>
                      <a:pt x="803" y="2912"/>
                    </a:lnTo>
                    <a:lnTo>
                      <a:pt x="994" y="3048"/>
                    </a:lnTo>
                    <a:lnTo>
                      <a:pt x="1198" y="3157"/>
                    </a:lnTo>
                    <a:lnTo>
                      <a:pt x="1402" y="3238"/>
                    </a:lnTo>
                    <a:lnTo>
                      <a:pt x="1511" y="3266"/>
                    </a:lnTo>
                    <a:lnTo>
                      <a:pt x="1620" y="3279"/>
                    </a:lnTo>
                    <a:lnTo>
                      <a:pt x="1728" y="3293"/>
                    </a:lnTo>
                    <a:lnTo>
                      <a:pt x="1837" y="3306"/>
                    </a:lnTo>
                    <a:lnTo>
                      <a:pt x="1946" y="3293"/>
                    </a:lnTo>
                    <a:lnTo>
                      <a:pt x="2055" y="3279"/>
                    </a:lnTo>
                    <a:lnTo>
                      <a:pt x="2164" y="3252"/>
                    </a:lnTo>
                    <a:lnTo>
                      <a:pt x="2259" y="3211"/>
                    </a:lnTo>
                    <a:lnTo>
                      <a:pt x="2218" y="2803"/>
                    </a:lnTo>
                    <a:lnTo>
                      <a:pt x="2150" y="2368"/>
                    </a:lnTo>
                    <a:lnTo>
                      <a:pt x="2069" y="1851"/>
                    </a:lnTo>
                    <a:lnTo>
                      <a:pt x="1946" y="1320"/>
                    </a:lnTo>
                    <a:lnTo>
                      <a:pt x="1878" y="1048"/>
                    </a:lnTo>
                    <a:lnTo>
                      <a:pt x="1810" y="804"/>
                    </a:lnTo>
                    <a:lnTo>
                      <a:pt x="1728" y="572"/>
                    </a:lnTo>
                    <a:lnTo>
                      <a:pt x="1633" y="368"/>
                    </a:lnTo>
                    <a:lnTo>
                      <a:pt x="1538" y="205"/>
                    </a:lnTo>
                    <a:lnTo>
                      <a:pt x="1484" y="137"/>
                    </a:lnTo>
                    <a:lnTo>
                      <a:pt x="1429" y="83"/>
                    </a:lnTo>
                    <a:lnTo>
                      <a:pt x="1388" y="55"/>
                    </a:lnTo>
                    <a:lnTo>
                      <a:pt x="1252" y="28"/>
                    </a:lnTo>
                    <a:lnTo>
                      <a:pt x="1062"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8"/>
              <p:cNvSpPr/>
              <p:nvPr/>
            </p:nvSpPr>
            <p:spPr>
              <a:xfrm>
                <a:off x="1209927" y="3027793"/>
                <a:ext cx="37667" cy="55719"/>
              </a:xfrm>
              <a:custGeom>
                <a:avLst/>
                <a:gdLst/>
                <a:ahLst/>
                <a:cxnLst/>
                <a:rect l="l" t="t" r="r" b="b"/>
                <a:pathLst>
                  <a:path w="1279" h="1892" extrusionOk="0">
                    <a:moveTo>
                      <a:pt x="109" y="1"/>
                    </a:moveTo>
                    <a:lnTo>
                      <a:pt x="55" y="14"/>
                    </a:lnTo>
                    <a:lnTo>
                      <a:pt x="14" y="55"/>
                    </a:lnTo>
                    <a:lnTo>
                      <a:pt x="0" y="110"/>
                    </a:lnTo>
                    <a:lnTo>
                      <a:pt x="0" y="164"/>
                    </a:lnTo>
                    <a:lnTo>
                      <a:pt x="14" y="218"/>
                    </a:lnTo>
                    <a:lnTo>
                      <a:pt x="55" y="259"/>
                    </a:lnTo>
                    <a:lnTo>
                      <a:pt x="177" y="368"/>
                    </a:lnTo>
                    <a:lnTo>
                      <a:pt x="313" y="477"/>
                    </a:lnTo>
                    <a:lnTo>
                      <a:pt x="463" y="654"/>
                    </a:lnTo>
                    <a:lnTo>
                      <a:pt x="612" y="858"/>
                    </a:lnTo>
                    <a:lnTo>
                      <a:pt x="694" y="980"/>
                    </a:lnTo>
                    <a:lnTo>
                      <a:pt x="776" y="1116"/>
                    </a:lnTo>
                    <a:lnTo>
                      <a:pt x="844" y="1266"/>
                    </a:lnTo>
                    <a:lnTo>
                      <a:pt x="898" y="1415"/>
                    </a:lnTo>
                    <a:lnTo>
                      <a:pt x="952" y="1579"/>
                    </a:lnTo>
                    <a:lnTo>
                      <a:pt x="993" y="1769"/>
                    </a:lnTo>
                    <a:lnTo>
                      <a:pt x="1007" y="1810"/>
                    </a:lnTo>
                    <a:lnTo>
                      <a:pt x="1034" y="1851"/>
                    </a:lnTo>
                    <a:lnTo>
                      <a:pt x="1075" y="1878"/>
                    </a:lnTo>
                    <a:lnTo>
                      <a:pt x="1129" y="1891"/>
                    </a:lnTo>
                    <a:lnTo>
                      <a:pt x="1157" y="1878"/>
                    </a:lnTo>
                    <a:lnTo>
                      <a:pt x="1211" y="1864"/>
                    </a:lnTo>
                    <a:lnTo>
                      <a:pt x="1252" y="1823"/>
                    </a:lnTo>
                    <a:lnTo>
                      <a:pt x="1279" y="1769"/>
                    </a:lnTo>
                    <a:lnTo>
                      <a:pt x="1279" y="1715"/>
                    </a:lnTo>
                    <a:lnTo>
                      <a:pt x="1238" y="1511"/>
                    </a:lnTo>
                    <a:lnTo>
                      <a:pt x="1184" y="1320"/>
                    </a:lnTo>
                    <a:lnTo>
                      <a:pt x="1116" y="1143"/>
                    </a:lnTo>
                    <a:lnTo>
                      <a:pt x="1034" y="980"/>
                    </a:lnTo>
                    <a:lnTo>
                      <a:pt x="952" y="830"/>
                    </a:lnTo>
                    <a:lnTo>
                      <a:pt x="871" y="694"/>
                    </a:lnTo>
                    <a:lnTo>
                      <a:pt x="776" y="572"/>
                    </a:lnTo>
                    <a:lnTo>
                      <a:pt x="694" y="463"/>
                    </a:lnTo>
                    <a:lnTo>
                      <a:pt x="517" y="273"/>
                    </a:lnTo>
                    <a:lnTo>
                      <a:pt x="381" y="137"/>
                    </a:lnTo>
                    <a:lnTo>
                      <a:pt x="218" y="14"/>
                    </a:lnTo>
                    <a:lnTo>
                      <a:pt x="164" y="1"/>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8"/>
              <p:cNvSpPr/>
              <p:nvPr/>
            </p:nvSpPr>
            <p:spPr>
              <a:xfrm>
                <a:off x="1205509" y="3048232"/>
                <a:ext cx="32071" cy="14048"/>
              </a:xfrm>
              <a:custGeom>
                <a:avLst/>
                <a:gdLst/>
                <a:ahLst/>
                <a:cxnLst/>
                <a:rect l="l" t="t" r="r" b="b"/>
                <a:pathLst>
                  <a:path w="1089" h="477" extrusionOk="0">
                    <a:moveTo>
                      <a:pt x="817" y="0"/>
                    </a:moveTo>
                    <a:lnTo>
                      <a:pt x="667" y="14"/>
                    </a:lnTo>
                    <a:lnTo>
                      <a:pt x="518" y="41"/>
                    </a:lnTo>
                    <a:lnTo>
                      <a:pt x="382" y="68"/>
                    </a:lnTo>
                    <a:lnTo>
                      <a:pt x="178" y="150"/>
                    </a:lnTo>
                    <a:lnTo>
                      <a:pt x="82" y="191"/>
                    </a:lnTo>
                    <a:lnTo>
                      <a:pt x="41" y="232"/>
                    </a:lnTo>
                    <a:lnTo>
                      <a:pt x="14" y="286"/>
                    </a:lnTo>
                    <a:lnTo>
                      <a:pt x="1" y="341"/>
                    </a:lnTo>
                    <a:lnTo>
                      <a:pt x="14" y="395"/>
                    </a:lnTo>
                    <a:lnTo>
                      <a:pt x="41" y="422"/>
                    </a:lnTo>
                    <a:lnTo>
                      <a:pt x="69" y="449"/>
                    </a:lnTo>
                    <a:lnTo>
                      <a:pt x="109" y="463"/>
                    </a:lnTo>
                    <a:lnTo>
                      <a:pt x="150" y="477"/>
                    </a:lnTo>
                    <a:lnTo>
                      <a:pt x="178" y="477"/>
                    </a:lnTo>
                    <a:lnTo>
                      <a:pt x="218" y="463"/>
                    </a:lnTo>
                    <a:lnTo>
                      <a:pt x="341" y="409"/>
                    </a:lnTo>
                    <a:lnTo>
                      <a:pt x="518" y="341"/>
                    </a:lnTo>
                    <a:lnTo>
                      <a:pt x="613" y="313"/>
                    </a:lnTo>
                    <a:lnTo>
                      <a:pt x="722" y="300"/>
                    </a:lnTo>
                    <a:lnTo>
                      <a:pt x="817" y="286"/>
                    </a:lnTo>
                    <a:lnTo>
                      <a:pt x="912" y="300"/>
                    </a:lnTo>
                    <a:lnTo>
                      <a:pt x="966" y="300"/>
                    </a:lnTo>
                    <a:lnTo>
                      <a:pt x="1021" y="272"/>
                    </a:lnTo>
                    <a:lnTo>
                      <a:pt x="1062" y="232"/>
                    </a:lnTo>
                    <a:lnTo>
                      <a:pt x="1089" y="177"/>
                    </a:lnTo>
                    <a:lnTo>
                      <a:pt x="1089" y="123"/>
                    </a:lnTo>
                    <a:lnTo>
                      <a:pt x="1062" y="68"/>
                    </a:lnTo>
                    <a:lnTo>
                      <a:pt x="1021" y="28"/>
                    </a:lnTo>
                    <a:lnTo>
                      <a:pt x="966" y="14"/>
                    </a:lnTo>
                    <a:lnTo>
                      <a:pt x="817" y="0"/>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8"/>
              <p:cNvSpPr/>
              <p:nvPr/>
            </p:nvSpPr>
            <p:spPr>
              <a:xfrm>
                <a:off x="1437050" y="3003349"/>
                <a:ext cx="66940" cy="97391"/>
              </a:xfrm>
              <a:custGeom>
                <a:avLst/>
                <a:gdLst/>
                <a:ahLst/>
                <a:cxnLst/>
                <a:rect l="l" t="t" r="r" b="b"/>
                <a:pathLst>
                  <a:path w="2273" h="3307" extrusionOk="0">
                    <a:moveTo>
                      <a:pt x="1198" y="1"/>
                    </a:moveTo>
                    <a:lnTo>
                      <a:pt x="1008" y="28"/>
                    </a:lnTo>
                    <a:lnTo>
                      <a:pt x="885" y="55"/>
                    </a:lnTo>
                    <a:lnTo>
                      <a:pt x="831" y="83"/>
                    </a:lnTo>
                    <a:lnTo>
                      <a:pt x="776" y="137"/>
                    </a:lnTo>
                    <a:lnTo>
                      <a:pt x="722" y="205"/>
                    </a:lnTo>
                    <a:lnTo>
                      <a:pt x="627" y="368"/>
                    </a:lnTo>
                    <a:lnTo>
                      <a:pt x="545" y="572"/>
                    </a:lnTo>
                    <a:lnTo>
                      <a:pt x="463" y="804"/>
                    </a:lnTo>
                    <a:lnTo>
                      <a:pt x="382" y="1048"/>
                    </a:lnTo>
                    <a:lnTo>
                      <a:pt x="314" y="1320"/>
                    </a:lnTo>
                    <a:lnTo>
                      <a:pt x="205" y="1851"/>
                    </a:lnTo>
                    <a:lnTo>
                      <a:pt x="110" y="2368"/>
                    </a:lnTo>
                    <a:lnTo>
                      <a:pt x="55" y="2803"/>
                    </a:lnTo>
                    <a:lnTo>
                      <a:pt x="1" y="3211"/>
                    </a:lnTo>
                    <a:lnTo>
                      <a:pt x="110" y="3252"/>
                    </a:lnTo>
                    <a:lnTo>
                      <a:pt x="219" y="3279"/>
                    </a:lnTo>
                    <a:lnTo>
                      <a:pt x="327" y="3293"/>
                    </a:lnTo>
                    <a:lnTo>
                      <a:pt x="436" y="3306"/>
                    </a:lnTo>
                    <a:lnTo>
                      <a:pt x="531" y="3293"/>
                    </a:lnTo>
                    <a:lnTo>
                      <a:pt x="640" y="3279"/>
                    </a:lnTo>
                    <a:lnTo>
                      <a:pt x="749" y="3266"/>
                    </a:lnTo>
                    <a:lnTo>
                      <a:pt x="858" y="3238"/>
                    </a:lnTo>
                    <a:lnTo>
                      <a:pt x="1076" y="3157"/>
                    </a:lnTo>
                    <a:lnTo>
                      <a:pt x="1266" y="3048"/>
                    </a:lnTo>
                    <a:lnTo>
                      <a:pt x="1456" y="2912"/>
                    </a:lnTo>
                    <a:lnTo>
                      <a:pt x="1647" y="2749"/>
                    </a:lnTo>
                    <a:lnTo>
                      <a:pt x="1797" y="2558"/>
                    </a:lnTo>
                    <a:lnTo>
                      <a:pt x="1946" y="2368"/>
                    </a:lnTo>
                    <a:lnTo>
                      <a:pt x="2069" y="2150"/>
                    </a:lnTo>
                    <a:lnTo>
                      <a:pt x="2164" y="1919"/>
                    </a:lnTo>
                    <a:lnTo>
                      <a:pt x="2232" y="1688"/>
                    </a:lnTo>
                    <a:lnTo>
                      <a:pt x="2245" y="1565"/>
                    </a:lnTo>
                    <a:lnTo>
                      <a:pt x="2259" y="1443"/>
                    </a:lnTo>
                    <a:lnTo>
                      <a:pt x="2273" y="1320"/>
                    </a:lnTo>
                    <a:lnTo>
                      <a:pt x="2273" y="1198"/>
                    </a:lnTo>
                    <a:lnTo>
                      <a:pt x="2259" y="1076"/>
                    </a:lnTo>
                    <a:lnTo>
                      <a:pt x="2232" y="940"/>
                    </a:lnTo>
                    <a:lnTo>
                      <a:pt x="2177" y="722"/>
                    </a:lnTo>
                    <a:lnTo>
                      <a:pt x="2096" y="531"/>
                    </a:lnTo>
                    <a:lnTo>
                      <a:pt x="2001" y="368"/>
                    </a:lnTo>
                    <a:lnTo>
                      <a:pt x="1892" y="246"/>
                    </a:lnTo>
                    <a:lnTo>
                      <a:pt x="1783" y="164"/>
                    </a:lnTo>
                    <a:lnTo>
                      <a:pt x="1661" y="83"/>
                    </a:lnTo>
                    <a:lnTo>
                      <a:pt x="1552" y="42"/>
                    </a:lnTo>
                    <a:lnTo>
                      <a:pt x="1429" y="15"/>
                    </a:lnTo>
                    <a:lnTo>
                      <a:pt x="1307"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8"/>
              <p:cNvSpPr/>
              <p:nvPr/>
            </p:nvSpPr>
            <p:spPr>
              <a:xfrm>
                <a:off x="1441467" y="3027793"/>
                <a:ext cx="37696" cy="55719"/>
              </a:xfrm>
              <a:custGeom>
                <a:avLst/>
                <a:gdLst/>
                <a:ahLst/>
                <a:cxnLst/>
                <a:rect l="l" t="t" r="r" b="b"/>
                <a:pathLst>
                  <a:path w="1280" h="1892" extrusionOk="0">
                    <a:moveTo>
                      <a:pt x="1102" y="1"/>
                    </a:moveTo>
                    <a:lnTo>
                      <a:pt x="1048" y="14"/>
                    </a:lnTo>
                    <a:lnTo>
                      <a:pt x="898" y="137"/>
                    </a:lnTo>
                    <a:lnTo>
                      <a:pt x="749" y="273"/>
                    </a:lnTo>
                    <a:lnTo>
                      <a:pt x="586" y="463"/>
                    </a:lnTo>
                    <a:lnTo>
                      <a:pt x="490" y="572"/>
                    </a:lnTo>
                    <a:lnTo>
                      <a:pt x="409" y="694"/>
                    </a:lnTo>
                    <a:lnTo>
                      <a:pt x="313" y="830"/>
                    </a:lnTo>
                    <a:lnTo>
                      <a:pt x="232" y="980"/>
                    </a:lnTo>
                    <a:lnTo>
                      <a:pt x="164" y="1143"/>
                    </a:lnTo>
                    <a:lnTo>
                      <a:pt x="96" y="1320"/>
                    </a:lnTo>
                    <a:lnTo>
                      <a:pt x="41" y="1511"/>
                    </a:lnTo>
                    <a:lnTo>
                      <a:pt x="1" y="1715"/>
                    </a:lnTo>
                    <a:lnTo>
                      <a:pt x="1" y="1769"/>
                    </a:lnTo>
                    <a:lnTo>
                      <a:pt x="14" y="1823"/>
                    </a:lnTo>
                    <a:lnTo>
                      <a:pt x="55" y="1864"/>
                    </a:lnTo>
                    <a:lnTo>
                      <a:pt x="109" y="1878"/>
                    </a:lnTo>
                    <a:lnTo>
                      <a:pt x="137" y="1891"/>
                    </a:lnTo>
                    <a:lnTo>
                      <a:pt x="191" y="1878"/>
                    </a:lnTo>
                    <a:lnTo>
                      <a:pt x="232" y="1851"/>
                    </a:lnTo>
                    <a:lnTo>
                      <a:pt x="273" y="1810"/>
                    </a:lnTo>
                    <a:lnTo>
                      <a:pt x="286" y="1769"/>
                    </a:lnTo>
                    <a:lnTo>
                      <a:pt x="327" y="1579"/>
                    </a:lnTo>
                    <a:lnTo>
                      <a:pt x="368" y="1415"/>
                    </a:lnTo>
                    <a:lnTo>
                      <a:pt x="436" y="1266"/>
                    </a:lnTo>
                    <a:lnTo>
                      <a:pt x="504" y="1116"/>
                    </a:lnTo>
                    <a:lnTo>
                      <a:pt x="572" y="980"/>
                    </a:lnTo>
                    <a:lnTo>
                      <a:pt x="654" y="858"/>
                    </a:lnTo>
                    <a:lnTo>
                      <a:pt x="817" y="654"/>
                    </a:lnTo>
                    <a:lnTo>
                      <a:pt x="966" y="477"/>
                    </a:lnTo>
                    <a:lnTo>
                      <a:pt x="1089" y="368"/>
                    </a:lnTo>
                    <a:lnTo>
                      <a:pt x="1211" y="259"/>
                    </a:lnTo>
                    <a:lnTo>
                      <a:pt x="1252" y="218"/>
                    </a:lnTo>
                    <a:lnTo>
                      <a:pt x="1279" y="164"/>
                    </a:lnTo>
                    <a:lnTo>
                      <a:pt x="1279" y="110"/>
                    </a:lnTo>
                    <a:lnTo>
                      <a:pt x="1252" y="55"/>
                    </a:lnTo>
                    <a:lnTo>
                      <a:pt x="1211" y="14"/>
                    </a:lnTo>
                    <a:lnTo>
                      <a:pt x="1157" y="1"/>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8"/>
              <p:cNvSpPr/>
              <p:nvPr/>
            </p:nvSpPr>
            <p:spPr>
              <a:xfrm>
                <a:off x="1451480" y="3048232"/>
                <a:ext cx="31688" cy="14048"/>
              </a:xfrm>
              <a:custGeom>
                <a:avLst/>
                <a:gdLst/>
                <a:ahLst/>
                <a:cxnLst/>
                <a:rect l="l" t="t" r="r" b="b"/>
                <a:pathLst>
                  <a:path w="1076" h="477" extrusionOk="0">
                    <a:moveTo>
                      <a:pt x="259" y="0"/>
                    </a:moveTo>
                    <a:lnTo>
                      <a:pt x="109" y="14"/>
                    </a:lnTo>
                    <a:lnTo>
                      <a:pt x="55" y="28"/>
                    </a:lnTo>
                    <a:lnTo>
                      <a:pt x="28" y="68"/>
                    </a:lnTo>
                    <a:lnTo>
                      <a:pt x="1" y="123"/>
                    </a:lnTo>
                    <a:lnTo>
                      <a:pt x="1" y="177"/>
                    </a:lnTo>
                    <a:lnTo>
                      <a:pt x="14" y="232"/>
                    </a:lnTo>
                    <a:lnTo>
                      <a:pt x="55" y="272"/>
                    </a:lnTo>
                    <a:lnTo>
                      <a:pt x="109" y="300"/>
                    </a:lnTo>
                    <a:lnTo>
                      <a:pt x="164" y="300"/>
                    </a:lnTo>
                    <a:lnTo>
                      <a:pt x="259" y="286"/>
                    </a:lnTo>
                    <a:lnTo>
                      <a:pt x="368" y="300"/>
                    </a:lnTo>
                    <a:lnTo>
                      <a:pt x="463" y="313"/>
                    </a:lnTo>
                    <a:lnTo>
                      <a:pt x="558" y="341"/>
                    </a:lnTo>
                    <a:lnTo>
                      <a:pt x="735" y="409"/>
                    </a:lnTo>
                    <a:lnTo>
                      <a:pt x="858" y="463"/>
                    </a:lnTo>
                    <a:lnTo>
                      <a:pt x="898" y="477"/>
                    </a:lnTo>
                    <a:lnTo>
                      <a:pt x="939" y="477"/>
                    </a:lnTo>
                    <a:lnTo>
                      <a:pt x="980" y="463"/>
                    </a:lnTo>
                    <a:lnTo>
                      <a:pt x="1007" y="449"/>
                    </a:lnTo>
                    <a:lnTo>
                      <a:pt x="1034" y="422"/>
                    </a:lnTo>
                    <a:lnTo>
                      <a:pt x="1062" y="395"/>
                    </a:lnTo>
                    <a:lnTo>
                      <a:pt x="1075" y="341"/>
                    </a:lnTo>
                    <a:lnTo>
                      <a:pt x="1075" y="286"/>
                    </a:lnTo>
                    <a:lnTo>
                      <a:pt x="1048" y="232"/>
                    </a:lnTo>
                    <a:lnTo>
                      <a:pt x="1007" y="191"/>
                    </a:lnTo>
                    <a:lnTo>
                      <a:pt x="912" y="150"/>
                    </a:lnTo>
                    <a:lnTo>
                      <a:pt x="694" y="68"/>
                    </a:lnTo>
                    <a:lnTo>
                      <a:pt x="558" y="41"/>
                    </a:lnTo>
                    <a:lnTo>
                      <a:pt x="409" y="14"/>
                    </a:lnTo>
                    <a:lnTo>
                      <a:pt x="259" y="0"/>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8"/>
              <p:cNvSpPr/>
              <p:nvPr/>
            </p:nvSpPr>
            <p:spPr>
              <a:xfrm>
                <a:off x="1265206" y="3118736"/>
                <a:ext cx="163860" cy="141831"/>
              </a:xfrm>
              <a:custGeom>
                <a:avLst/>
                <a:gdLst/>
                <a:ahLst/>
                <a:cxnLst/>
                <a:rect l="l" t="t" r="r" b="b"/>
                <a:pathLst>
                  <a:path w="5564" h="4816" extrusionOk="0">
                    <a:moveTo>
                      <a:pt x="395" y="0"/>
                    </a:moveTo>
                    <a:lnTo>
                      <a:pt x="68" y="3279"/>
                    </a:lnTo>
                    <a:lnTo>
                      <a:pt x="0" y="3932"/>
                    </a:lnTo>
                    <a:lnTo>
                      <a:pt x="55" y="3972"/>
                    </a:lnTo>
                    <a:lnTo>
                      <a:pt x="191" y="4081"/>
                    </a:lnTo>
                    <a:lnTo>
                      <a:pt x="436" y="4217"/>
                    </a:lnTo>
                    <a:lnTo>
                      <a:pt x="749" y="4381"/>
                    </a:lnTo>
                    <a:lnTo>
                      <a:pt x="939" y="4462"/>
                    </a:lnTo>
                    <a:lnTo>
                      <a:pt x="1143" y="4544"/>
                    </a:lnTo>
                    <a:lnTo>
                      <a:pt x="1374" y="4612"/>
                    </a:lnTo>
                    <a:lnTo>
                      <a:pt x="1619" y="4680"/>
                    </a:lnTo>
                    <a:lnTo>
                      <a:pt x="1891" y="4734"/>
                    </a:lnTo>
                    <a:lnTo>
                      <a:pt x="2163" y="4775"/>
                    </a:lnTo>
                    <a:lnTo>
                      <a:pt x="2463" y="4802"/>
                    </a:lnTo>
                    <a:lnTo>
                      <a:pt x="2789" y="4816"/>
                    </a:lnTo>
                    <a:lnTo>
                      <a:pt x="3102" y="4802"/>
                    </a:lnTo>
                    <a:lnTo>
                      <a:pt x="3401" y="4775"/>
                    </a:lnTo>
                    <a:lnTo>
                      <a:pt x="3673" y="4734"/>
                    </a:lnTo>
                    <a:lnTo>
                      <a:pt x="3945" y="4680"/>
                    </a:lnTo>
                    <a:lnTo>
                      <a:pt x="4190" y="4612"/>
                    </a:lnTo>
                    <a:lnTo>
                      <a:pt x="4421" y="4544"/>
                    </a:lnTo>
                    <a:lnTo>
                      <a:pt x="4625" y="4462"/>
                    </a:lnTo>
                    <a:lnTo>
                      <a:pt x="4816" y="4381"/>
                    </a:lnTo>
                    <a:lnTo>
                      <a:pt x="5142" y="4217"/>
                    </a:lnTo>
                    <a:lnTo>
                      <a:pt x="5373" y="4081"/>
                    </a:lnTo>
                    <a:lnTo>
                      <a:pt x="5510" y="3972"/>
                    </a:lnTo>
                    <a:lnTo>
                      <a:pt x="5564" y="3932"/>
                    </a:lnTo>
                    <a:lnTo>
                      <a:pt x="5319" y="1905"/>
                    </a:lnTo>
                    <a:lnTo>
                      <a:pt x="5101" y="0"/>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8"/>
              <p:cNvSpPr/>
              <p:nvPr/>
            </p:nvSpPr>
            <p:spPr>
              <a:xfrm>
                <a:off x="1267208" y="3118736"/>
                <a:ext cx="154671" cy="98981"/>
              </a:xfrm>
              <a:custGeom>
                <a:avLst/>
                <a:gdLst/>
                <a:ahLst/>
                <a:cxnLst/>
                <a:rect l="l" t="t" r="r" b="b"/>
                <a:pathLst>
                  <a:path w="5252" h="3361" extrusionOk="0">
                    <a:moveTo>
                      <a:pt x="327" y="0"/>
                    </a:moveTo>
                    <a:lnTo>
                      <a:pt x="0" y="3279"/>
                    </a:lnTo>
                    <a:lnTo>
                      <a:pt x="585" y="3333"/>
                    </a:lnTo>
                    <a:lnTo>
                      <a:pt x="1129" y="3360"/>
                    </a:lnTo>
                    <a:lnTo>
                      <a:pt x="1633" y="3347"/>
                    </a:lnTo>
                    <a:lnTo>
                      <a:pt x="2095" y="3306"/>
                    </a:lnTo>
                    <a:lnTo>
                      <a:pt x="2531" y="3251"/>
                    </a:lnTo>
                    <a:lnTo>
                      <a:pt x="2925" y="3170"/>
                    </a:lnTo>
                    <a:lnTo>
                      <a:pt x="3292" y="3061"/>
                    </a:lnTo>
                    <a:lnTo>
                      <a:pt x="3632" y="2952"/>
                    </a:lnTo>
                    <a:lnTo>
                      <a:pt x="3932" y="2830"/>
                    </a:lnTo>
                    <a:lnTo>
                      <a:pt x="4204" y="2694"/>
                    </a:lnTo>
                    <a:lnTo>
                      <a:pt x="4449" y="2558"/>
                    </a:lnTo>
                    <a:lnTo>
                      <a:pt x="4653" y="2422"/>
                    </a:lnTo>
                    <a:lnTo>
                      <a:pt x="4843" y="2272"/>
                    </a:lnTo>
                    <a:lnTo>
                      <a:pt x="5006" y="2136"/>
                    </a:lnTo>
                    <a:lnTo>
                      <a:pt x="5142" y="2014"/>
                    </a:lnTo>
                    <a:lnTo>
                      <a:pt x="5251" y="1905"/>
                    </a:lnTo>
                    <a:lnTo>
                      <a:pt x="5033" y="0"/>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8"/>
              <p:cNvSpPr/>
              <p:nvPr/>
            </p:nvSpPr>
            <p:spPr>
              <a:xfrm>
                <a:off x="1215140" y="2894795"/>
                <a:ext cx="255184" cy="304896"/>
              </a:xfrm>
              <a:custGeom>
                <a:avLst/>
                <a:gdLst/>
                <a:ahLst/>
                <a:cxnLst/>
                <a:rect l="l" t="t" r="r" b="b"/>
                <a:pathLst>
                  <a:path w="8665" h="10353" extrusionOk="0">
                    <a:moveTo>
                      <a:pt x="4503" y="1"/>
                    </a:moveTo>
                    <a:lnTo>
                      <a:pt x="4190" y="14"/>
                    </a:lnTo>
                    <a:lnTo>
                      <a:pt x="3863" y="28"/>
                    </a:lnTo>
                    <a:lnTo>
                      <a:pt x="3537" y="69"/>
                    </a:lnTo>
                    <a:lnTo>
                      <a:pt x="3197" y="123"/>
                    </a:lnTo>
                    <a:lnTo>
                      <a:pt x="2870" y="191"/>
                    </a:lnTo>
                    <a:lnTo>
                      <a:pt x="2544" y="273"/>
                    </a:lnTo>
                    <a:lnTo>
                      <a:pt x="2204" y="382"/>
                    </a:lnTo>
                    <a:lnTo>
                      <a:pt x="1877" y="504"/>
                    </a:lnTo>
                    <a:lnTo>
                      <a:pt x="1551" y="654"/>
                    </a:lnTo>
                    <a:lnTo>
                      <a:pt x="1224" y="817"/>
                    </a:lnTo>
                    <a:lnTo>
                      <a:pt x="912" y="1007"/>
                    </a:lnTo>
                    <a:lnTo>
                      <a:pt x="599" y="1211"/>
                    </a:lnTo>
                    <a:lnTo>
                      <a:pt x="449" y="1334"/>
                    </a:lnTo>
                    <a:lnTo>
                      <a:pt x="313" y="1470"/>
                    </a:lnTo>
                    <a:lnTo>
                      <a:pt x="204" y="1619"/>
                    </a:lnTo>
                    <a:lnTo>
                      <a:pt x="123" y="1796"/>
                    </a:lnTo>
                    <a:lnTo>
                      <a:pt x="55" y="1959"/>
                    </a:lnTo>
                    <a:lnTo>
                      <a:pt x="14" y="2150"/>
                    </a:lnTo>
                    <a:lnTo>
                      <a:pt x="0" y="2340"/>
                    </a:lnTo>
                    <a:lnTo>
                      <a:pt x="14" y="2531"/>
                    </a:lnTo>
                    <a:lnTo>
                      <a:pt x="68" y="3048"/>
                    </a:lnTo>
                    <a:lnTo>
                      <a:pt x="163" y="3660"/>
                    </a:lnTo>
                    <a:lnTo>
                      <a:pt x="286" y="4353"/>
                    </a:lnTo>
                    <a:lnTo>
                      <a:pt x="435" y="5088"/>
                    </a:lnTo>
                    <a:lnTo>
                      <a:pt x="612" y="5768"/>
                    </a:lnTo>
                    <a:lnTo>
                      <a:pt x="721" y="6122"/>
                    </a:lnTo>
                    <a:lnTo>
                      <a:pt x="830" y="6475"/>
                    </a:lnTo>
                    <a:lnTo>
                      <a:pt x="939" y="6802"/>
                    </a:lnTo>
                    <a:lnTo>
                      <a:pt x="1075" y="7142"/>
                    </a:lnTo>
                    <a:lnTo>
                      <a:pt x="1211" y="7468"/>
                    </a:lnTo>
                    <a:lnTo>
                      <a:pt x="1347" y="7781"/>
                    </a:lnTo>
                    <a:lnTo>
                      <a:pt x="1510" y="8094"/>
                    </a:lnTo>
                    <a:lnTo>
                      <a:pt x="1687" y="8393"/>
                    </a:lnTo>
                    <a:lnTo>
                      <a:pt x="1864" y="8665"/>
                    </a:lnTo>
                    <a:lnTo>
                      <a:pt x="2054" y="8938"/>
                    </a:lnTo>
                    <a:lnTo>
                      <a:pt x="2258" y="9182"/>
                    </a:lnTo>
                    <a:lnTo>
                      <a:pt x="2476" y="9414"/>
                    </a:lnTo>
                    <a:lnTo>
                      <a:pt x="2707" y="9631"/>
                    </a:lnTo>
                    <a:lnTo>
                      <a:pt x="2952" y="9822"/>
                    </a:lnTo>
                    <a:lnTo>
                      <a:pt x="3210" y="9985"/>
                    </a:lnTo>
                    <a:lnTo>
                      <a:pt x="3482" y="10121"/>
                    </a:lnTo>
                    <a:lnTo>
                      <a:pt x="3618" y="10175"/>
                    </a:lnTo>
                    <a:lnTo>
                      <a:pt x="3768" y="10230"/>
                    </a:lnTo>
                    <a:lnTo>
                      <a:pt x="3918" y="10271"/>
                    </a:lnTo>
                    <a:lnTo>
                      <a:pt x="4067" y="10298"/>
                    </a:lnTo>
                    <a:lnTo>
                      <a:pt x="4244" y="10339"/>
                    </a:lnTo>
                    <a:lnTo>
                      <a:pt x="4421" y="10352"/>
                    </a:lnTo>
                    <a:lnTo>
                      <a:pt x="4598" y="10352"/>
                    </a:lnTo>
                    <a:lnTo>
                      <a:pt x="4775" y="10339"/>
                    </a:lnTo>
                    <a:lnTo>
                      <a:pt x="4938" y="10325"/>
                    </a:lnTo>
                    <a:lnTo>
                      <a:pt x="5101" y="10284"/>
                    </a:lnTo>
                    <a:lnTo>
                      <a:pt x="5251" y="10243"/>
                    </a:lnTo>
                    <a:lnTo>
                      <a:pt x="5414" y="10189"/>
                    </a:lnTo>
                    <a:lnTo>
                      <a:pt x="5564" y="10121"/>
                    </a:lnTo>
                    <a:lnTo>
                      <a:pt x="5700" y="10039"/>
                    </a:lnTo>
                    <a:lnTo>
                      <a:pt x="5849" y="9944"/>
                    </a:lnTo>
                    <a:lnTo>
                      <a:pt x="5985" y="9849"/>
                    </a:lnTo>
                    <a:lnTo>
                      <a:pt x="6121" y="9740"/>
                    </a:lnTo>
                    <a:lnTo>
                      <a:pt x="6257" y="9631"/>
                    </a:lnTo>
                    <a:lnTo>
                      <a:pt x="6380" y="9495"/>
                    </a:lnTo>
                    <a:lnTo>
                      <a:pt x="6502" y="9373"/>
                    </a:lnTo>
                    <a:lnTo>
                      <a:pt x="6733" y="9074"/>
                    </a:lnTo>
                    <a:lnTo>
                      <a:pt x="6951" y="8761"/>
                    </a:lnTo>
                    <a:lnTo>
                      <a:pt x="7155" y="8421"/>
                    </a:lnTo>
                    <a:lnTo>
                      <a:pt x="7346" y="8067"/>
                    </a:lnTo>
                    <a:lnTo>
                      <a:pt x="7522" y="7686"/>
                    </a:lnTo>
                    <a:lnTo>
                      <a:pt x="7686" y="7292"/>
                    </a:lnTo>
                    <a:lnTo>
                      <a:pt x="7835" y="6897"/>
                    </a:lnTo>
                    <a:lnTo>
                      <a:pt x="7985" y="6489"/>
                    </a:lnTo>
                    <a:lnTo>
                      <a:pt x="8080" y="6135"/>
                    </a:lnTo>
                    <a:lnTo>
                      <a:pt x="8175" y="5782"/>
                    </a:lnTo>
                    <a:lnTo>
                      <a:pt x="8271" y="5428"/>
                    </a:lnTo>
                    <a:lnTo>
                      <a:pt x="8339" y="5088"/>
                    </a:lnTo>
                    <a:lnTo>
                      <a:pt x="8447" y="4530"/>
                    </a:lnTo>
                    <a:lnTo>
                      <a:pt x="8543" y="4013"/>
                    </a:lnTo>
                    <a:lnTo>
                      <a:pt x="8597" y="3510"/>
                    </a:lnTo>
                    <a:lnTo>
                      <a:pt x="8638" y="3048"/>
                    </a:lnTo>
                    <a:lnTo>
                      <a:pt x="8665" y="2640"/>
                    </a:lnTo>
                    <a:lnTo>
                      <a:pt x="8665" y="2272"/>
                    </a:lnTo>
                    <a:lnTo>
                      <a:pt x="8651" y="1973"/>
                    </a:lnTo>
                    <a:lnTo>
                      <a:pt x="8624" y="1742"/>
                    </a:lnTo>
                    <a:lnTo>
                      <a:pt x="8583" y="1619"/>
                    </a:lnTo>
                    <a:lnTo>
                      <a:pt x="8515" y="1497"/>
                    </a:lnTo>
                    <a:lnTo>
                      <a:pt x="8434" y="1361"/>
                    </a:lnTo>
                    <a:lnTo>
                      <a:pt x="8325" y="1239"/>
                    </a:lnTo>
                    <a:lnTo>
                      <a:pt x="8203" y="1116"/>
                    </a:lnTo>
                    <a:lnTo>
                      <a:pt x="8053" y="994"/>
                    </a:lnTo>
                    <a:lnTo>
                      <a:pt x="7890" y="885"/>
                    </a:lnTo>
                    <a:lnTo>
                      <a:pt x="7699" y="776"/>
                    </a:lnTo>
                    <a:lnTo>
                      <a:pt x="7509" y="667"/>
                    </a:lnTo>
                    <a:lnTo>
                      <a:pt x="7291" y="558"/>
                    </a:lnTo>
                    <a:lnTo>
                      <a:pt x="7060" y="463"/>
                    </a:lnTo>
                    <a:lnTo>
                      <a:pt x="6815" y="368"/>
                    </a:lnTo>
                    <a:lnTo>
                      <a:pt x="6570" y="286"/>
                    </a:lnTo>
                    <a:lnTo>
                      <a:pt x="6298" y="218"/>
                    </a:lnTo>
                    <a:lnTo>
                      <a:pt x="6026" y="150"/>
                    </a:lnTo>
                    <a:lnTo>
                      <a:pt x="5740" y="96"/>
                    </a:lnTo>
                    <a:lnTo>
                      <a:pt x="5441" y="55"/>
                    </a:lnTo>
                    <a:lnTo>
                      <a:pt x="5128" y="28"/>
                    </a:lnTo>
                    <a:lnTo>
                      <a:pt x="4829" y="14"/>
                    </a:lnTo>
                    <a:lnTo>
                      <a:pt x="4503" y="1"/>
                    </a:lnTo>
                    <a:close/>
                  </a:path>
                </a:pathLst>
              </a:custGeom>
              <a:solidFill>
                <a:srgbClr val="FDB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8"/>
              <p:cNvSpPr/>
              <p:nvPr/>
            </p:nvSpPr>
            <p:spPr>
              <a:xfrm>
                <a:off x="1245974" y="3062250"/>
                <a:ext cx="48504" cy="24856"/>
              </a:xfrm>
              <a:custGeom>
                <a:avLst/>
                <a:gdLst/>
                <a:ahLst/>
                <a:cxnLst/>
                <a:rect l="l" t="t" r="r" b="b"/>
                <a:pathLst>
                  <a:path w="1647" h="844" extrusionOk="0">
                    <a:moveTo>
                      <a:pt x="817" y="1"/>
                    </a:moveTo>
                    <a:lnTo>
                      <a:pt x="653" y="14"/>
                    </a:lnTo>
                    <a:lnTo>
                      <a:pt x="504" y="41"/>
                    </a:lnTo>
                    <a:lnTo>
                      <a:pt x="368" y="82"/>
                    </a:lnTo>
                    <a:lnTo>
                      <a:pt x="245" y="123"/>
                    </a:lnTo>
                    <a:lnTo>
                      <a:pt x="137" y="191"/>
                    </a:lnTo>
                    <a:lnTo>
                      <a:pt x="69" y="259"/>
                    </a:lnTo>
                    <a:lnTo>
                      <a:pt x="14" y="341"/>
                    </a:lnTo>
                    <a:lnTo>
                      <a:pt x="14" y="381"/>
                    </a:lnTo>
                    <a:lnTo>
                      <a:pt x="1" y="436"/>
                    </a:lnTo>
                    <a:lnTo>
                      <a:pt x="14" y="477"/>
                    </a:lnTo>
                    <a:lnTo>
                      <a:pt x="28" y="517"/>
                    </a:lnTo>
                    <a:lnTo>
                      <a:pt x="69" y="599"/>
                    </a:lnTo>
                    <a:lnTo>
                      <a:pt x="150" y="667"/>
                    </a:lnTo>
                    <a:lnTo>
                      <a:pt x="245" y="721"/>
                    </a:lnTo>
                    <a:lnTo>
                      <a:pt x="368" y="776"/>
                    </a:lnTo>
                    <a:lnTo>
                      <a:pt x="517" y="817"/>
                    </a:lnTo>
                    <a:lnTo>
                      <a:pt x="667" y="830"/>
                    </a:lnTo>
                    <a:lnTo>
                      <a:pt x="830" y="844"/>
                    </a:lnTo>
                    <a:lnTo>
                      <a:pt x="1007" y="830"/>
                    </a:lnTo>
                    <a:lnTo>
                      <a:pt x="1157" y="803"/>
                    </a:lnTo>
                    <a:lnTo>
                      <a:pt x="1293" y="762"/>
                    </a:lnTo>
                    <a:lnTo>
                      <a:pt x="1415" y="708"/>
                    </a:lnTo>
                    <a:lnTo>
                      <a:pt x="1510" y="640"/>
                    </a:lnTo>
                    <a:lnTo>
                      <a:pt x="1592" y="572"/>
                    </a:lnTo>
                    <a:lnTo>
                      <a:pt x="1633" y="490"/>
                    </a:lnTo>
                    <a:lnTo>
                      <a:pt x="1646" y="449"/>
                    </a:lnTo>
                    <a:lnTo>
                      <a:pt x="1646" y="409"/>
                    </a:lnTo>
                    <a:lnTo>
                      <a:pt x="1646" y="368"/>
                    </a:lnTo>
                    <a:lnTo>
                      <a:pt x="1633" y="327"/>
                    </a:lnTo>
                    <a:lnTo>
                      <a:pt x="1592" y="245"/>
                    </a:lnTo>
                    <a:lnTo>
                      <a:pt x="1510" y="177"/>
                    </a:lnTo>
                    <a:lnTo>
                      <a:pt x="1402" y="109"/>
                    </a:lnTo>
                    <a:lnTo>
                      <a:pt x="1279" y="69"/>
                    </a:lnTo>
                    <a:lnTo>
                      <a:pt x="1143" y="28"/>
                    </a:lnTo>
                    <a:lnTo>
                      <a:pt x="994" y="1"/>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8"/>
              <p:cNvSpPr/>
              <p:nvPr/>
            </p:nvSpPr>
            <p:spPr>
              <a:xfrm>
                <a:off x="1397792" y="3062250"/>
                <a:ext cx="48504" cy="24856"/>
              </a:xfrm>
              <a:custGeom>
                <a:avLst/>
                <a:gdLst/>
                <a:ahLst/>
                <a:cxnLst/>
                <a:rect l="l" t="t" r="r" b="b"/>
                <a:pathLst>
                  <a:path w="1647" h="844" extrusionOk="0">
                    <a:moveTo>
                      <a:pt x="817" y="1"/>
                    </a:moveTo>
                    <a:lnTo>
                      <a:pt x="654" y="14"/>
                    </a:lnTo>
                    <a:lnTo>
                      <a:pt x="491" y="41"/>
                    </a:lnTo>
                    <a:lnTo>
                      <a:pt x="355" y="82"/>
                    </a:lnTo>
                    <a:lnTo>
                      <a:pt x="232" y="123"/>
                    </a:lnTo>
                    <a:lnTo>
                      <a:pt x="137" y="191"/>
                    </a:lnTo>
                    <a:lnTo>
                      <a:pt x="55" y="259"/>
                    </a:lnTo>
                    <a:lnTo>
                      <a:pt x="15" y="341"/>
                    </a:lnTo>
                    <a:lnTo>
                      <a:pt x="1" y="381"/>
                    </a:lnTo>
                    <a:lnTo>
                      <a:pt x="1" y="436"/>
                    </a:lnTo>
                    <a:lnTo>
                      <a:pt x="1" y="477"/>
                    </a:lnTo>
                    <a:lnTo>
                      <a:pt x="15" y="517"/>
                    </a:lnTo>
                    <a:lnTo>
                      <a:pt x="55" y="599"/>
                    </a:lnTo>
                    <a:lnTo>
                      <a:pt x="137" y="667"/>
                    </a:lnTo>
                    <a:lnTo>
                      <a:pt x="246" y="721"/>
                    </a:lnTo>
                    <a:lnTo>
                      <a:pt x="368" y="776"/>
                    </a:lnTo>
                    <a:lnTo>
                      <a:pt x="504" y="817"/>
                    </a:lnTo>
                    <a:lnTo>
                      <a:pt x="654" y="830"/>
                    </a:lnTo>
                    <a:lnTo>
                      <a:pt x="831" y="844"/>
                    </a:lnTo>
                    <a:lnTo>
                      <a:pt x="994" y="830"/>
                    </a:lnTo>
                    <a:lnTo>
                      <a:pt x="1144" y="803"/>
                    </a:lnTo>
                    <a:lnTo>
                      <a:pt x="1280" y="762"/>
                    </a:lnTo>
                    <a:lnTo>
                      <a:pt x="1402" y="708"/>
                    </a:lnTo>
                    <a:lnTo>
                      <a:pt x="1511" y="640"/>
                    </a:lnTo>
                    <a:lnTo>
                      <a:pt x="1579" y="572"/>
                    </a:lnTo>
                    <a:lnTo>
                      <a:pt x="1633" y="490"/>
                    </a:lnTo>
                    <a:lnTo>
                      <a:pt x="1633" y="449"/>
                    </a:lnTo>
                    <a:lnTo>
                      <a:pt x="1647" y="409"/>
                    </a:lnTo>
                    <a:lnTo>
                      <a:pt x="1633" y="368"/>
                    </a:lnTo>
                    <a:lnTo>
                      <a:pt x="1620" y="327"/>
                    </a:lnTo>
                    <a:lnTo>
                      <a:pt x="1579" y="245"/>
                    </a:lnTo>
                    <a:lnTo>
                      <a:pt x="1497" y="177"/>
                    </a:lnTo>
                    <a:lnTo>
                      <a:pt x="1402" y="109"/>
                    </a:lnTo>
                    <a:lnTo>
                      <a:pt x="1280" y="69"/>
                    </a:lnTo>
                    <a:lnTo>
                      <a:pt x="1130" y="28"/>
                    </a:lnTo>
                    <a:lnTo>
                      <a:pt x="980" y="1"/>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8"/>
              <p:cNvSpPr/>
              <p:nvPr/>
            </p:nvSpPr>
            <p:spPr>
              <a:xfrm>
                <a:off x="1295657" y="3024995"/>
                <a:ext cx="13635" cy="24473"/>
              </a:xfrm>
              <a:custGeom>
                <a:avLst/>
                <a:gdLst/>
                <a:ahLst/>
                <a:cxnLst/>
                <a:rect l="l" t="t" r="r" b="b"/>
                <a:pathLst>
                  <a:path w="463" h="831" extrusionOk="0">
                    <a:moveTo>
                      <a:pt x="177" y="1"/>
                    </a:moveTo>
                    <a:lnTo>
                      <a:pt x="136" y="28"/>
                    </a:lnTo>
                    <a:lnTo>
                      <a:pt x="95" y="69"/>
                    </a:lnTo>
                    <a:lnTo>
                      <a:pt x="55" y="123"/>
                    </a:lnTo>
                    <a:lnTo>
                      <a:pt x="41" y="177"/>
                    </a:lnTo>
                    <a:lnTo>
                      <a:pt x="14" y="259"/>
                    </a:lnTo>
                    <a:lnTo>
                      <a:pt x="0" y="327"/>
                    </a:lnTo>
                    <a:lnTo>
                      <a:pt x="0" y="422"/>
                    </a:lnTo>
                    <a:lnTo>
                      <a:pt x="0" y="504"/>
                    </a:lnTo>
                    <a:lnTo>
                      <a:pt x="14" y="585"/>
                    </a:lnTo>
                    <a:lnTo>
                      <a:pt x="41" y="653"/>
                    </a:lnTo>
                    <a:lnTo>
                      <a:pt x="68" y="708"/>
                    </a:lnTo>
                    <a:lnTo>
                      <a:pt x="109" y="762"/>
                    </a:lnTo>
                    <a:lnTo>
                      <a:pt x="150" y="803"/>
                    </a:lnTo>
                    <a:lnTo>
                      <a:pt x="191" y="817"/>
                    </a:lnTo>
                    <a:lnTo>
                      <a:pt x="232" y="830"/>
                    </a:lnTo>
                    <a:lnTo>
                      <a:pt x="286" y="817"/>
                    </a:lnTo>
                    <a:lnTo>
                      <a:pt x="327" y="789"/>
                    </a:lnTo>
                    <a:lnTo>
                      <a:pt x="368" y="762"/>
                    </a:lnTo>
                    <a:lnTo>
                      <a:pt x="395" y="708"/>
                    </a:lnTo>
                    <a:lnTo>
                      <a:pt x="422" y="640"/>
                    </a:lnTo>
                    <a:lnTo>
                      <a:pt x="449" y="572"/>
                    </a:lnTo>
                    <a:lnTo>
                      <a:pt x="449" y="490"/>
                    </a:lnTo>
                    <a:lnTo>
                      <a:pt x="463" y="409"/>
                    </a:lnTo>
                    <a:lnTo>
                      <a:pt x="449" y="327"/>
                    </a:lnTo>
                    <a:lnTo>
                      <a:pt x="436" y="245"/>
                    </a:lnTo>
                    <a:lnTo>
                      <a:pt x="422" y="177"/>
                    </a:lnTo>
                    <a:lnTo>
                      <a:pt x="381" y="109"/>
                    </a:lnTo>
                    <a:lnTo>
                      <a:pt x="354" y="69"/>
                    </a:lnTo>
                    <a:lnTo>
                      <a:pt x="313" y="28"/>
                    </a:lnTo>
                    <a:lnTo>
                      <a:pt x="272" y="1"/>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8"/>
              <p:cNvSpPr/>
              <p:nvPr/>
            </p:nvSpPr>
            <p:spPr>
              <a:xfrm>
                <a:off x="1269623" y="2994161"/>
                <a:ext cx="53687" cy="25651"/>
              </a:xfrm>
              <a:custGeom>
                <a:avLst/>
                <a:gdLst/>
                <a:ahLst/>
                <a:cxnLst/>
                <a:rect l="l" t="t" r="r" b="b"/>
                <a:pathLst>
                  <a:path w="1823" h="871" extrusionOk="0">
                    <a:moveTo>
                      <a:pt x="1156" y="0"/>
                    </a:moveTo>
                    <a:lnTo>
                      <a:pt x="1034" y="14"/>
                    </a:lnTo>
                    <a:lnTo>
                      <a:pt x="911" y="27"/>
                    </a:lnTo>
                    <a:lnTo>
                      <a:pt x="789" y="55"/>
                    </a:lnTo>
                    <a:lnTo>
                      <a:pt x="680" y="95"/>
                    </a:lnTo>
                    <a:lnTo>
                      <a:pt x="571" y="136"/>
                    </a:lnTo>
                    <a:lnTo>
                      <a:pt x="476" y="191"/>
                    </a:lnTo>
                    <a:lnTo>
                      <a:pt x="299" y="299"/>
                    </a:lnTo>
                    <a:lnTo>
                      <a:pt x="150" y="422"/>
                    </a:lnTo>
                    <a:lnTo>
                      <a:pt x="41" y="544"/>
                    </a:lnTo>
                    <a:lnTo>
                      <a:pt x="27" y="585"/>
                    </a:lnTo>
                    <a:lnTo>
                      <a:pt x="14" y="612"/>
                    </a:lnTo>
                    <a:lnTo>
                      <a:pt x="0" y="694"/>
                    </a:lnTo>
                    <a:lnTo>
                      <a:pt x="27" y="762"/>
                    </a:lnTo>
                    <a:lnTo>
                      <a:pt x="55" y="803"/>
                    </a:lnTo>
                    <a:lnTo>
                      <a:pt x="82" y="830"/>
                    </a:lnTo>
                    <a:lnTo>
                      <a:pt x="123" y="857"/>
                    </a:lnTo>
                    <a:lnTo>
                      <a:pt x="163" y="871"/>
                    </a:lnTo>
                    <a:lnTo>
                      <a:pt x="218" y="871"/>
                    </a:lnTo>
                    <a:lnTo>
                      <a:pt x="272" y="857"/>
                    </a:lnTo>
                    <a:lnTo>
                      <a:pt x="313" y="830"/>
                    </a:lnTo>
                    <a:lnTo>
                      <a:pt x="354" y="789"/>
                    </a:lnTo>
                    <a:lnTo>
                      <a:pt x="449" y="694"/>
                    </a:lnTo>
                    <a:lnTo>
                      <a:pt x="558" y="599"/>
                    </a:lnTo>
                    <a:lnTo>
                      <a:pt x="707" y="517"/>
                    </a:lnTo>
                    <a:lnTo>
                      <a:pt x="789" y="476"/>
                    </a:lnTo>
                    <a:lnTo>
                      <a:pt x="871" y="449"/>
                    </a:lnTo>
                    <a:lnTo>
                      <a:pt x="966" y="422"/>
                    </a:lnTo>
                    <a:lnTo>
                      <a:pt x="1075" y="408"/>
                    </a:lnTo>
                    <a:lnTo>
                      <a:pt x="1184" y="408"/>
                    </a:lnTo>
                    <a:lnTo>
                      <a:pt x="1292" y="422"/>
                    </a:lnTo>
                    <a:lnTo>
                      <a:pt x="1415" y="449"/>
                    </a:lnTo>
                    <a:lnTo>
                      <a:pt x="1537" y="490"/>
                    </a:lnTo>
                    <a:lnTo>
                      <a:pt x="1605" y="517"/>
                    </a:lnTo>
                    <a:lnTo>
                      <a:pt x="1687" y="503"/>
                    </a:lnTo>
                    <a:lnTo>
                      <a:pt x="1755" y="463"/>
                    </a:lnTo>
                    <a:lnTo>
                      <a:pt x="1782" y="435"/>
                    </a:lnTo>
                    <a:lnTo>
                      <a:pt x="1796" y="408"/>
                    </a:lnTo>
                    <a:lnTo>
                      <a:pt x="1809" y="367"/>
                    </a:lnTo>
                    <a:lnTo>
                      <a:pt x="1823" y="327"/>
                    </a:lnTo>
                    <a:lnTo>
                      <a:pt x="1809" y="245"/>
                    </a:lnTo>
                    <a:lnTo>
                      <a:pt x="1768" y="177"/>
                    </a:lnTo>
                    <a:lnTo>
                      <a:pt x="1741" y="163"/>
                    </a:lnTo>
                    <a:lnTo>
                      <a:pt x="1700" y="136"/>
                    </a:lnTo>
                    <a:lnTo>
                      <a:pt x="1564" y="82"/>
                    </a:lnTo>
                    <a:lnTo>
                      <a:pt x="1428" y="41"/>
                    </a:lnTo>
                    <a:lnTo>
                      <a:pt x="1292" y="14"/>
                    </a:lnTo>
                    <a:lnTo>
                      <a:pt x="1156" y="0"/>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8"/>
              <p:cNvSpPr/>
              <p:nvPr/>
            </p:nvSpPr>
            <p:spPr>
              <a:xfrm>
                <a:off x="1389399" y="3024995"/>
                <a:ext cx="13635" cy="24473"/>
              </a:xfrm>
              <a:custGeom>
                <a:avLst/>
                <a:gdLst/>
                <a:ahLst/>
                <a:cxnLst/>
                <a:rect l="l" t="t" r="r" b="b"/>
                <a:pathLst>
                  <a:path w="463" h="831" extrusionOk="0">
                    <a:moveTo>
                      <a:pt x="191" y="1"/>
                    </a:moveTo>
                    <a:lnTo>
                      <a:pt x="150" y="28"/>
                    </a:lnTo>
                    <a:lnTo>
                      <a:pt x="109" y="69"/>
                    </a:lnTo>
                    <a:lnTo>
                      <a:pt x="82" y="109"/>
                    </a:lnTo>
                    <a:lnTo>
                      <a:pt x="41" y="177"/>
                    </a:lnTo>
                    <a:lnTo>
                      <a:pt x="27" y="245"/>
                    </a:lnTo>
                    <a:lnTo>
                      <a:pt x="14" y="327"/>
                    </a:lnTo>
                    <a:lnTo>
                      <a:pt x="0" y="409"/>
                    </a:lnTo>
                    <a:lnTo>
                      <a:pt x="0" y="490"/>
                    </a:lnTo>
                    <a:lnTo>
                      <a:pt x="14" y="572"/>
                    </a:lnTo>
                    <a:lnTo>
                      <a:pt x="41" y="640"/>
                    </a:lnTo>
                    <a:lnTo>
                      <a:pt x="68" y="708"/>
                    </a:lnTo>
                    <a:lnTo>
                      <a:pt x="95" y="762"/>
                    </a:lnTo>
                    <a:lnTo>
                      <a:pt x="136" y="789"/>
                    </a:lnTo>
                    <a:lnTo>
                      <a:pt x="177" y="817"/>
                    </a:lnTo>
                    <a:lnTo>
                      <a:pt x="232" y="830"/>
                    </a:lnTo>
                    <a:lnTo>
                      <a:pt x="272" y="817"/>
                    </a:lnTo>
                    <a:lnTo>
                      <a:pt x="313" y="803"/>
                    </a:lnTo>
                    <a:lnTo>
                      <a:pt x="354" y="762"/>
                    </a:lnTo>
                    <a:lnTo>
                      <a:pt x="395" y="708"/>
                    </a:lnTo>
                    <a:lnTo>
                      <a:pt x="422" y="653"/>
                    </a:lnTo>
                    <a:lnTo>
                      <a:pt x="436" y="585"/>
                    </a:lnTo>
                    <a:lnTo>
                      <a:pt x="463" y="504"/>
                    </a:lnTo>
                    <a:lnTo>
                      <a:pt x="463" y="422"/>
                    </a:lnTo>
                    <a:lnTo>
                      <a:pt x="463" y="327"/>
                    </a:lnTo>
                    <a:lnTo>
                      <a:pt x="449" y="259"/>
                    </a:lnTo>
                    <a:lnTo>
                      <a:pt x="422" y="177"/>
                    </a:lnTo>
                    <a:lnTo>
                      <a:pt x="395" y="123"/>
                    </a:lnTo>
                    <a:lnTo>
                      <a:pt x="368" y="69"/>
                    </a:lnTo>
                    <a:lnTo>
                      <a:pt x="327" y="28"/>
                    </a:lnTo>
                    <a:lnTo>
                      <a:pt x="286" y="1"/>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8"/>
              <p:cNvSpPr/>
              <p:nvPr/>
            </p:nvSpPr>
            <p:spPr>
              <a:xfrm>
                <a:off x="1375380" y="2994161"/>
                <a:ext cx="53687" cy="25651"/>
              </a:xfrm>
              <a:custGeom>
                <a:avLst/>
                <a:gdLst/>
                <a:ahLst/>
                <a:cxnLst/>
                <a:rect l="l" t="t" r="r" b="b"/>
                <a:pathLst>
                  <a:path w="1823" h="871" extrusionOk="0">
                    <a:moveTo>
                      <a:pt x="667" y="0"/>
                    </a:moveTo>
                    <a:lnTo>
                      <a:pt x="531" y="14"/>
                    </a:lnTo>
                    <a:lnTo>
                      <a:pt x="395" y="41"/>
                    </a:lnTo>
                    <a:lnTo>
                      <a:pt x="259" y="82"/>
                    </a:lnTo>
                    <a:lnTo>
                      <a:pt x="123" y="136"/>
                    </a:lnTo>
                    <a:lnTo>
                      <a:pt x="82" y="163"/>
                    </a:lnTo>
                    <a:lnTo>
                      <a:pt x="55" y="177"/>
                    </a:lnTo>
                    <a:lnTo>
                      <a:pt x="14" y="245"/>
                    </a:lnTo>
                    <a:lnTo>
                      <a:pt x="0" y="327"/>
                    </a:lnTo>
                    <a:lnTo>
                      <a:pt x="14" y="367"/>
                    </a:lnTo>
                    <a:lnTo>
                      <a:pt x="27" y="408"/>
                    </a:lnTo>
                    <a:lnTo>
                      <a:pt x="41" y="435"/>
                    </a:lnTo>
                    <a:lnTo>
                      <a:pt x="68" y="463"/>
                    </a:lnTo>
                    <a:lnTo>
                      <a:pt x="136" y="503"/>
                    </a:lnTo>
                    <a:lnTo>
                      <a:pt x="204" y="517"/>
                    </a:lnTo>
                    <a:lnTo>
                      <a:pt x="286" y="490"/>
                    </a:lnTo>
                    <a:lnTo>
                      <a:pt x="408" y="449"/>
                    </a:lnTo>
                    <a:lnTo>
                      <a:pt x="531" y="422"/>
                    </a:lnTo>
                    <a:lnTo>
                      <a:pt x="640" y="408"/>
                    </a:lnTo>
                    <a:lnTo>
                      <a:pt x="748" y="408"/>
                    </a:lnTo>
                    <a:lnTo>
                      <a:pt x="857" y="422"/>
                    </a:lnTo>
                    <a:lnTo>
                      <a:pt x="952" y="449"/>
                    </a:lnTo>
                    <a:lnTo>
                      <a:pt x="1034" y="476"/>
                    </a:lnTo>
                    <a:lnTo>
                      <a:pt x="1116" y="517"/>
                    </a:lnTo>
                    <a:lnTo>
                      <a:pt x="1265" y="599"/>
                    </a:lnTo>
                    <a:lnTo>
                      <a:pt x="1360" y="694"/>
                    </a:lnTo>
                    <a:lnTo>
                      <a:pt x="1469" y="789"/>
                    </a:lnTo>
                    <a:lnTo>
                      <a:pt x="1510" y="830"/>
                    </a:lnTo>
                    <a:lnTo>
                      <a:pt x="1551" y="857"/>
                    </a:lnTo>
                    <a:lnTo>
                      <a:pt x="1605" y="871"/>
                    </a:lnTo>
                    <a:lnTo>
                      <a:pt x="1660" y="871"/>
                    </a:lnTo>
                    <a:lnTo>
                      <a:pt x="1701" y="857"/>
                    </a:lnTo>
                    <a:lnTo>
                      <a:pt x="1741" y="830"/>
                    </a:lnTo>
                    <a:lnTo>
                      <a:pt x="1796" y="762"/>
                    </a:lnTo>
                    <a:lnTo>
                      <a:pt x="1823" y="694"/>
                    </a:lnTo>
                    <a:lnTo>
                      <a:pt x="1809" y="612"/>
                    </a:lnTo>
                    <a:lnTo>
                      <a:pt x="1796" y="585"/>
                    </a:lnTo>
                    <a:lnTo>
                      <a:pt x="1782" y="544"/>
                    </a:lnTo>
                    <a:lnTo>
                      <a:pt x="1673" y="422"/>
                    </a:lnTo>
                    <a:lnTo>
                      <a:pt x="1524" y="299"/>
                    </a:lnTo>
                    <a:lnTo>
                      <a:pt x="1347" y="191"/>
                    </a:lnTo>
                    <a:lnTo>
                      <a:pt x="1252" y="136"/>
                    </a:lnTo>
                    <a:lnTo>
                      <a:pt x="1143" y="95"/>
                    </a:lnTo>
                    <a:lnTo>
                      <a:pt x="1034" y="55"/>
                    </a:lnTo>
                    <a:lnTo>
                      <a:pt x="912" y="27"/>
                    </a:lnTo>
                    <a:lnTo>
                      <a:pt x="789" y="14"/>
                    </a:lnTo>
                    <a:lnTo>
                      <a:pt x="667" y="0"/>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8"/>
              <p:cNvSpPr/>
              <p:nvPr/>
            </p:nvSpPr>
            <p:spPr>
              <a:xfrm>
                <a:off x="1301665" y="3114731"/>
                <a:ext cx="90971" cy="20851"/>
              </a:xfrm>
              <a:custGeom>
                <a:avLst/>
                <a:gdLst/>
                <a:ahLst/>
                <a:cxnLst/>
                <a:rect l="l" t="t" r="r" b="b"/>
                <a:pathLst>
                  <a:path w="3089" h="708" extrusionOk="0">
                    <a:moveTo>
                      <a:pt x="109" y="0"/>
                    </a:moveTo>
                    <a:lnTo>
                      <a:pt x="55" y="28"/>
                    </a:lnTo>
                    <a:lnTo>
                      <a:pt x="28" y="55"/>
                    </a:lnTo>
                    <a:lnTo>
                      <a:pt x="0" y="109"/>
                    </a:lnTo>
                    <a:lnTo>
                      <a:pt x="0" y="164"/>
                    </a:lnTo>
                    <a:lnTo>
                      <a:pt x="28" y="205"/>
                    </a:lnTo>
                    <a:lnTo>
                      <a:pt x="55" y="245"/>
                    </a:lnTo>
                    <a:lnTo>
                      <a:pt x="191" y="327"/>
                    </a:lnTo>
                    <a:lnTo>
                      <a:pt x="327" y="395"/>
                    </a:lnTo>
                    <a:lnTo>
                      <a:pt x="504" y="477"/>
                    </a:lnTo>
                    <a:lnTo>
                      <a:pt x="721" y="558"/>
                    </a:lnTo>
                    <a:lnTo>
                      <a:pt x="966" y="626"/>
                    </a:lnTo>
                    <a:lnTo>
                      <a:pt x="1252" y="681"/>
                    </a:lnTo>
                    <a:lnTo>
                      <a:pt x="1388" y="694"/>
                    </a:lnTo>
                    <a:lnTo>
                      <a:pt x="1537" y="708"/>
                    </a:lnTo>
                    <a:lnTo>
                      <a:pt x="1592" y="708"/>
                    </a:lnTo>
                    <a:lnTo>
                      <a:pt x="1755" y="694"/>
                    </a:lnTo>
                    <a:lnTo>
                      <a:pt x="1905" y="681"/>
                    </a:lnTo>
                    <a:lnTo>
                      <a:pt x="2054" y="667"/>
                    </a:lnTo>
                    <a:lnTo>
                      <a:pt x="2190" y="640"/>
                    </a:lnTo>
                    <a:lnTo>
                      <a:pt x="2435" y="558"/>
                    </a:lnTo>
                    <a:lnTo>
                      <a:pt x="2639" y="477"/>
                    </a:lnTo>
                    <a:lnTo>
                      <a:pt x="2802" y="395"/>
                    </a:lnTo>
                    <a:lnTo>
                      <a:pt x="2938" y="313"/>
                    </a:lnTo>
                    <a:lnTo>
                      <a:pt x="3047" y="232"/>
                    </a:lnTo>
                    <a:lnTo>
                      <a:pt x="3074" y="191"/>
                    </a:lnTo>
                    <a:lnTo>
                      <a:pt x="3088" y="150"/>
                    </a:lnTo>
                    <a:lnTo>
                      <a:pt x="3088" y="96"/>
                    </a:lnTo>
                    <a:lnTo>
                      <a:pt x="3061" y="55"/>
                    </a:lnTo>
                    <a:lnTo>
                      <a:pt x="3020" y="14"/>
                    </a:lnTo>
                    <a:lnTo>
                      <a:pt x="2966" y="0"/>
                    </a:lnTo>
                    <a:lnTo>
                      <a:pt x="2911" y="14"/>
                    </a:lnTo>
                    <a:lnTo>
                      <a:pt x="2870" y="28"/>
                    </a:lnTo>
                    <a:lnTo>
                      <a:pt x="2775" y="96"/>
                    </a:lnTo>
                    <a:lnTo>
                      <a:pt x="2680" y="164"/>
                    </a:lnTo>
                    <a:lnTo>
                      <a:pt x="2530" y="232"/>
                    </a:lnTo>
                    <a:lnTo>
                      <a:pt x="2340" y="313"/>
                    </a:lnTo>
                    <a:lnTo>
                      <a:pt x="2122" y="381"/>
                    </a:lnTo>
                    <a:lnTo>
                      <a:pt x="1877" y="422"/>
                    </a:lnTo>
                    <a:lnTo>
                      <a:pt x="1728" y="436"/>
                    </a:lnTo>
                    <a:lnTo>
                      <a:pt x="1415" y="436"/>
                    </a:lnTo>
                    <a:lnTo>
                      <a:pt x="1279" y="422"/>
                    </a:lnTo>
                    <a:lnTo>
                      <a:pt x="1034" y="368"/>
                    </a:lnTo>
                    <a:lnTo>
                      <a:pt x="803" y="300"/>
                    </a:lnTo>
                    <a:lnTo>
                      <a:pt x="599" y="232"/>
                    </a:lnTo>
                    <a:lnTo>
                      <a:pt x="436" y="150"/>
                    </a:lnTo>
                    <a:lnTo>
                      <a:pt x="313" y="96"/>
                    </a:lnTo>
                    <a:lnTo>
                      <a:pt x="204" y="28"/>
                    </a:lnTo>
                    <a:lnTo>
                      <a:pt x="164" y="0"/>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8"/>
              <p:cNvSpPr/>
              <p:nvPr/>
            </p:nvSpPr>
            <p:spPr>
              <a:xfrm>
                <a:off x="1338920" y="3023788"/>
                <a:ext cx="25651" cy="74155"/>
              </a:xfrm>
              <a:custGeom>
                <a:avLst/>
                <a:gdLst/>
                <a:ahLst/>
                <a:cxnLst/>
                <a:rect l="l" t="t" r="r" b="b"/>
                <a:pathLst>
                  <a:path w="871" h="2518" extrusionOk="0">
                    <a:moveTo>
                      <a:pt x="408" y="1"/>
                    </a:moveTo>
                    <a:lnTo>
                      <a:pt x="368" y="14"/>
                    </a:lnTo>
                    <a:lnTo>
                      <a:pt x="327" y="55"/>
                    </a:lnTo>
                    <a:lnTo>
                      <a:pt x="300" y="96"/>
                    </a:lnTo>
                    <a:lnTo>
                      <a:pt x="300" y="150"/>
                    </a:lnTo>
                    <a:lnTo>
                      <a:pt x="504" y="1443"/>
                    </a:lnTo>
                    <a:lnTo>
                      <a:pt x="572" y="1946"/>
                    </a:lnTo>
                    <a:lnTo>
                      <a:pt x="599" y="2245"/>
                    </a:lnTo>
                    <a:lnTo>
                      <a:pt x="422" y="2245"/>
                    </a:lnTo>
                    <a:lnTo>
                      <a:pt x="300" y="2232"/>
                    </a:lnTo>
                    <a:lnTo>
                      <a:pt x="164" y="2204"/>
                    </a:lnTo>
                    <a:lnTo>
                      <a:pt x="109" y="2204"/>
                    </a:lnTo>
                    <a:lnTo>
                      <a:pt x="68" y="2218"/>
                    </a:lnTo>
                    <a:lnTo>
                      <a:pt x="28" y="2245"/>
                    </a:lnTo>
                    <a:lnTo>
                      <a:pt x="0" y="2300"/>
                    </a:lnTo>
                    <a:lnTo>
                      <a:pt x="0" y="2354"/>
                    </a:lnTo>
                    <a:lnTo>
                      <a:pt x="14" y="2395"/>
                    </a:lnTo>
                    <a:lnTo>
                      <a:pt x="55" y="2436"/>
                    </a:lnTo>
                    <a:lnTo>
                      <a:pt x="96" y="2463"/>
                    </a:lnTo>
                    <a:lnTo>
                      <a:pt x="286" y="2490"/>
                    </a:lnTo>
                    <a:lnTo>
                      <a:pt x="395" y="2504"/>
                    </a:lnTo>
                    <a:lnTo>
                      <a:pt x="517" y="2517"/>
                    </a:lnTo>
                    <a:lnTo>
                      <a:pt x="667" y="2504"/>
                    </a:lnTo>
                    <a:lnTo>
                      <a:pt x="721" y="2490"/>
                    </a:lnTo>
                    <a:lnTo>
                      <a:pt x="776" y="2463"/>
                    </a:lnTo>
                    <a:lnTo>
                      <a:pt x="817" y="2422"/>
                    </a:lnTo>
                    <a:lnTo>
                      <a:pt x="830" y="2395"/>
                    </a:lnTo>
                    <a:lnTo>
                      <a:pt x="857" y="2354"/>
                    </a:lnTo>
                    <a:lnTo>
                      <a:pt x="871" y="2313"/>
                    </a:lnTo>
                    <a:lnTo>
                      <a:pt x="857" y="2191"/>
                    </a:lnTo>
                    <a:lnTo>
                      <a:pt x="844" y="1959"/>
                    </a:lnTo>
                    <a:lnTo>
                      <a:pt x="748" y="1320"/>
                    </a:lnTo>
                    <a:lnTo>
                      <a:pt x="558" y="110"/>
                    </a:lnTo>
                    <a:lnTo>
                      <a:pt x="544" y="55"/>
                    </a:lnTo>
                    <a:lnTo>
                      <a:pt x="517" y="28"/>
                    </a:lnTo>
                    <a:lnTo>
                      <a:pt x="463" y="1"/>
                    </a:lnTo>
                    <a:close/>
                  </a:path>
                </a:pathLst>
              </a:custGeom>
              <a:solidFill>
                <a:srgbClr val="FD9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8"/>
              <p:cNvSpPr/>
              <p:nvPr/>
            </p:nvSpPr>
            <p:spPr>
              <a:xfrm>
                <a:off x="1207129" y="2873561"/>
                <a:ext cx="266817" cy="174697"/>
              </a:xfrm>
              <a:custGeom>
                <a:avLst/>
                <a:gdLst/>
                <a:ahLst/>
                <a:cxnLst/>
                <a:rect l="l" t="t" r="r" b="b"/>
                <a:pathLst>
                  <a:path w="9060" h="5932" extrusionOk="0">
                    <a:moveTo>
                      <a:pt x="4775" y="1"/>
                    </a:moveTo>
                    <a:lnTo>
                      <a:pt x="4489" y="14"/>
                    </a:lnTo>
                    <a:lnTo>
                      <a:pt x="4217" y="28"/>
                    </a:lnTo>
                    <a:lnTo>
                      <a:pt x="3931" y="55"/>
                    </a:lnTo>
                    <a:lnTo>
                      <a:pt x="3646" y="110"/>
                    </a:lnTo>
                    <a:lnTo>
                      <a:pt x="3346" y="164"/>
                    </a:lnTo>
                    <a:lnTo>
                      <a:pt x="3047" y="246"/>
                    </a:lnTo>
                    <a:lnTo>
                      <a:pt x="2748" y="341"/>
                    </a:lnTo>
                    <a:lnTo>
                      <a:pt x="2190" y="531"/>
                    </a:lnTo>
                    <a:lnTo>
                      <a:pt x="1700" y="735"/>
                    </a:lnTo>
                    <a:lnTo>
                      <a:pt x="1292" y="939"/>
                    </a:lnTo>
                    <a:lnTo>
                      <a:pt x="952" y="1130"/>
                    </a:lnTo>
                    <a:lnTo>
                      <a:pt x="680" y="1334"/>
                    </a:lnTo>
                    <a:lnTo>
                      <a:pt x="558" y="1429"/>
                    </a:lnTo>
                    <a:lnTo>
                      <a:pt x="449" y="1524"/>
                    </a:lnTo>
                    <a:lnTo>
                      <a:pt x="367" y="1619"/>
                    </a:lnTo>
                    <a:lnTo>
                      <a:pt x="286" y="1701"/>
                    </a:lnTo>
                    <a:lnTo>
                      <a:pt x="163" y="1891"/>
                    </a:lnTo>
                    <a:lnTo>
                      <a:pt x="68" y="2068"/>
                    </a:lnTo>
                    <a:lnTo>
                      <a:pt x="14" y="2232"/>
                    </a:lnTo>
                    <a:lnTo>
                      <a:pt x="0" y="2381"/>
                    </a:lnTo>
                    <a:lnTo>
                      <a:pt x="0" y="2531"/>
                    </a:lnTo>
                    <a:lnTo>
                      <a:pt x="14" y="2653"/>
                    </a:lnTo>
                    <a:lnTo>
                      <a:pt x="41" y="2776"/>
                    </a:lnTo>
                    <a:lnTo>
                      <a:pt x="95" y="2966"/>
                    </a:lnTo>
                    <a:lnTo>
                      <a:pt x="163" y="3211"/>
                    </a:lnTo>
                    <a:lnTo>
                      <a:pt x="245" y="3592"/>
                    </a:lnTo>
                    <a:lnTo>
                      <a:pt x="435" y="4571"/>
                    </a:lnTo>
                    <a:lnTo>
                      <a:pt x="531" y="5047"/>
                    </a:lnTo>
                    <a:lnTo>
                      <a:pt x="626" y="5469"/>
                    </a:lnTo>
                    <a:lnTo>
                      <a:pt x="680" y="5632"/>
                    </a:lnTo>
                    <a:lnTo>
                      <a:pt x="721" y="5768"/>
                    </a:lnTo>
                    <a:lnTo>
                      <a:pt x="762" y="5863"/>
                    </a:lnTo>
                    <a:lnTo>
                      <a:pt x="789" y="5891"/>
                    </a:lnTo>
                    <a:lnTo>
                      <a:pt x="816" y="5904"/>
                    </a:lnTo>
                    <a:lnTo>
                      <a:pt x="830" y="5891"/>
                    </a:lnTo>
                    <a:lnTo>
                      <a:pt x="857" y="5850"/>
                    </a:lnTo>
                    <a:lnTo>
                      <a:pt x="884" y="5714"/>
                    </a:lnTo>
                    <a:lnTo>
                      <a:pt x="925" y="5496"/>
                    </a:lnTo>
                    <a:lnTo>
                      <a:pt x="952" y="5238"/>
                    </a:lnTo>
                    <a:lnTo>
                      <a:pt x="993" y="4721"/>
                    </a:lnTo>
                    <a:lnTo>
                      <a:pt x="1034" y="4408"/>
                    </a:lnTo>
                    <a:lnTo>
                      <a:pt x="1143" y="3864"/>
                    </a:lnTo>
                    <a:lnTo>
                      <a:pt x="1197" y="3537"/>
                    </a:lnTo>
                    <a:lnTo>
                      <a:pt x="1211" y="3401"/>
                    </a:lnTo>
                    <a:lnTo>
                      <a:pt x="1197" y="3306"/>
                    </a:lnTo>
                    <a:lnTo>
                      <a:pt x="1197" y="3197"/>
                    </a:lnTo>
                    <a:lnTo>
                      <a:pt x="1184" y="3089"/>
                    </a:lnTo>
                    <a:lnTo>
                      <a:pt x="1197" y="2966"/>
                    </a:lnTo>
                    <a:lnTo>
                      <a:pt x="1211" y="2830"/>
                    </a:lnTo>
                    <a:lnTo>
                      <a:pt x="1252" y="2694"/>
                    </a:lnTo>
                    <a:lnTo>
                      <a:pt x="1320" y="2544"/>
                    </a:lnTo>
                    <a:lnTo>
                      <a:pt x="1401" y="2408"/>
                    </a:lnTo>
                    <a:lnTo>
                      <a:pt x="1510" y="2272"/>
                    </a:lnTo>
                    <a:lnTo>
                      <a:pt x="1673" y="2109"/>
                    </a:lnTo>
                    <a:lnTo>
                      <a:pt x="1768" y="2000"/>
                    </a:lnTo>
                    <a:lnTo>
                      <a:pt x="1877" y="1851"/>
                    </a:lnTo>
                    <a:lnTo>
                      <a:pt x="1932" y="1810"/>
                    </a:lnTo>
                    <a:lnTo>
                      <a:pt x="1986" y="1755"/>
                    </a:lnTo>
                    <a:lnTo>
                      <a:pt x="2217" y="1633"/>
                    </a:lnTo>
                    <a:lnTo>
                      <a:pt x="2340" y="1579"/>
                    </a:lnTo>
                    <a:lnTo>
                      <a:pt x="2489" y="1511"/>
                    </a:lnTo>
                    <a:lnTo>
                      <a:pt x="2666" y="1456"/>
                    </a:lnTo>
                    <a:lnTo>
                      <a:pt x="2857" y="1415"/>
                    </a:lnTo>
                    <a:lnTo>
                      <a:pt x="3306" y="1320"/>
                    </a:lnTo>
                    <a:lnTo>
                      <a:pt x="3782" y="1239"/>
                    </a:lnTo>
                    <a:lnTo>
                      <a:pt x="4285" y="1198"/>
                    </a:lnTo>
                    <a:lnTo>
                      <a:pt x="5033" y="1198"/>
                    </a:lnTo>
                    <a:lnTo>
                      <a:pt x="5278" y="1225"/>
                    </a:lnTo>
                    <a:lnTo>
                      <a:pt x="5496" y="1252"/>
                    </a:lnTo>
                    <a:lnTo>
                      <a:pt x="5700" y="1307"/>
                    </a:lnTo>
                    <a:lnTo>
                      <a:pt x="6978" y="1633"/>
                    </a:lnTo>
                    <a:lnTo>
                      <a:pt x="7427" y="1742"/>
                    </a:lnTo>
                    <a:lnTo>
                      <a:pt x="7808" y="1823"/>
                    </a:lnTo>
                    <a:lnTo>
                      <a:pt x="7890" y="1851"/>
                    </a:lnTo>
                    <a:lnTo>
                      <a:pt x="7971" y="1891"/>
                    </a:lnTo>
                    <a:lnTo>
                      <a:pt x="8026" y="1946"/>
                    </a:lnTo>
                    <a:lnTo>
                      <a:pt x="8080" y="2000"/>
                    </a:lnTo>
                    <a:lnTo>
                      <a:pt x="8134" y="2068"/>
                    </a:lnTo>
                    <a:lnTo>
                      <a:pt x="8162" y="2150"/>
                    </a:lnTo>
                    <a:lnTo>
                      <a:pt x="8230" y="2300"/>
                    </a:lnTo>
                    <a:lnTo>
                      <a:pt x="8257" y="2463"/>
                    </a:lnTo>
                    <a:lnTo>
                      <a:pt x="8284" y="2612"/>
                    </a:lnTo>
                    <a:lnTo>
                      <a:pt x="8311" y="2735"/>
                    </a:lnTo>
                    <a:lnTo>
                      <a:pt x="8352" y="2816"/>
                    </a:lnTo>
                    <a:lnTo>
                      <a:pt x="8366" y="2871"/>
                    </a:lnTo>
                    <a:lnTo>
                      <a:pt x="8379" y="2980"/>
                    </a:lnTo>
                    <a:lnTo>
                      <a:pt x="8393" y="3347"/>
                    </a:lnTo>
                    <a:lnTo>
                      <a:pt x="8420" y="4381"/>
                    </a:lnTo>
                    <a:lnTo>
                      <a:pt x="8434" y="4925"/>
                    </a:lnTo>
                    <a:lnTo>
                      <a:pt x="8475" y="5415"/>
                    </a:lnTo>
                    <a:lnTo>
                      <a:pt x="8488" y="5605"/>
                    </a:lnTo>
                    <a:lnTo>
                      <a:pt x="8515" y="5768"/>
                    </a:lnTo>
                    <a:lnTo>
                      <a:pt x="8556" y="5877"/>
                    </a:lnTo>
                    <a:lnTo>
                      <a:pt x="8570" y="5904"/>
                    </a:lnTo>
                    <a:lnTo>
                      <a:pt x="8597" y="5931"/>
                    </a:lnTo>
                    <a:lnTo>
                      <a:pt x="8611" y="5931"/>
                    </a:lnTo>
                    <a:lnTo>
                      <a:pt x="8638" y="5918"/>
                    </a:lnTo>
                    <a:lnTo>
                      <a:pt x="8692" y="5836"/>
                    </a:lnTo>
                    <a:lnTo>
                      <a:pt x="8733" y="5700"/>
                    </a:lnTo>
                    <a:lnTo>
                      <a:pt x="8787" y="5523"/>
                    </a:lnTo>
                    <a:lnTo>
                      <a:pt x="8842" y="5292"/>
                    </a:lnTo>
                    <a:lnTo>
                      <a:pt x="8896" y="5034"/>
                    </a:lnTo>
                    <a:lnTo>
                      <a:pt x="8978" y="4435"/>
                    </a:lnTo>
                    <a:lnTo>
                      <a:pt x="9005" y="4109"/>
                    </a:lnTo>
                    <a:lnTo>
                      <a:pt x="9032" y="3782"/>
                    </a:lnTo>
                    <a:lnTo>
                      <a:pt x="9046" y="3456"/>
                    </a:lnTo>
                    <a:lnTo>
                      <a:pt x="9059" y="3129"/>
                    </a:lnTo>
                    <a:lnTo>
                      <a:pt x="9046" y="2830"/>
                    </a:lnTo>
                    <a:lnTo>
                      <a:pt x="9032" y="2544"/>
                    </a:lnTo>
                    <a:lnTo>
                      <a:pt x="8991" y="2286"/>
                    </a:lnTo>
                    <a:lnTo>
                      <a:pt x="8937" y="2068"/>
                    </a:lnTo>
                    <a:lnTo>
                      <a:pt x="8910" y="1973"/>
                    </a:lnTo>
                    <a:lnTo>
                      <a:pt x="8855" y="1864"/>
                    </a:lnTo>
                    <a:lnTo>
                      <a:pt x="8787" y="1755"/>
                    </a:lnTo>
                    <a:lnTo>
                      <a:pt x="8719" y="1660"/>
                    </a:lnTo>
                    <a:lnTo>
                      <a:pt x="8624" y="1538"/>
                    </a:lnTo>
                    <a:lnTo>
                      <a:pt x="8529" y="1429"/>
                    </a:lnTo>
                    <a:lnTo>
                      <a:pt x="8420" y="1320"/>
                    </a:lnTo>
                    <a:lnTo>
                      <a:pt x="8298" y="1211"/>
                    </a:lnTo>
                    <a:lnTo>
                      <a:pt x="8012" y="994"/>
                    </a:lnTo>
                    <a:lnTo>
                      <a:pt x="7699" y="790"/>
                    </a:lnTo>
                    <a:lnTo>
                      <a:pt x="7522" y="681"/>
                    </a:lnTo>
                    <a:lnTo>
                      <a:pt x="7332" y="586"/>
                    </a:lnTo>
                    <a:lnTo>
                      <a:pt x="7141" y="504"/>
                    </a:lnTo>
                    <a:lnTo>
                      <a:pt x="6937" y="409"/>
                    </a:lnTo>
                    <a:lnTo>
                      <a:pt x="6733" y="341"/>
                    </a:lnTo>
                    <a:lnTo>
                      <a:pt x="6502" y="259"/>
                    </a:lnTo>
                    <a:lnTo>
                      <a:pt x="6284" y="205"/>
                    </a:lnTo>
                    <a:lnTo>
                      <a:pt x="6040" y="137"/>
                    </a:lnTo>
                    <a:lnTo>
                      <a:pt x="5808" y="96"/>
                    </a:lnTo>
                    <a:lnTo>
                      <a:pt x="5550" y="55"/>
                    </a:lnTo>
                    <a:lnTo>
                      <a:pt x="5305" y="28"/>
                    </a:lnTo>
                    <a:lnTo>
                      <a:pt x="5033" y="14"/>
                    </a:lnTo>
                    <a:lnTo>
                      <a:pt x="4775" y="1"/>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8"/>
              <p:cNvSpPr/>
              <p:nvPr/>
            </p:nvSpPr>
            <p:spPr>
              <a:xfrm>
                <a:off x="1257195" y="2988536"/>
                <a:ext cx="84963" cy="84963"/>
              </a:xfrm>
              <a:custGeom>
                <a:avLst/>
                <a:gdLst/>
                <a:ahLst/>
                <a:cxnLst/>
                <a:rect l="l" t="t" r="r" b="b"/>
                <a:pathLst>
                  <a:path w="2885" h="2885" extrusionOk="0">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30" y="2558"/>
                    </a:lnTo>
                    <a:lnTo>
                      <a:pt x="735" y="2490"/>
                    </a:lnTo>
                    <a:lnTo>
                      <a:pt x="640" y="2422"/>
                    </a:lnTo>
                    <a:lnTo>
                      <a:pt x="545" y="2340"/>
                    </a:lnTo>
                    <a:lnTo>
                      <a:pt x="463" y="2245"/>
                    </a:lnTo>
                    <a:lnTo>
                      <a:pt x="395" y="2150"/>
                    </a:lnTo>
                    <a:lnTo>
                      <a:pt x="327" y="2041"/>
                    </a:lnTo>
                    <a:lnTo>
                      <a:pt x="272" y="1932"/>
                    </a:lnTo>
                    <a:lnTo>
                      <a:pt x="232" y="1823"/>
                    </a:lnTo>
                    <a:lnTo>
                      <a:pt x="191" y="1701"/>
                    </a:lnTo>
                    <a:lnTo>
                      <a:pt x="177" y="1565"/>
                    </a:lnTo>
                    <a:lnTo>
                      <a:pt x="177" y="1443"/>
                    </a:lnTo>
                    <a:lnTo>
                      <a:pt x="177" y="1307"/>
                    </a:lnTo>
                    <a:lnTo>
                      <a:pt x="191" y="1184"/>
                    </a:lnTo>
                    <a:lnTo>
                      <a:pt x="232" y="1062"/>
                    </a:lnTo>
                    <a:lnTo>
                      <a:pt x="272" y="953"/>
                    </a:lnTo>
                    <a:lnTo>
                      <a:pt x="327" y="830"/>
                    </a:lnTo>
                    <a:lnTo>
                      <a:pt x="395" y="735"/>
                    </a:lnTo>
                    <a:lnTo>
                      <a:pt x="463" y="640"/>
                    </a:lnTo>
                    <a:lnTo>
                      <a:pt x="545" y="545"/>
                    </a:lnTo>
                    <a:lnTo>
                      <a:pt x="640" y="463"/>
                    </a:lnTo>
                    <a:lnTo>
                      <a:pt x="735" y="395"/>
                    </a:lnTo>
                    <a:lnTo>
                      <a:pt x="830" y="327"/>
                    </a:lnTo>
                    <a:lnTo>
                      <a:pt x="953" y="273"/>
                    </a:lnTo>
                    <a:lnTo>
                      <a:pt x="1061" y="232"/>
                    </a:lnTo>
                    <a:lnTo>
                      <a:pt x="1184" y="205"/>
                    </a:lnTo>
                    <a:lnTo>
                      <a:pt x="1306" y="178"/>
                    </a:lnTo>
                    <a:close/>
                    <a:moveTo>
                      <a:pt x="1293" y="1"/>
                    </a:moveTo>
                    <a:lnTo>
                      <a:pt x="1143" y="28"/>
                    </a:lnTo>
                    <a:lnTo>
                      <a:pt x="1007" y="55"/>
                    </a:lnTo>
                    <a:lnTo>
                      <a:pt x="871" y="109"/>
                    </a:lnTo>
                    <a:lnTo>
                      <a:pt x="749" y="164"/>
                    </a:lnTo>
                    <a:lnTo>
                      <a:pt x="626" y="246"/>
                    </a:lnTo>
                    <a:lnTo>
                      <a:pt x="517" y="327"/>
                    </a:lnTo>
                    <a:lnTo>
                      <a:pt x="422" y="422"/>
                    </a:lnTo>
                    <a:lnTo>
                      <a:pt x="327" y="518"/>
                    </a:lnTo>
                    <a:lnTo>
                      <a:pt x="245" y="640"/>
                    </a:lnTo>
                    <a:lnTo>
                      <a:pt x="164" y="749"/>
                    </a:lnTo>
                    <a:lnTo>
                      <a:pt x="109" y="885"/>
                    </a:lnTo>
                    <a:lnTo>
                      <a:pt x="55" y="1007"/>
                    </a:lnTo>
                    <a:lnTo>
                      <a:pt x="28" y="1143"/>
                    </a:lnTo>
                    <a:lnTo>
                      <a:pt x="0" y="1293"/>
                    </a:lnTo>
                    <a:lnTo>
                      <a:pt x="0" y="1443"/>
                    </a:lnTo>
                    <a:lnTo>
                      <a:pt x="0" y="1592"/>
                    </a:lnTo>
                    <a:lnTo>
                      <a:pt x="28" y="1728"/>
                    </a:lnTo>
                    <a:lnTo>
                      <a:pt x="55" y="1864"/>
                    </a:lnTo>
                    <a:lnTo>
                      <a:pt x="109" y="2000"/>
                    </a:lnTo>
                    <a:lnTo>
                      <a:pt x="164" y="2123"/>
                    </a:lnTo>
                    <a:lnTo>
                      <a:pt x="245" y="2245"/>
                    </a:lnTo>
                    <a:lnTo>
                      <a:pt x="327" y="2354"/>
                    </a:lnTo>
                    <a:lnTo>
                      <a:pt x="422" y="2463"/>
                    </a:lnTo>
                    <a:lnTo>
                      <a:pt x="517" y="2558"/>
                    </a:lnTo>
                    <a:lnTo>
                      <a:pt x="626" y="2640"/>
                    </a:lnTo>
                    <a:lnTo>
                      <a:pt x="749" y="2708"/>
                    </a:lnTo>
                    <a:lnTo>
                      <a:pt x="871" y="2776"/>
                    </a:lnTo>
                    <a:lnTo>
                      <a:pt x="1007" y="2816"/>
                    </a:lnTo>
                    <a:lnTo>
                      <a:pt x="1143" y="2857"/>
                    </a:lnTo>
                    <a:lnTo>
                      <a:pt x="1293" y="2884"/>
                    </a:lnTo>
                    <a:lnTo>
                      <a:pt x="1592" y="2884"/>
                    </a:lnTo>
                    <a:lnTo>
                      <a:pt x="1728" y="2857"/>
                    </a:lnTo>
                    <a:lnTo>
                      <a:pt x="1864" y="2816"/>
                    </a:lnTo>
                    <a:lnTo>
                      <a:pt x="2000" y="2776"/>
                    </a:lnTo>
                    <a:lnTo>
                      <a:pt x="2122" y="2708"/>
                    </a:lnTo>
                    <a:lnTo>
                      <a:pt x="2245" y="2640"/>
                    </a:lnTo>
                    <a:lnTo>
                      <a:pt x="2354" y="2558"/>
                    </a:lnTo>
                    <a:lnTo>
                      <a:pt x="2462" y="2463"/>
                    </a:lnTo>
                    <a:lnTo>
                      <a:pt x="2558" y="2354"/>
                    </a:lnTo>
                    <a:lnTo>
                      <a:pt x="2639" y="2245"/>
                    </a:lnTo>
                    <a:lnTo>
                      <a:pt x="2707" y="2123"/>
                    </a:lnTo>
                    <a:lnTo>
                      <a:pt x="2775" y="2000"/>
                    </a:lnTo>
                    <a:lnTo>
                      <a:pt x="2816" y="1864"/>
                    </a:lnTo>
                    <a:lnTo>
                      <a:pt x="2857" y="1728"/>
                    </a:lnTo>
                    <a:lnTo>
                      <a:pt x="2871" y="1592"/>
                    </a:lnTo>
                    <a:lnTo>
                      <a:pt x="2884" y="1443"/>
                    </a:lnTo>
                    <a:lnTo>
                      <a:pt x="2871" y="1293"/>
                    </a:lnTo>
                    <a:lnTo>
                      <a:pt x="2857" y="1143"/>
                    </a:lnTo>
                    <a:lnTo>
                      <a:pt x="2816" y="1007"/>
                    </a:lnTo>
                    <a:lnTo>
                      <a:pt x="2775" y="885"/>
                    </a:lnTo>
                    <a:lnTo>
                      <a:pt x="2707" y="749"/>
                    </a:lnTo>
                    <a:lnTo>
                      <a:pt x="2639" y="640"/>
                    </a:lnTo>
                    <a:lnTo>
                      <a:pt x="2558" y="518"/>
                    </a:lnTo>
                    <a:lnTo>
                      <a:pt x="2462" y="422"/>
                    </a:lnTo>
                    <a:lnTo>
                      <a:pt x="2354" y="327"/>
                    </a:lnTo>
                    <a:lnTo>
                      <a:pt x="2245" y="246"/>
                    </a:lnTo>
                    <a:lnTo>
                      <a:pt x="2122" y="164"/>
                    </a:lnTo>
                    <a:lnTo>
                      <a:pt x="2000" y="109"/>
                    </a:lnTo>
                    <a:lnTo>
                      <a:pt x="1864" y="55"/>
                    </a:lnTo>
                    <a:lnTo>
                      <a:pt x="1728" y="28"/>
                    </a:lnTo>
                    <a:lnTo>
                      <a:pt x="15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8"/>
              <p:cNvSpPr/>
              <p:nvPr/>
            </p:nvSpPr>
            <p:spPr>
              <a:xfrm>
                <a:off x="1356944" y="2988536"/>
                <a:ext cx="84963" cy="84963"/>
              </a:xfrm>
              <a:custGeom>
                <a:avLst/>
                <a:gdLst/>
                <a:ahLst/>
                <a:cxnLst/>
                <a:rect l="l" t="t" r="r" b="b"/>
                <a:pathLst>
                  <a:path w="2885" h="2885" extrusionOk="0">
                    <a:moveTo>
                      <a:pt x="1565" y="178"/>
                    </a:moveTo>
                    <a:lnTo>
                      <a:pt x="1701" y="205"/>
                    </a:lnTo>
                    <a:lnTo>
                      <a:pt x="1823" y="232"/>
                    </a:lnTo>
                    <a:lnTo>
                      <a:pt x="1932" y="273"/>
                    </a:lnTo>
                    <a:lnTo>
                      <a:pt x="2041" y="327"/>
                    </a:lnTo>
                    <a:lnTo>
                      <a:pt x="2150" y="395"/>
                    </a:lnTo>
                    <a:lnTo>
                      <a:pt x="2245" y="463"/>
                    </a:lnTo>
                    <a:lnTo>
                      <a:pt x="2340" y="545"/>
                    </a:lnTo>
                    <a:lnTo>
                      <a:pt x="2422" y="640"/>
                    </a:lnTo>
                    <a:lnTo>
                      <a:pt x="2490" y="735"/>
                    </a:lnTo>
                    <a:lnTo>
                      <a:pt x="2558" y="830"/>
                    </a:lnTo>
                    <a:lnTo>
                      <a:pt x="2612" y="953"/>
                    </a:lnTo>
                    <a:lnTo>
                      <a:pt x="2653" y="1062"/>
                    </a:lnTo>
                    <a:lnTo>
                      <a:pt x="2680" y="1184"/>
                    </a:lnTo>
                    <a:lnTo>
                      <a:pt x="2707" y="1307"/>
                    </a:lnTo>
                    <a:lnTo>
                      <a:pt x="2707" y="1443"/>
                    </a:lnTo>
                    <a:lnTo>
                      <a:pt x="2707" y="1565"/>
                    </a:lnTo>
                    <a:lnTo>
                      <a:pt x="2680" y="1701"/>
                    </a:lnTo>
                    <a:lnTo>
                      <a:pt x="2653" y="1823"/>
                    </a:lnTo>
                    <a:lnTo>
                      <a:pt x="2612" y="1932"/>
                    </a:lnTo>
                    <a:lnTo>
                      <a:pt x="2558" y="2041"/>
                    </a:lnTo>
                    <a:lnTo>
                      <a:pt x="2490" y="2150"/>
                    </a:lnTo>
                    <a:lnTo>
                      <a:pt x="2422" y="2245"/>
                    </a:lnTo>
                    <a:lnTo>
                      <a:pt x="2340" y="2340"/>
                    </a:lnTo>
                    <a:lnTo>
                      <a:pt x="2245" y="2422"/>
                    </a:lnTo>
                    <a:lnTo>
                      <a:pt x="2150" y="2490"/>
                    </a:lnTo>
                    <a:lnTo>
                      <a:pt x="2041" y="2558"/>
                    </a:lnTo>
                    <a:lnTo>
                      <a:pt x="1932" y="2612"/>
                    </a:lnTo>
                    <a:lnTo>
                      <a:pt x="1823" y="2653"/>
                    </a:lnTo>
                    <a:lnTo>
                      <a:pt x="1701" y="2680"/>
                    </a:lnTo>
                    <a:lnTo>
                      <a:pt x="1565" y="2708"/>
                    </a:lnTo>
                    <a:lnTo>
                      <a:pt x="1306" y="2708"/>
                    </a:lnTo>
                    <a:lnTo>
                      <a:pt x="1184" y="2680"/>
                    </a:lnTo>
                    <a:lnTo>
                      <a:pt x="1061" y="2653"/>
                    </a:lnTo>
                    <a:lnTo>
                      <a:pt x="953" y="2612"/>
                    </a:lnTo>
                    <a:lnTo>
                      <a:pt x="844" y="2558"/>
                    </a:lnTo>
                    <a:lnTo>
                      <a:pt x="735" y="2490"/>
                    </a:lnTo>
                    <a:lnTo>
                      <a:pt x="640" y="2422"/>
                    </a:lnTo>
                    <a:lnTo>
                      <a:pt x="545" y="2340"/>
                    </a:lnTo>
                    <a:lnTo>
                      <a:pt x="463" y="2245"/>
                    </a:lnTo>
                    <a:lnTo>
                      <a:pt x="395" y="2150"/>
                    </a:lnTo>
                    <a:lnTo>
                      <a:pt x="327" y="2041"/>
                    </a:lnTo>
                    <a:lnTo>
                      <a:pt x="273" y="1932"/>
                    </a:lnTo>
                    <a:lnTo>
                      <a:pt x="232" y="1823"/>
                    </a:lnTo>
                    <a:lnTo>
                      <a:pt x="205" y="1701"/>
                    </a:lnTo>
                    <a:lnTo>
                      <a:pt x="177" y="1565"/>
                    </a:lnTo>
                    <a:lnTo>
                      <a:pt x="177" y="1443"/>
                    </a:lnTo>
                    <a:lnTo>
                      <a:pt x="177" y="1307"/>
                    </a:lnTo>
                    <a:lnTo>
                      <a:pt x="205" y="1184"/>
                    </a:lnTo>
                    <a:lnTo>
                      <a:pt x="232" y="1062"/>
                    </a:lnTo>
                    <a:lnTo>
                      <a:pt x="273" y="953"/>
                    </a:lnTo>
                    <a:lnTo>
                      <a:pt x="327" y="830"/>
                    </a:lnTo>
                    <a:lnTo>
                      <a:pt x="395" y="735"/>
                    </a:lnTo>
                    <a:lnTo>
                      <a:pt x="463" y="640"/>
                    </a:lnTo>
                    <a:lnTo>
                      <a:pt x="545" y="545"/>
                    </a:lnTo>
                    <a:lnTo>
                      <a:pt x="640" y="463"/>
                    </a:lnTo>
                    <a:lnTo>
                      <a:pt x="735" y="395"/>
                    </a:lnTo>
                    <a:lnTo>
                      <a:pt x="844" y="327"/>
                    </a:lnTo>
                    <a:lnTo>
                      <a:pt x="953" y="273"/>
                    </a:lnTo>
                    <a:lnTo>
                      <a:pt x="1061" y="232"/>
                    </a:lnTo>
                    <a:lnTo>
                      <a:pt x="1184" y="205"/>
                    </a:lnTo>
                    <a:lnTo>
                      <a:pt x="1306" y="178"/>
                    </a:lnTo>
                    <a:close/>
                    <a:moveTo>
                      <a:pt x="1293" y="1"/>
                    </a:moveTo>
                    <a:lnTo>
                      <a:pt x="1157" y="28"/>
                    </a:lnTo>
                    <a:lnTo>
                      <a:pt x="1007" y="55"/>
                    </a:lnTo>
                    <a:lnTo>
                      <a:pt x="885" y="109"/>
                    </a:lnTo>
                    <a:lnTo>
                      <a:pt x="749" y="164"/>
                    </a:lnTo>
                    <a:lnTo>
                      <a:pt x="640" y="246"/>
                    </a:lnTo>
                    <a:lnTo>
                      <a:pt x="517" y="327"/>
                    </a:lnTo>
                    <a:lnTo>
                      <a:pt x="422" y="422"/>
                    </a:lnTo>
                    <a:lnTo>
                      <a:pt x="327" y="518"/>
                    </a:lnTo>
                    <a:lnTo>
                      <a:pt x="245" y="640"/>
                    </a:lnTo>
                    <a:lnTo>
                      <a:pt x="177" y="749"/>
                    </a:lnTo>
                    <a:lnTo>
                      <a:pt x="109" y="885"/>
                    </a:lnTo>
                    <a:lnTo>
                      <a:pt x="55" y="1007"/>
                    </a:lnTo>
                    <a:lnTo>
                      <a:pt x="28" y="1143"/>
                    </a:lnTo>
                    <a:lnTo>
                      <a:pt x="0" y="1293"/>
                    </a:lnTo>
                    <a:lnTo>
                      <a:pt x="0" y="1443"/>
                    </a:lnTo>
                    <a:lnTo>
                      <a:pt x="0" y="1592"/>
                    </a:lnTo>
                    <a:lnTo>
                      <a:pt x="28" y="1728"/>
                    </a:lnTo>
                    <a:lnTo>
                      <a:pt x="55" y="1864"/>
                    </a:lnTo>
                    <a:lnTo>
                      <a:pt x="109" y="2000"/>
                    </a:lnTo>
                    <a:lnTo>
                      <a:pt x="177" y="2123"/>
                    </a:lnTo>
                    <a:lnTo>
                      <a:pt x="245" y="2245"/>
                    </a:lnTo>
                    <a:lnTo>
                      <a:pt x="327" y="2354"/>
                    </a:lnTo>
                    <a:lnTo>
                      <a:pt x="422" y="2463"/>
                    </a:lnTo>
                    <a:lnTo>
                      <a:pt x="517" y="2558"/>
                    </a:lnTo>
                    <a:lnTo>
                      <a:pt x="640" y="2640"/>
                    </a:lnTo>
                    <a:lnTo>
                      <a:pt x="749" y="2708"/>
                    </a:lnTo>
                    <a:lnTo>
                      <a:pt x="885" y="2776"/>
                    </a:lnTo>
                    <a:lnTo>
                      <a:pt x="1007" y="2816"/>
                    </a:lnTo>
                    <a:lnTo>
                      <a:pt x="1157" y="2857"/>
                    </a:lnTo>
                    <a:lnTo>
                      <a:pt x="1293" y="2884"/>
                    </a:lnTo>
                    <a:lnTo>
                      <a:pt x="1592" y="2884"/>
                    </a:lnTo>
                    <a:lnTo>
                      <a:pt x="1728" y="2857"/>
                    </a:lnTo>
                    <a:lnTo>
                      <a:pt x="1864" y="2816"/>
                    </a:lnTo>
                    <a:lnTo>
                      <a:pt x="2000" y="2776"/>
                    </a:lnTo>
                    <a:lnTo>
                      <a:pt x="2136" y="2708"/>
                    </a:lnTo>
                    <a:lnTo>
                      <a:pt x="2245" y="2640"/>
                    </a:lnTo>
                    <a:lnTo>
                      <a:pt x="2354" y="2558"/>
                    </a:lnTo>
                    <a:lnTo>
                      <a:pt x="2463" y="2463"/>
                    </a:lnTo>
                    <a:lnTo>
                      <a:pt x="2558" y="2354"/>
                    </a:lnTo>
                    <a:lnTo>
                      <a:pt x="2639" y="2245"/>
                    </a:lnTo>
                    <a:lnTo>
                      <a:pt x="2707" y="2123"/>
                    </a:lnTo>
                    <a:lnTo>
                      <a:pt x="2775" y="2000"/>
                    </a:lnTo>
                    <a:lnTo>
                      <a:pt x="2816" y="1864"/>
                    </a:lnTo>
                    <a:lnTo>
                      <a:pt x="2857" y="1728"/>
                    </a:lnTo>
                    <a:lnTo>
                      <a:pt x="2884" y="1592"/>
                    </a:lnTo>
                    <a:lnTo>
                      <a:pt x="2884" y="1443"/>
                    </a:lnTo>
                    <a:lnTo>
                      <a:pt x="2884" y="1293"/>
                    </a:lnTo>
                    <a:lnTo>
                      <a:pt x="2857" y="1143"/>
                    </a:lnTo>
                    <a:lnTo>
                      <a:pt x="2816" y="1007"/>
                    </a:lnTo>
                    <a:lnTo>
                      <a:pt x="2775" y="885"/>
                    </a:lnTo>
                    <a:lnTo>
                      <a:pt x="2707" y="749"/>
                    </a:lnTo>
                    <a:lnTo>
                      <a:pt x="2639" y="640"/>
                    </a:lnTo>
                    <a:lnTo>
                      <a:pt x="2558" y="518"/>
                    </a:lnTo>
                    <a:lnTo>
                      <a:pt x="2463" y="422"/>
                    </a:lnTo>
                    <a:lnTo>
                      <a:pt x="2354" y="327"/>
                    </a:lnTo>
                    <a:lnTo>
                      <a:pt x="2245" y="246"/>
                    </a:lnTo>
                    <a:lnTo>
                      <a:pt x="2136" y="164"/>
                    </a:lnTo>
                    <a:lnTo>
                      <a:pt x="2000" y="109"/>
                    </a:lnTo>
                    <a:lnTo>
                      <a:pt x="1864" y="55"/>
                    </a:lnTo>
                    <a:lnTo>
                      <a:pt x="1728" y="28"/>
                    </a:lnTo>
                    <a:lnTo>
                      <a:pt x="15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8"/>
              <p:cNvSpPr/>
              <p:nvPr/>
            </p:nvSpPr>
            <p:spPr>
              <a:xfrm>
                <a:off x="1336918" y="3024995"/>
                <a:ext cx="25268" cy="8452"/>
              </a:xfrm>
              <a:custGeom>
                <a:avLst/>
                <a:gdLst/>
                <a:ahLst/>
                <a:cxnLst/>
                <a:rect l="l" t="t" r="r" b="b"/>
                <a:pathLst>
                  <a:path w="858" h="287" extrusionOk="0">
                    <a:moveTo>
                      <a:pt x="381" y="1"/>
                    </a:moveTo>
                    <a:lnTo>
                      <a:pt x="286" y="14"/>
                    </a:lnTo>
                    <a:lnTo>
                      <a:pt x="191" y="55"/>
                    </a:lnTo>
                    <a:lnTo>
                      <a:pt x="109" y="96"/>
                    </a:lnTo>
                    <a:lnTo>
                      <a:pt x="41" y="137"/>
                    </a:lnTo>
                    <a:lnTo>
                      <a:pt x="14" y="150"/>
                    </a:lnTo>
                    <a:lnTo>
                      <a:pt x="0" y="191"/>
                    </a:lnTo>
                    <a:lnTo>
                      <a:pt x="0" y="218"/>
                    </a:lnTo>
                    <a:lnTo>
                      <a:pt x="14" y="259"/>
                    </a:lnTo>
                    <a:lnTo>
                      <a:pt x="55" y="286"/>
                    </a:lnTo>
                    <a:lnTo>
                      <a:pt x="109" y="286"/>
                    </a:lnTo>
                    <a:lnTo>
                      <a:pt x="136" y="273"/>
                    </a:lnTo>
                    <a:lnTo>
                      <a:pt x="191" y="245"/>
                    </a:lnTo>
                    <a:lnTo>
                      <a:pt x="259" y="218"/>
                    </a:lnTo>
                    <a:lnTo>
                      <a:pt x="340" y="191"/>
                    </a:lnTo>
                    <a:lnTo>
                      <a:pt x="422" y="177"/>
                    </a:lnTo>
                    <a:lnTo>
                      <a:pt x="517" y="177"/>
                    </a:lnTo>
                    <a:lnTo>
                      <a:pt x="612" y="205"/>
                    </a:lnTo>
                    <a:lnTo>
                      <a:pt x="653" y="232"/>
                    </a:lnTo>
                    <a:lnTo>
                      <a:pt x="708" y="273"/>
                    </a:lnTo>
                    <a:lnTo>
                      <a:pt x="735" y="286"/>
                    </a:lnTo>
                    <a:lnTo>
                      <a:pt x="803" y="286"/>
                    </a:lnTo>
                    <a:lnTo>
                      <a:pt x="830" y="259"/>
                    </a:lnTo>
                    <a:lnTo>
                      <a:pt x="844" y="232"/>
                    </a:lnTo>
                    <a:lnTo>
                      <a:pt x="857" y="205"/>
                    </a:lnTo>
                    <a:lnTo>
                      <a:pt x="844" y="164"/>
                    </a:lnTo>
                    <a:lnTo>
                      <a:pt x="830" y="137"/>
                    </a:lnTo>
                    <a:lnTo>
                      <a:pt x="721" y="55"/>
                    </a:lnTo>
                    <a:lnTo>
                      <a:pt x="612" y="14"/>
                    </a:lnTo>
                    <a:lnTo>
                      <a:pt x="5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8"/>
              <p:cNvSpPr/>
              <p:nvPr/>
            </p:nvSpPr>
            <p:spPr>
              <a:xfrm>
                <a:off x="1436667" y="2998166"/>
                <a:ext cx="42496" cy="26446"/>
              </a:xfrm>
              <a:custGeom>
                <a:avLst/>
                <a:gdLst/>
                <a:ahLst/>
                <a:cxnLst/>
                <a:rect l="l" t="t" r="r" b="b"/>
                <a:pathLst>
                  <a:path w="1443" h="898" extrusionOk="0">
                    <a:moveTo>
                      <a:pt x="1238" y="0"/>
                    </a:moveTo>
                    <a:lnTo>
                      <a:pt x="1116" y="14"/>
                    </a:lnTo>
                    <a:lnTo>
                      <a:pt x="980" y="41"/>
                    </a:lnTo>
                    <a:lnTo>
                      <a:pt x="871" y="95"/>
                    </a:lnTo>
                    <a:lnTo>
                      <a:pt x="749" y="150"/>
                    </a:lnTo>
                    <a:lnTo>
                      <a:pt x="640" y="204"/>
                    </a:lnTo>
                    <a:lnTo>
                      <a:pt x="436" y="340"/>
                    </a:lnTo>
                    <a:lnTo>
                      <a:pt x="272" y="490"/>
                    </a:lnTo>
                    <a:lnTo>
                      <a:pt x="150" y="612"/>
                    </a:lnTo>
                    <a:lnTo>
                      <a:pt x="28" y="762"/>
                    </a:lnTo>
                    <a:lnTo>
                      <a:pt x="0" y="789"/>
                    </a:lnTo>
                    <a:lnTo>
                      <a:pt x="0" y="816"/>
                    </a:lnTo>
                    <a:lnTo>
                      <a:pt x="14" y="857"/>
                    </a:lnTo>
                    <a:lnTo>
                      <a:pt x="41" y="884"/>
                    </a:lnTo>
                    <a:lnTo>
                      <a:pt x="68" y="898"/>
                    </a:lnTo>
                    <a:lnTo>
                      <a:pt x="123" y="898"/>
                    </a:lnTo>
                    <a:lnTo>
                      <a:pt x="164" y="871"/>
                    </a:lnTo>
                    <a:lnTo>
                      <a:pt x="259" y="748"/>
                    </a:lnTo>
                    <a:lnTo>
                      <a:pt x="381" y="626"/>
                    </a:lnTo>
                    <a:lnTo>
                      <a:pt x="531" y="503"/>
                    </a:lnTo>
                    <a:lnTo>
                      <a:pt x="708" y="367"/>
                    </a:lnTo>
                    <a:lnTo>
                      <a:pt x="803" y="313"/>
                    </a:lnTo>
                    <a:lnTo>
                      <a:pt x="912" y="259"/>
                    </a:lnTo>
                    <a:lnTo>
                      <a:pt x="1021" y="218"/>
                    </a:lnTo>
                    <a:lnTo>
                      <a:pt x="1129" y="191"/>
                    </a:lnTo>
                    <a:lnTo>
                      <a:pt x="1238" y="177"/>
                    </a:lnTo>
                    <a:lnTo>
                      <a:pt x="1388" y="177"/>
                    </a:lnTo>
                    <a:lnTo>
                      <a:pt x="1415" y="163"/>
                    </a:lnTo>
                    <a:lnTo>
                      <a:pt x="1442" y="136"/>
                    </a:lnTo>
                    <a:lnTo>
                      <a:pt x="1442" y="95"/>
                    </a:lnTo>
                    <a:lnTo>
                      <a:pt x="1442" y="68"/>
                    </a:lnTo>
                    <a:lnTo>
                      <a:pt x="1429" y="41"/>
                    </a:lnTo>
                    <a:lnTo>
                      <a:pt x="1401" y="14"/>
                    </a:lnTo>
                    <a:lnTo>
                      <a:pt x="13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8"/>
              <p:cNvSpPr/>
              <p:nvPr/>
            </p:nvSpPr>
            <p:spPr>
              <a:xfrm>
                <a:off x="1212312" y="2998166"/>
                <a:ext cx="50919" cy="26446"/>
              </a:xfrm>
              <a:custGeom>
                <a:avLst/>
                <a:gdLst/>
                <a:ahLst/>
                <a:cxnLst/>
                <a:rect l="l" t="t" r="r" b="b"/>
                <a:pathLst>
                  <a:path w="1729" h="898" extrusionOk="0">
                    <a:moveTo>
                      <a:pt x="55" y="0"/>
                    </a:moveTo>
                    <a:lnTo>
                      <a:pt x="28" y="27"/>
                    </a:lnTo>
                    <a:lnTo>
                      <a:pt x="15" y="55"/>
                    </a:lnTo>
                    <a:lnTo>
                      <a:pt x="1" y="82"/>
                    </a:lnTo>
                    <a:lnTo>
                      <a:pt x="15" y="123"/>
                    </a:lnTo>
                    <a:lnTo>
                      <a:pt x="28" y="150"/>
                    </a:lnTo>
                    <a:lnTo>
                      <a:pt x="55" y="163"/>
                    </a:lnTo>
                    <a:lnTo>
                      <a:pt x="96" y="177"/>
                    </a:lnTo>
                    <a:lnTo>
                      <a:pt x="246" y="191"/>
                    </a:lnTo>
                    <a:lnTo>
                      <a:pt x="395" y="204"/>
                    </a:lnTo>
                    <a:lnTo>
                      <a:pt x="545" y="245"/>
                    </a:lnTo>
                    <a:lnTo>
                      <a:pt x="681" y="286"/>
                    </a:lnTo>
                    <a:lnTo>
                      <a:pt x="803" y="340"/>
                    </a:lnTo>
                    <a:lnTo>
                      <a:pt x="926" y="395"/>
                    </a:lnTo>
                    <a:lnTo>
                      <a:pt x="1144" y="517"/>
                    </a:lnTo>
                    <a:lnTo>
                      <a:pt x="1320" y="653"/>
                    </a:lnTo>
                    <a:lnTo>
                      <a:pt x="1456" y="762"/>
                    </a:lnTo>
                    <a:lnTo>
                      <a:pt x="1579" y="871"/>
                    </a:lnTo>
                    <a:lnTo>
                      <a:pt x="1606" y="898"/>
                    </a:lnTo>
                    <a:lnTo>
                      <a:pt x="1674" y="898"/>
                    </a:lnTo>
                    <a:lnTo>
                      <a:pt x="1701" y="871"/>
                    </a:lnTo>
                    <a:lnTo>
                      <a:pt x="1715" y="843"/>
                    </a:lnTo>
                    <a:lnTo>
                      <a:pt x="1728" y="816"/>
                    </a:lnTo>
                    <a:lnTo>
                      <a:pt x="1728" y="775"/>
                    </a:lnTo>
                    <a:lnTo>
                      <a:pt x="1701" y="748"/>
                    </a:lnTo>
                    <a:lnTo>
                      <a:pt x="1565" y="626"/>
                    </a:lnTo>
                    <a:lnTo>
                      <a:pt x="1416" y="503"/>
                    </a:lnTo>
                    <a:lnTo>
                      <a:pt x="1225" y="367"/>
                    </a:lnTo>
                    <a:lnTo>
                      <a:pt x="994" y="231"/>
                    </a:lnTo>
                    <a:lnTo>
                      <a:pt x="871" y="163"/>
                    </a:lnTo>
                    <a:lnTo>
                      <a:pt x="722" y="109"/>
                    </a:lnTo>
                    <a:lnTo>
                      <a:pt x="586" y="68"/>
                    </a:lnTo>
                    <a:lnTo>
                      <a:pt x="423" y="27"/>
                    </a:lnTo>
                    <a:lnTo>
                      <a:pt x="273" y="14"/>
                    </a:lnTo>
                    <a:lnTo>
                      <a:pt x="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8"/>
              <p:cNvSpPr/>
              <p:nvPr/>
            </p:nvSpPr>
            <p:spPr>
              <a:xfrm>
                <a:off x="857786" y="3259333"/>
                <a:ext cx="410651" cy="1028365"/>
              </a:xfrm>
              <a:custGeom>
                <a:avLst/>
                <a:gdLst/>
                <a:ahLst/>
                <a:cxnLst/>
                <a:rect l="l" t="t" r="r" b="b"/>
                <a:pathLst>
                  <a:path w="13944" h="34919" extrusionOk="0">
                    <a:moveTo>
                      <a:pt x="8774" y="1"/>
                    </a:moveTo>
                    <a:lnTo>
                      <a:pt x="8597" y="15"/>
                    </a:lnTo>
                    <a:lnTo>
                      <a:pt x="8421" y="42"/>
                    </a:lnTo>
                    <a:lnTo>
                      <a:pt x="8257" y="69"/>
                    </a:lnTo>
                    <a:lnTo>
                      <a:pt x="8081" y="110"/>
                    </a:lnTo>
                    <a:lnTo>
                      <a:pt x="7917" y="151"/>
                    </a:lnTo>
                    <a:lnTo>
                      <a:pt x="7754" y="205"/>
                    </a:lnTo>
                    <a:lnTo>
                      <a:pt x="7591" y="273"/>
                    </a:lnTo>
                    <a:lnTo>
                      <a:pt x="7441" y="341"/>
                    </a:lnTo>
                    <a:lnTo>
                      <a:pt x="7278" y="423"/>
                    </a:lnTo>
                    <a:lnTo>
                      <a:pt x="7128" y="504"/>
                    </a:lnTo>
                    <a:lnTo>
                      <a:pt x="6992" y="599"/>
                    </a:lnTo>
                    <a:lnTo>
                      <a:pt x="6843" y="695"/>
                    </a:lnTo>
                    <a:lnTo>
                      <a:pt x="6707" y="804"/>
                    </a:lnTo>
                    <a:lnTo>
                      <a:pt x="6571" y="912"/>
                    </a:lnTo>
                    <a:lnTo>
                      <a:pt x="6448" y="1035"/>
                    </a:lnTo>
                    <a:lnTo>
                      <a:pt x="6326" y="1157"/>
                    </a:lnTo>
                    <a:lnTo>
                      <a:pt x="6203" y="1293"/>
                    </a:lnTo>
                    <a:lnTo>
                      <a:pt x="6095" y="1429"/>
                    </a:lnTo>
                    <a:lnTo>
                      <a:pt x="5986" y="1579"/>
                    </a:lnTo>
                    <a:lnTo>
                      <a:pt x="5891" y="1728"/>
                    </a:lnTo>
                    <a:lnTo>
                      <a:pt x="5809" y="1878"/>
                    </a:lnTo>
                    <a:lnTo>
                      <a:pt x="5727" y="2041"/>
                    </a:lnTo>
                    <a:lnTo>
                      <a:pt x="5646" y="2218"/>
                    </a:lnTo>
                    <a:lnTo>
                      <a:pt x="5428" y="2735"/>
                    </a:lnTo>
                    <a:lnTo>
                      <a:pt x="5224" y="3238"/>
                    </a:lnTo>
                    <a:lnTo>
                      <a:pt x="4830" y="4245"/>
                    </a:lnTo>
                    <a:lnTo>
                      <a:pt x="4435" y="5238"/>
                    </a:lnTo>
                    <a:lnTo>
                      <a:pt x="4054" y="6245"/>
                    </a:lnTo>
                    <a:lnTo>
                      <a:pt x="3687" y="7251"/>
                    </a:lnTo>
                    <a:lnTo>
                      <a:pt x="3320" y="8271"/>
                    </a:lnTo>
                    <a:lnTo>
                      <a:pt x="2966" y="9278"/>
                    </a:lnTo>
                    <a:lnTo>
                      <a:pt x="2612" y="10298"/>
                    </a:lnTo>
                    <a:lnTo>
                      <a:pt x="2272" y="11332"/>
                    </a:lnTo>
                    <a:lnTo>
                      <a:pt x="1946" y="12366"/>
                    </a:lnTo>
                    <a:lnTo>
                      <a:pt x="1633" y="13399"/>
                    </a:lnTo>
                    <a:lnTo>
                      <a:pt x="1334" y="14460"/>
                    </a:lnTo>
                    <a:lnTo>
                      <a:pt x="1034" y="15521"/>
                    </a:lnTo>
                    <a:lnTo>
                      <a:pt x="762" y="16596"/>
                    </a:lnTo>
                    <a:lnTo>
                      <a:pt x="518" y="17684"/>
                    </a:lnTo>
                    <a:lnTo>
                      <a:pt x="300" y="18800"/>
                    </a:lnTo>
                    <a:lnTo>
                      <a:pt x="191" y="19371"/>
                    </a:lnTo>
                    <a:lnTo>
                      <a:pt x="96" y="19942"/>
                    </a:lnTo>
                    <a:lnTo>
                      <a:pt x="55" y="20337"/>
                    </a:lnTo>
                    <a:lnTo>
                      <a:pt x="14" y="20745"/>
                    </a:lnTo>
                    <a:lnTo>
                      <a:pt x="1" y="21139"/>
                    </a:lnTo>
                    <a:lnTo>
                      <a:pt x="14" y="21534"/>
                    </a:lnTo>
                    <a:lnTo>
                      <a:pt x="28" y="21915"/>
                    </a:lnTo>
                    <a:lnTo>
                      <a:pt x="69" y="22309"/>
                    </a:lnTo>
                    <a:lnTo>
                      <a:pt x="123" y="22676"/>
                    </a:lnTo>
                    <a:lnTo>
                      <a:pt x="191" y="23057"/>
                    </a:lnTo>
                    <a:lnTo>
                      <a:pt x="273" y="23411"/>
                    </a:lnTo>
                    <a:lnTo>
                      <a:pt x="368" y="23765"/>
                    </a:lnTo>
                    <a:lnTo>
                      <a:pt x="477" y="24118"/>
                    </a:lnTo>
                    <a:lnTo>
                      <a:pt x="586" y="24445"/>
                    </a:lnTo>
                    <a:lnTo>
                      <a:pt x="722" y="24771"/>
                    </a:lnTo>
                    <a:lnTo>
                      <a:pt x="858" y="25098"/>
                    </a:lnTo>
                    <a:lnTo>
                      <a:pt x="994" y="25410"/>
                    </a:lnTo>
                    <a:lnTo>
                      <a:pt x="1143" y="25710"/>
                    </a:lnTo>
                    <a:lnTo>
                      <a:pt x="1293" y="26009"/>
                    </a:lnTo>
                    <a:lnTo>
                      <a:pt x="1456" y="26295"/>
                    </a:lnTo>
                    <a:lnTo>
                      <a:pt x="1796" y="26852"/>
                    </a:lnTo>
                    <a:lnTo>
                      <a:pt x="2150" y="27369"/>
                    </a:lnTo>
                    <a:lnTo>
                      <a:pt x="2517" y="27873"/>
                    </a:lnTo>
                    <a:lnTo>
                      <a:pt x="2898" y="28362"/>
                    </a:lnTo>
                    <a:lnTo>
                      <a:pt x="3292" y="28825"/>
                    </a:lnTo>
                    <a:lnTo>
                      <a:pt x="3687" y="29274"/>
                    </a:lnTo>
                    <a:lnTo>
                      <a:pt x="4095" y="29709"/>
                    </a:lnTo>
                    <a:lnTo>
                      <a:pt x="4517" y="30117"/>
                    </a:lnTo>
                    <a:lnTo>
                      <a:pt x="4938" y="30525"/>
                    </a:lnTo>
                    <a:lnTo>
                      <a:pt x="5360" y="30906"/>
                    </a:lnTo>
                    <a:lnTo>
                      <a:pt x="5795" y="31287"/>
                    </a:lnTo>
                    <a:lnTo>
                      <a:pt x="6231" y="31654"/>
                    </a:lnTo>
                    <a:lnTo>
                      <a:pt x="6666" y="32021"/>
                    </a:lnTo>
                    <a:lnTo>
                      <a:pt x="7115" y="32361"/>
                    </a:lnTo>
                    <a:lnTo>
                      <a:pt x="7564" y="32701"/>
                    </a:lnTo>
                    <a:lnTo>
                      <a:pt x="8026" y="33042"/>
                    </a:lnTo>
                    <a:lnTo>
                      <a:pt x="8489" y="33354"/>
                    </a:lnTo>
                    <a:lnTo>
                      <a:pt x="8951" y="33681"/>
                    </a:lnTo>
                    <a:lnTo>
                      <a:pt x="9427" y="33980"/>
                    </a:lnTo>
                    <a:lnTo>
                      <a:pt x="9903" y="34293"/>
                    </a:lnTo>
                    <a:lnTo>
                      <a:pt x="10148" y="34443"/>
                    </a:lnTo>
                    <a:lnTo>
                      <a:pt x="10434" y="34606"/>
                    </a:lnTo>
                    <a:lnTo>
                      <a:pt x="10624" y="34701"/>
                    </a:lnTo>
                    <a:lnTo>
                      <a:pt x="10828" y="34783"/>
                    </a:lnTo>
                    <a:lnTo>
                      <a:pt x="11032" y="34851"/>
                    </a:lnTo>
                    <a:lnTo>
                      <a:pt x="11250" y="34891"/>
                    </a:lnTo>
                    <a:lnTo>
                      <a:pt x="11454" y="34919"/>
                    </a:lnTo>
                    <a:lnTo>
                      <a:pt x="11672" y="34919"/>
                    </a:lnTo>
                    <a:lnTo>
                      <a:pt x="11876" y="34905"/>
                    </a:lnTo>
                    <a:lnTo>
                      <a:pt x="12093" y="34878"/>
                    </a:lnTo>
                    <a:lnTo>
                      <a:pt x="12297" y="34823"/>
                    </a:lnTo>
                    <a:lnTo>
                      <a:pt x="12501" y="34755"/>
                    </a:lnTo>
                    <a:lnTo>
                      <a:pt x="12692" y="34660"/>
                    </a:lnTo>
                    <a:lnTo>
                      <a:pt x="12869" y="34551"/>
                    </a:lnTo>
                    <a:lnTo>
                      <a:pt x="13046" y="34429"/>
                    </a:lnTo>
                    <a:lnTo>
                      <a:pt x="13222" y="34279"/>
                    </a:lnTo>
                    <a:lnTo>
                      <a:pt x="13372" y="34130"/>
                    </a:lnTo>
                    <a:lnTo>
                      <a:pt x="13508" y="33953"/>
                    </a:lnTo>
                    <a:lnTo>
                      <a:pt x="13644" y="33749"/>
                    </a:lnTo>
                    <a:lnTo>
                      <a:pt x="13739" y="33545"/>
                    </a:lnTo>
                    <a:lnTo>
                      <a:pt x="13821" y="33327"/>
                    </a:lnTo>
                    <a:lnTo>
                      <a:pt x="13889" y="33110"/>
                    </a:lnTo>
                    <a:lnTo>
                      <a:pt x="13930" y="32878"/>
                    </a:lnTo>
                    <a:lnTo>
                      <a:pt x="13943" y="32661"/>
                    </a:lnTo>
                    <a:lnTo>
                      <a:pt x="13930" y="32429"/>
                    </a:lnTo>
                    <a:lnTo>
                      <a:pt x="13916" y="32212"/>
                    </a:lnTo>
                    <a:lnTo>
                      <a:pt x="13862" y="31994"/>
                    </a:lnTo>
                    <a:lnTo>
                      <a:pt x="13794" y="31776"/>
                    </a:lnTo>
                    <a:lnTo>
                      <a:pt x="13712" y="31572"/>
                    </a:lnTo>
                    <a:lnTo>
                      <a:pt x="13603" y="31382"/>
                    </a:lnTo>
                    <a:lnTo>
                      <a:pt x="13467" y="31192"/>
                    </a:lnTo>
                    <a:lnTo>
                      <a:pt x="13318" y="31015"/>
                    </a:lnTo>
                    <a:lnTo>
                      <a:pt x="13154" y="30852"/>
                    </a:lnTo>
                    <a:lnTo>
                      <a:pt x="12964" y="30702"/>
                    </a:lnTo>
                    <a:lnTo>
                      <a:pt x="12855" y="30634"/>
                    </a:lnTo>
                    <a:lnTo>
                      <a:pt x="12501" y="30375"/>
                    </a:lnTo>
                    <a:lnTo>
                      <a:pt x="12121" y="30090"/>
                    </a:lnTo>
                    <a:lnTo>
                      <a:pt x="11740" y="29791"/>
                    </a:lnTo>
                    <a:lnTo>
                      <a:pt x="11359" y="29491"/>
                    </a:lnTo>
                    <a:lnTo>
                      <a:pt x="10624" y="28879"/>
                    </a:lnTo>
                    <a:lnTo>
                      <a:pt x="10257" y="28553"/>
                    </a:lnTo>
                    <a:lnTo>
                      <a:pt x="9903" y="28226"/>
                    </a:lnTo>
                    <a:lnTo>
                      <a:pt x="9550" y="27900"/>
                    </a:lnTo>
                    <a:lnTo>
                      <a:pt x="9210" y="27573"/>
                    </a:lnTo>
                    <a:lnTo>
                      <a:pt x="8883" y="27233"/>
                    </a:lnTo>
                    <a:lnTo>
                      <a:pt x="8557" y="26893"/>
                    </a:lnTo>
                    <a:lnTo>
                      <a:pt x="8257" y="26540"/>
                    </a:lnTo>
                    <a:lnTo>
                      <a:pt x="7958" y="26199"/>
                    </a:lnTo>
                    <a:lnTo>
                      <a:pt x="7672" y="25846"/>
                    </a:lnTo>
                    <a:lnTo>
                      <a:pt x="7400" y="25492"/>
                    </a:lnTo>
                    <a:lnTo>
                      <a:pt x="7142" y="25125"/>
                    </a:lnTo>
                    <a:lnTo>
                      <a:pt x="6897" y="24771"/>
                    </a:lnTo>
                    <a:lnTo>
                      <a:pt x="6679" y="24404"/>
                    </a:lnTo>
                    <a:lnTo>
                      <a:pt x="6475" y="24050"/>
                    </a:lnTo>
                    <a:lnTo>
                      <a:pt x="6299" y="23697"/>
                    </a:lnTo>
                    <a:lnTo>
                      <a:pt x="6135" y="23343"/>
                    </a:lnTo>
                    <a:lnTo>
                      <a:pt x="6013" y="23003"/>
                    </a:lnTo>
                    <a:lnTo>
                      <a:pt x="5904" y="22663"/>
                    </a:lnTo>
                    <a:lnTo>
                      <a:pt x="5836" y="22350"/>
                    </a:lnTo>
                    <a:lnTo>
                      <a:pt x="5782" y="22037"/>
                    </a:lnTo>
                    <a:lnTo>
                      <a:pt x="5768" y="21751"/>
                    </a:lnTo>
                    <a:lnTo>
                      <a:pt x="5768" y="21479"/>
                    </a:lnTo>
                    <a:lnTo>
                      <a:pt x="5795" y="21221"/>
                    </a:lnTo>
                    <a:lnTo>
                      <a:pt x="5850" y="20990"/>
                    </a:lnTo>
                    <a:lnTo>
                      <a:pt x="5959" y="20541"/>
                    </a:lnTo>
                    <a:lnTo>
                      <a:pt x="6081" y="20078"/>
                    </a:lnTo>
                    <a:lnTo>
                      <a:pt x="6339" y="19153"/>
                    </a:lnTo>
                    <a:lnTo>
                      <a:pt x="6625" y="18228"/>
                    </a:lnTo>
                    <a:lnTo>
                      <a:pt x="6938" y="17290"/>
                    </a:lnTo>
                    <a:lnTo>
                      <a:pt x="7264" y="16351"/>
                    </a:lnTo>
                    <a:lnTo>
                      <a:pt x="7618" y="15426"/>
                    </a:lnTo>
                    <a:lnTo>
                      <a:pt x="7985" y="14488"/>
                    </a:lnTo>
                    <a:lnTo>
                      <a:pt x="8366" y="13549"/>
                    </a:lnTo>
                    <a:lnTo>
                      <a:pt x="8747" y="12611"/>
                    </a:lnTo>
                    <a:lnTo>
                      <a:pt x="9142" y="11686"/>
                    </a:lnTo>
                    <a:lnTo>
                      <a:pt x="9550" y="10747"/>
                    </a:lnTo>
                    <a:lnTo>
                      <a:pt x="9971" y="9822"/>
                    </a:lnTo>
                    <a:lnTo>
                      <a:pt x="10393" y="8897"/>
                    </a:lnTo>
                    <a:lnTo>
                      <a:pt x="10828" y="7972"/>
                    </a:lnTo>
                    <a:lnTo>
                      <a:pt x="11264" y="7047"/>
                    </a:lnTo>
                    <a:lnTo>
                      <a:pt x="11712" y="6136"/>
                    </a:lnTo>
                    <a:lnTo>
                      <a:pt x="11944" y="5687"/>
                    </a:lnTo>
                    <a:lnTo>
                      <a:pt x="12161" y="5252"/>
                    </a:lnTo>
                    <a:lnTo>
                      <a:pt x="12175" y="5224"/>
                    </a:lnTo>
                    <a:lnTo>
                      <a:pt x="12284" y="4980"/>
                    </a:lnTo>
                    <a:lnTo>
                      <a:pt x="12352" y="4803"/>
                    </a:lnTo>
                    <a:lnTo>
                      <a:pt x="12406" y="4639"/>
                    </a:lnTo>
                    <a:lnTo>
                      <a:pt x="12461" y="4463"/>
                    </a:lnTo>
                    <a:lnTo>
                      <a:pt x="12501" y="4286"/>
                    </a:lnTo>
                    <a:lnTo>
                      <a:pt x="12529" y="4109"/>
                    </a:lnTo>
                    <a:lnTo>
                      <a:pt x="12542" y="3932"/>
                    </a:lnTo>
                    <a:lnTo>
                      <a:pt x="12556" y="3755"/>
                    </a:lnTo>
                    <a:lnTo>
                      <a:pt x="12569" y="3578"/>
                    </a:lnTo>
                    <a:lnTo>
                      <a:pt x="12556" y="3402"/>
                    </a:lnTo>
                    <a:lnTo>
                      <a:pt x="12542" y="3225"/>
                    </a:lnTo>
                    <a:lnTo>
                      <a:pt x="12529" y="3062"/>
                    </a:lnTo>
                    <a:lnTo>
                      <a:pt x="12488" y="2885"/>
                    </a:lnTo>
                    <a:lnTo>
                      <a:pt x="12461" y="2721"/>
                    </a:lnTo>
                    <a:lnTo>
                      <a:pt x="12406" y="2558"/>
                    </a:lnTo>
                    <a:lnTo>
                      <a:pt x="12352" y="2395"/>
                    </a:lnTo>
                    <a:lnTo>
                      <a:pt x="12297" y="2232"/>
                    </a:lnTo>
                    <a:lnTo>
                      <a:pt x="12216" y="2069"/>
                    </a:lnTo>
                    <a:lnTo>
                      <a:pt x="12148" y="1919"/>
                    </a:lnTo>
                    <a:lnTo>
                      <a:pt x="12066" y="1769"/>
                    </a:lnTo>
                    <a:lnTo>
                      <a:pt x="11971" y="1620"/>
                    </a:lnTo>
                    <a:lnTo>
                      <a:pt x="11876" y="1470"/>
                    </a:lnTo>
                    <a:lnTo>
                      <a:pt x="11767" y="1334"/>
                    </a:lnTo>
                    <a:lnTo>
                      <a:pt x="11658" y="1198"/>
                    </a:lnTo>
                    <a:lnTo>
                      <a:pt x="11536" y="1076"/>
                    </a:lnTo>
                    <a:lnTo>
                      <a:pt x="11413" y="953"/>
                    </a:lnTo>
                    <a:lnTo>
                      <a:pt x="11277" y="844"/>
                    </a:lnTo>
                    <a:lnTo>
                      <a:pt x="11141" y="722"/>
                    </a:lnTo>
                    <a:lnTo>
                      <a:pt x="10992" y="627"/>
                    </a:lnTo>
                    <a:lnTo>
                      <a:pt x="10842" y="531"/>
                    </a:lnTo>
                    <a:lnTo>
                      <a:pt x="10679" y="436"/>
                    </a:lnTo>
                    <a:lnTo>
                      <a:pt x="10515" y="355"/>
                    </a:lnTo>
                    <a:lnTo>
                      <a:pt x="10352" y="273"/>
                    </a:lnTo>
                    <a:lnTo>
                      <a:pt x="10175" y="205"/>
                    </a:lnTo>
                    <a:lnTo>
                      <a:pt x="9999" y="151"/>
                    </a:lnTo>
                    <a:lnTo>
                      <a:pt x="9822" y="110"/>
                    </a:lnTo>
                    <a:lnTo>
                      <a:pt x="9645" y="69"/>
                    </a:lnTo>
                    <a:lnTo>
                      <a:pt x="9482" y="42"/>
                    </a:lnTo>
                    <a:lnTo>
                      <a:pt x="9305" y="15"/>
                    </a:lnTo>
                    <a:lnTo>
                      <a:pt x="91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8"/>
              <p:cNvSpPr/>
              <p:nvPr/>
            </p:nvSpPr>
            <p:spPr>
              <a:xfrm>
                <a:off x="1444265" y="3259333"/>
                <a:ext cx="410651" cy="1028365"/>
              </a:xfrm>
              <a:custGeom>
                <a:avLst/>
                <a:gdLst/>
                <a:ahLst/>
                <a:cxnLst/>
                <a:rect l="l" t="t" r="r" b="b"/>
                <a:pathLst>
                  <a:path w="13944" h="34919" extrusionOk="0">
                    <a:moveTo>
                      <a:pt x="4898" y="1"/>
                    </a:moveTo>
                    <a:lnTo>
                      <a:pt x="4721" y="15"/>
                    </a:lnTo>
                    <a:lnTo>
                      <a:pt x="4544" y="28"/>
                    </a:lnTo>
                    <a:lnTo>
                      <a:pt x="4381" y="55"/>
                    </a:lnTo>
                    <a:lnTo>
                      <a:pt x="4204" y="83"/>
                    </a:lnTo>
                    <a:lnTo>
                      <a:pt x="4027" y="123"/>
                    </a:lnTo>
                    <a:lnTo>
                      <a:pt x="3850" y="178"/>
                    </a:lnTo>
                    <a:lnTo>
                      <a:pt x="3687" y="246"/>
                    </a:lnTo>
                    <a:lnTo>
                      <a:pt x="3510" y="314"/>
                    </a:lnTo>
                    <a:lnTo>
                      <a:pt x="3347" y="395"/>
                    </a:lnTo>
                    <a:lnTo>
                      <a:pt x="3184" y="477"/>
                    </a:lnTo>
                    <a:lnTo>
                      <a:pt x="3034" y="572"/>
                    </a:lnTo>
                    <a:lnTo>
                      <a:pt x="2885" y="681"/>
                    </a:lnTo>
                    <a:lnTo>
                      <a:pt x="2735" y="790"/>
                    </a:lnTo>
                    <a:lnTo>
                      <a:pt x="2599" y="899"/>
                    </a:lnTo>
                    <a:lnTo>
                      <a:pt x="2463" y="1021"/>
                    </a:lnTo>
                    <a:lnTo>
                      <a:pt x="2340" y="1144"/>
                    </a:lnTo>
                    <a:lnTo>
                      <a:pt x="2232" y="1280"/>
                    </a:lnTo>
                    <a:lnTo>
                      <a:pt x="2123" y="1416"/>
                    </a:lnTo>
                    <a:lnTo>
                      <a:pt x="2014" y="1552"/>
                    </a:lnTo>
                    <a:lnTo>
                      <a:pt x="1919" y="1701"/>
                    </a:lnTo>
                    <a:lnTo>
                      <a:pt x="1837" y="1851"/>
                    </a:lnTo>
                    <a:lnTo>
                      <a:pt x="1756" y="2001"/>
                    </a:lnTo>
                    <a:lnTo>
                      <a:pt x="1674" y="2164"/>
                    </a:lnTo>
                    <a:lnTo>
                      <a:pt x="1620" y="2313"/>
                    </a:lnTo>
                    <a:lnTo>
                      <a:pt x="1552" y="2477"/>
                    </a:lnTo>
                    <a:lnTo>
                      <a:pt x="1511" y="2653"/>
                    </a:lnTo>
                    <a:lnTo>
                      <a:pt x="1470" y="2817"/>
                    </a:lnTo>
                    <a:lnTo>
                      <a:pt x="1429" y="2980"/>
                    </a:lnTo>
                    <a:lnTo>
                      <a:pt x="1402" y="3157"/>
                    </a:lnTo>
                    <a:lnTo>
                      <a:pt x="1388" y="3334"/>
                    </a:lnTo>
                    <a:lnTo>
                      <a:pt x="1375" y="3497"/>
                    </a:lnTo>
                    <a:lnTo>
                      <a:pt x="1375" y="3674"/>
                    </a:lnTo>
                    <a:lnTo>
                      <a:pt x="1388" y="3850"/>
                    </a:lnTo>
                    <a:lnTo>
                      <a:pt x="1402" y="4027"/>
                    </a:lnTo>
                    <a:lnTo>
                      <a:pt x="1429" y="4204"/>
                    </a:lnTo>
                    <a:lnTo>
                      <a:pt x="1470" y="4381"/>
                    </a:lnTo>
                    <a:lnTo>
                      <a:pt x="1511" y="4544"/>
                    </a:lnTo>
                    <a:lnTo>
                      <a:pt x="1565" y="4721"/>
                    </a:lnTo>
                    <a:lnTo>
                      <a:pt x="1620" y="4884"/>
                    </a:lnTo>
                    <a:lnTo>
                      <a:pt x="1688" y="5061"/>
                    </a:lnTo>
                    <a:lnTo>
                      <a:pt x="1769" y="5224"/>
                    </a:lnTo>
                    <a:lnTo>
                      <a:pt x="1783" y="5252"/>
                    </a:lnTo>
                    <a:lnTo>
                      <a:pt x="2000" y="5687"/>
                    </a:lnTo>
                    <a:lnTo>
                      <a:pt x="2232" y="6136"/>
                    </a:lnTo>
                    <a:lnTo>
                      <a:pt x="2681" y="7047"/>
                    </a:lnTo>
                    <a:lnTo>
                      <a:pt x="3116" y="7972"/>
                    </a:lnTo>
                    <a:lnTo>
                      <a:pt x="3551" y="8897"/>
                    </a:lnTo>
                    <a:lnTo>
                      <a:pt x="3973" y="9822"/>
                    </a:lnTo>
                    <a:lnTo>
                      <a:pt x="4394" y="10747"/>
                    </a:lnTo>
                    <a:lnTo>
                      <a:pt x="4803" y="11686"/>
                    </a:lnTo>
                    <a:lnTo>
                      <a:pt x="5197" y="12611"/>
                    </a:lnTo>
                    <a:lnTo>
                      <a:pt x="5578" y="13549"/>
                    </a:lnTo>
                    <a:lnTo>
                      <a:pt x="5959" y="14488"/>
                    </a:lnTo>
                    <a:lnTo>
                      <a:pt x="6326" y="15426"/>
                    </a:lnTo>
                    <a:lnTo>
                      <a:pt x="6680" y="16351"/>
                    </a:lnTo>
                    <a:lnTo>
                      <a:pt x="7006" y="17290"/>
                    </a:lnTo>
                    <a:lnTo>
                      <a:pt x="7319" y="18228"/>
                    </a:lnTo>
                    <a:lnTo>
                      <a:pt x="7605" y="19153"/>
                    </a:lnTo>
                    <a:lnTo>
                      <a:pt x="7863" y="20078"/>
                    </a:lnTo>
                    <a:lnTo>
                      <a:pt x="7986" y="20541"/>
                    </a:lnTo>
                    <a:lnTo>
                      <a:pt x="8094" y="20990"/>
                    </a:lnTo>
                    <a:lnTo>
                      <a:pt x="8149" y="21221"/>
                    </a:lnTo>
                    <a:lnTo>
                      <a:pt x="8176" y="21479"/>
                    </a:lnTo>
                    <a:lnTo>
                      <a:pt x="8176" y="21751"/>
                    </a:lnTo>
                    <a:lnTo>
                      <a:pt x="8162" y="22037"/>
                    </a:lnTo>
                    <a:lnTo>
                      <a:pt x="8108" y="22350"/>
                    </a:lnTo>
                    <a:lnTo>
                      <a:pt x="8040" y="22663"/>
                    </a:lnTo>
                    <a:lnTo>
                      <a:pt x="7931" y="23003"/>
                    </a:lnTo>
                    <a:lnTo>
                      <a:pt x="7795" y="23343"/>
                    </a:lnTo>
                    <a:lnTo>
                      <a:pt x="7645" y="23697"/>
                    </a:lnTo>
                    <a:lnTo>
                      <a:pt x="7469" y="24050"/>
                    </a:lnTo>
                    <a:lnTo>
                      <a:pt x="7265" y="24404"/>
                    </a:lnTo>
                    <a:lnTo>
                      <a:pt x="7047" y="24771"/>
                    </a:lnTo>
                    <a:lnTo>
                      <a:pt x="6802" y="25125"/>
                    </a:lnTo>
                    <a:lnTo>
                      <a:pt x="6544" y="25492"/>
                    </a:lnTo>
                    <a:lnTo>
                      <a:pt x="6272" y="25846"/>
                    </a:lnTo>
                    <a:lnTo>
                      <a:pt x="5986" y="26199"/>
                    </a:lnTo>
                    <a:lnTo>
                      <a:pt x="5687" y="26540"/>
                    </a:lnTo>
                    <a:lnTo>
                      <a:pt x="5387" y="26893"/>
                    </a:lnTo>
                    <a:lnTo>
                      <a:pt x="5061" y="27233"/>
                    </a:lnTo>
                    <a:lnTo>
                      <a:pt x="4735" y="27573"/>
                    </a:lnTo>
                    <a:lnTo>
                      <a:pt x="4394" y="27900"/>
                    </a:lnTo>
                    <a:lnTo>
                      <a:pt x="4041" y="28226"/>
                    </a:lnTo>
                    <a:lnTo>
                      <a:pt x="3687" y="28553"/>
                    </a:lnTo>
                    <a:lnTo>
                      <a:pt x="3320" y="28879"/>
                    </a:lnTo>
                    <a:lnTo>
                      <a:pt x="2585" y="29491"/>
                    </a:lnTo>
                    <a:lnTo>
                      <a:pt x="2204" y="29791"/>
                    </a:lnTo>
                    <a:lnTo>
                      <a:pt x="1824" y="30090"/>
                    </a:lnTo>
                    <a:lnTo>
                      <a:pt x="1443" y="30375"/>
                    </a:lnTo>
                    <a:lnTo>
                      <a:pt x="1089" y="30634"/>
                    </a:lnTo>
                    <a:lnTo>
                      <a:pt x="967" y="30702"/>
                    </a:lnTo>
                    <a:lnTo>
                      <a:pt x="803" y="30838"/>
                    </a:lnTo>
                    <a:lnTo>
                      <a:pt x="640" y="31001"/>
                    </a:lnTo>
                    <a:lnTo>
                      <a:pt x="504" y="31164"/>
                    </a:lnTo>
                    <a:lnTo>
                      <a:pt x="368" y="31328"/>
                    </a:lnTo>
                    <a:lnTo>
                      <a:pt x="273" y="31518"/>
                    </a:lnTo>
                    <a:lnTo>
                      <a:pt x="178" y="31708"/>
                    </a:lnTo>
                    <a:lnTo>
                      <a:pt x="110" y="31913"/>
                    </a:lnTo>
                    <a:lnTo>
                      <a:pt x="55" y="32117"/>
                    </a:lnTo>
                    <a:lnTo>
                      <a:pt x="14" y="32321"/>
                    </a:lnTo>
                    <a:lnTo>
                      <a:pt x="1" y="32538"/>
                    </a:lnTo>
                    <a:lnTo>
                      <a:pt x="1" y="32742"/>
                    </a:lnTo>
                    <a:lnTo>
                      <a:pt x="28" y="32960"/>
                    </a:lnTo>
                    <a:lnTo>
                      <a:pt x="69" y="33164"/>
                    </a:lnTo>
                    <a:lnTo>
                      <a:pt x="137" y="33382"/>
                    </a:lnTo>
                    <a:lnTo>
                      <a:pt x="218" y="33586"/>
                    </a:lnTo>
                    <a:lnTo>
                      <a:pt x="327" y="33776"/>
                    </a:lnTo>
                    <a:lnTo>
                      <a:pt x="463" y="33980"/>
                    </a:lnTo>
                    <a:lnTo>
                      <a:pt x="599" y="34157"/>
                    </a:lnTo>
                    <a:lnTo>
                      <a:pt x="763" y="34320"/>
                    </a:lnTo>
                    <a:lnTo>
                      <a:pt x="939" y="34470"/>
                    </a:lnTo>
                    <a:lnTo>
                      <a:pt x="1130" y="34592"/>
                    </a:lnTo>
                    <a:lnTo>
                      <a:pt x="1334" y="34701"/>
                    </a:lnTo>
                    <a:lnTo>
                      <a:pt x="1538" y="34783"/>
                    </a:lnTo>
                    <a:lnTo>
                      <a:pt x="1756" y="34851"/>
                    </a:lnTo>
                    <a:lnTo>
                      <a:pt x="1973" y="34891"/>
                    </a:lnTo>
                    <a:lnTo>
                      <a:pt x="2191" y="34919"/>
                    </a:lnTo>
                    <a:lnTo>
                      <a:pt x="2422" y="34919"/>
                    </a:lnTo>
                    <a:lnTo>
                      <a:pt x="2640" y="34905"/>
                    </a:lnTo>
                    <a:lnTo>
                      <a:pt x="2871" y="34864"/>
                    </a:lnTo>
                    <a:lnTo>
                      <a:pt x="3089" y="34796"/>
                    </a:lnTo>
                    <a:lnTo>
                      <a:pt x="3306" y="34715"/>
                    </a:lnTo>
                    <a:lnTo>
                      <a:pt x="3510" y="34606"/>
                    </a:lnTo>
                    <a:lnTo>
                      <a:pt x="3796" y="34443"/>
                    </a:lnTo>
                    <a:lnTo>
                      <a:pt x="4041" y="34293"/>
                    </a:lnTo>
                    <a:lnTo>
                      <a:pt x="4517" y="33980"/>
                    </a:lnTo>
                    <a:lnTo>
                      <a:pt x="4993" y="33681"/>
                    </a:lnTo>
                    <a:lnTo>
                      <a:pt x="5455" y="33354"/>
                    </a:lnTo>
                    <a:lnTo>
                      <a:pt x="5918" y="33042"/>
                    </a:lnTo>
                    <a:lnTo>
                      <a:pt x="6380" y="32701"/>
                    </a:lnTo>
                    <a:lnTo>
                      <a:pt x="6829" y="32361"/>
                    </a:lnTo>
                    <a:lnTo>
                      <a:pt x="7278" y="32021"/>
                    </a:lnTo>
                    <a:lnTo>
                      <a:pt x="7714" y="31654"/>
                    </a:lnTo>
                    <a:lnTo>
                      <a:pt x="8149" y="31287"/>
                    </a:lnTo>
                    <a:lnTo>
                      <a:pt x="8584" y="30906"/>
                    </a:lnTo>
                    <a:lnTo>
                      <a:pt x="9006" y="30525"/>
                    </a:lnTo>
                    <a:lnTo>
                      <a:pt x="9427" y="30117"/>
                    </a:lnTo>
                    <a:lnTo>
                      <a:pt x="9849" y="29709"/>
                    </a:lnTo>
                    <a:lnTo>
                      <a:pt x="10257" y="29274"/>
                    </a:lnTo>
                    <a:lnTo>
                      <a:pt x="10652" y="28825"/>
                    </a:lnTo>
                    <a:lnTo>
                      <a:pt x="11046" y="28362"/>
                    </a:lnTo>
                    <a:lnTo>
                      <a:pt x="11427" y="27873"/>
                    </a:lnTo>
                    <a:lnTo>
                      <a:pt x="11794" y="27369"/>
                    </a:lnTo>
                    <a:lnTo>
                      <a:pt x="12148" y="26852"/>
                    </a:lnTo>
                    <a:lnTo>
                      <a:pt x="12488" y="26295"/>
                    </a:lnTo>
                    <a:lnTo>
                      <a:pt x="12638" y="26009"/>
                    </a:lnTo>
                    <a:lnTo>
                      <a:pt x="12801" y="25710"/>
                    </a:lnTo>
                    <a:lnTo>
                      <a:pt x="12951" y="25410"/>
                    </a:lnTo>
                    <a:lnTo>
                      <a:pt x="13087" y="25098"/>
                    </a:lnTo>
                    <a:lnTo>
                      <a:pt x="13223" y="24771"/>
                    </a:lnTo>
                    <a:lnTo>
                      <a:pt x="13345" y="24445"/>
                    </a:lnTo>
                    <a:lnTo>
                      <a:pt x="13467" y="24118"/>
                    </a:lnTo>
                    <a:lnTo>
                      <a:pt x="13576" y="23765"/>
                    </a:lnTo>
                    <a:lnTo>
                      <a:pt x="13671" y="23411"/>
                    </a:lnTo>
                    <a:lnTo>
                      <a:pt x="13753" y="23057"/>
                    </a:lnTo>
                    <a:lnTo>
                      <a:pt x="13821" y="22676"/>
                    </a:lnTo>
                    <a:lnTo>
                      <a:pt x="13875" y="22309"/>
                    </a:lnTo>
                    <a:lnTo>
                      <a:pt x="13916" y="21915"/>
                    </a:lnTo>
                    <a:lnTo>
                      <a:pt x="13930" y="21534"/>
                    </a:lnTo>
                    <a:lnTo>
                      <a:pt x="13944" y="21139"/>
                    </a:lnTo>
                    <a:lnTo>
                      <a:pt x="13930" y="20745"/>
                    </a:lnTo>
                    <a:lnTo>
                      <a:pt x="13889" y="20337"/>
                    </a:lnTo>
                    <a:lnTo>
                      <a:pt x="13848" y="19942"/>
                    </a:lnTo>
                    <a:lnTo>
                      <a:pt x="13753" y="19371"/>
                    </a:lnTo>
                    <a:lnTo>
                      <a:pt x="13644" y="18800"/>
                    </a:lnTo>
                    <a:lnTo>
                      <a:pt x="13427" y="17684"/>
                    </a:lnTo>
                    <a:lnTo>
                      <a:pt x="13182" y="16596"/>
                    </a:lnTo>
                    <a:lnTo>
                      <a:pt x="12910" y="15521"/>
                    </a:lnTo>
                    <a:lnTo>
                      <a:pt x="12610" y="14460"/>
                    </a:lnTo>
                    <a:lnTo>
                      <a:pt x="12311" y="13399"/>
                    </a:lnTo>
                    <a:lnTo>
                      <a:pt x="11998" y="12366"/>
                    </a:lnTo>
                    <a:lnTo>
                      <a:pt x="11672" y="11332"/>
                    </a:lnTo>
                    <a:lnTo>
                      <a:pt x="11332" y="10298"/>
                    </a:lnTo>
                    <a:lnTo>
                      <a:pt x="10978" y="9278"/>
                    </a:lnTo>
                    <a:lnTo>
                      <a:pt x="10624" y="8271"/>
                    </a:lnTo>
                    <a:lnTo>
                      <a:pt x="10257" y="7251"/>
                    </a:lnTo>
                    <a:lnTo>
                      <a:pt x="9890" y="6245"/>
                    </a:lnTo>
                    <a:lnTo>
                      <a:pt x="9509" y="5238"/>
                    </a:lnTo>
                    <a:lnTo>
                      <a:pt x="9115" y="4245"/>
                    </a:lnTo>
                    <a:lnTo>
                      <a:pt x="8720" y="3238"/>
                    </a:lnTo>
                    <a:lnTo>
                      <a:pt x="8516" y="2735"/>
                    </a:lnTo>
                    <a:lnTo>
                      <a:pt x="8298" y="2218"/>
                    </a:lnTo>
                    <a:lnTo>
                      <a:pt x="8190" y="1973"/>
                    </a:lnTo>
                    <a:lnTo>
                      <a:pt x="8094" y="1810"/>
                    </a:lnTo>
                    <a:lnTo>
                      <a:pt x="7999" y="1647"/>
                    </a:lnTo>
                    <a:lnTo>
                      <a:pt x="7904" y="1497"/>
                    </a:lnTo>
                    <a:lnTo>
                      <a:pt x="7795" y="1361"/>
                    </a:lnTo>
                    <a:lnTo>
                      <a:pt x="7673" y="1212"/>
                    </a:lnTo>
                    <a:lnTo>
                      <a:pt x="7550" y="1089"/>
                    </a:lnTo>
                    <a:lnTo>
                      <a:pt x="7428" y="967"/>
                    </a:lnTo>
                    <a:lnTo>
                      <a:pt x="7292" y="844"/>
                    </a:lnTo>
                    <a:lnTo>
                      <a:pt x="7156" y="736"/>
                    </a:lnTo>
                    <a:lnTo>
                      <a:pt x="7020" y="640"/>
                    </a:lnTo>
                    <a:lnTo>
                      <a:pt x="6870" y="545"/>
                    </a:lnTo>
                    <a:lnTo>
                      <a:pt x="6721" y="450"/>
                    </a:lnTo>
                    <a:lnTo>
                      <a:pt x="6571" y="368"/>
                    </a:lnTo>
                    <a:lnTo>
                      <a:pt x="6421" y="300"/>
                    </a:lnTo>
                    <a:lnTo>
                      <a:pt x="6258" y="232"/>
                    </a:lnTo>
                    <a:lnTo>
                      <a:pt x="6095" y="178"/>
                    </a:lnTo>
                    <a:lnTo>
                      <a:pt x="5932" y="123"/>
                    </a:lnTo>
                    <a:lnTo>
                      <a:pt x="5755" y="83"/>
                    </a:lnTo>
                    <a:lnTo>
                      <a:pt x="5592" y="55"/>
                    </a:lnTo>
                    <a:lnTo>
                      <a:pt x="5415" y="28"/>
                    </a:lnTo>
                    <a:lnTo>
                      <a:pt x="5251" y="15"/>
                    </a:lnTo>
                    <a:lnTo>
                      <a:pt x="50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8"/>
              <p:cNvSpPr/>
              <p:nvPr/>
            </p:nvSpPr>
            <p:spPr>
              <a:xfrm>
                <a:off x="967166" y="3914341"/>
                <a:ext cx="807224" cy="427054"/>
              </a:xfrm>
              <a:custGeom>
                <a:avLst/>
                <a:gdLst/>
                <a:ahLst/>
                <a:cxnLst/>
                <a:rect l="l" t="t" r="r" b="b"/>
                <a:pathLst>
                  <a:path w="27410" h="14501" extrusionOk="0">
                    <a:moveTo>
                      <a:pt x="993" y="0"/>
                    </a:moveTo>
                    <a:lnTo>
                      <a:pt x="857" y="27"/>
                    </a:lnTo>
                    <a:lnTo>
                      <a:pt x="735" y="68"/>
                    </a:lnTo>
                    <a:lnTo>
                      <a:pt x="612" y="123"/>
                    </a:lnTo>
                    <a:lnTo>
                      <a:pt x="503" y="177"/>
                    </a:lnTo>
                    <a:lnTo>
                      <a:pt x="408" y="259"/>
                    </a:lnTo>
                    <a:lnTo>
                      <a:pt x="313" y="340"/>
                    </a:lnTo>
                    <a:lnTo>
                      <a:pt x="231" y="435"/>
                    </a:lnTo>
                    <a:lnTo>
                      <a:pt x="163" y="544"/>
                    </a:lnTo>
                    <a:lnTo>
                      <a:pt x="95" y="653"/>
                    </a:lnTo>
                    <a:lnTo>
                      <a:pt x="55" y="762"/>
                    </a:lnTo>
                    <a:lnTo>
                      <a:pt x="14" y="884"/>
                    </a:lnTo>
                    <a:lnTo>
                      <a:pt x="0" y="1020"/>
                    </a:lnTo>
                    <a:lnTo>
                      <a:pt x="0" y="1143"/>
                    </a:lnTo>
                    <a:lnTo>
                      <a:pt x="0" y="1279"/>
                    </a:lnTo>
                    <a:lnTo>
                      <a:pt x="27" y="1415"/>
                    </a:lnTo>
                    <a:lnTo>
                      <a:pt x="3265" y="13657"/>
                    </a:lnTo>
                    <a:lnTo>
                      <a:pt x="3333" y="13834"/>
                    </a:lnTo>
                    <a:lnTo>
                      <a:pt x="3428" y="13997"/>
                    </a:lnTo>
                    <a:lnTo>
                      <a:pt x="3537" y="14133"/>
                    </a:lnTo>
                    <a:lnTo>
                      <a:pt x="3673" y="14256"/>
                    </a:lnTo>
                    <a:lnTo>
                      <a:pt x="3822" y="14364"/>
                    </a:lnTo>
                    <a:lnTo>
                      <a:pt x="3986" y="14432"/>
                    </a:lnTo>
                    <a:lnTo>
                      <a:pt x="4176" y="14473"/>
                    </a:lnTo>
                    <a:lnTo>
                      <a:pt x="4367" y="14500"/>
                    </a:lnTo>
                    <a:lnTo>
                      <a:pt x="23043" y="14500"/>
                    </a:lnTo>
                    <a:lnTo>
                      <a:pt x="23233" y="14473"/>
                    </a:lnTo>
                    <a:lnTo>
                      <a:pt x="23410" y="14432"/>
                    </a:lnTo>
                    <a:lnTo>
                      <a:pt x="23573" y="14364"/>
                    </a:lnTo>
                    <a:lnTo>
                      <a:pt x="23737" y="14256"/>
                    </a:lnTo>
                    <a:lnTo>
                      <a:pt x="23873" y="14133"/>
                    </a:lnTo>
                    <a:lnTo>
                      <a:pt x="23982" y="13997"/>
                    </a:lnTo>
                    <a:lnTo>
                      <a:pt x="24077" y="13834"/>
                    </a:lnTo>
                    <a:lnTo>
                      <a:pt x="24131" y="13657"/>
                    </a:lnTo>
                    <a:lnTo>
                      <a:pt x="27369" y="1415"/>
                    </a:lnTo>
                    <a:lnTo>
                      <a:pt x="27396" y="1279"/>
                    </a:lnTo>
                    <a:lnTo>
                      <a:pt x="27409" y="1143"/>
                    </a:lnTo>
                    <a:lnTo>
                      <a:pt x="27396" y="1020"/>
                    </a:lnTo>
                    <a:lnTo>
                      <a:pt x="27382" y="884"/>
                    </a:lnTo>
                    <a:lnTo>
                      <a:pt x="27355" y="762"/>
                    </a:lnTo>
                    <a:lnTo>
                      <a:pt x="27301" y="653"/>
                    </a:lnTo>
                    <a:lnTo>
                      <a:pt x="27246" y="544"/>
                    </a:lnTo>
                    <a:lnTo>
                      <a:pt x="27178" y="435"/>
                    </a:lnTo>
                    <a:lnTo>
                      <a:pt x="27097" y="340"/>
                    </a:lnTo>
                    <a:lnTo>
                      <a:pt x="27001" y="259"/>
                    </a:lnTo>
                    <a:lnTo>
                      <a:pt x="26892" y="177"/>
                    </a:lnTo>
                    <a:lnTo>
                      <a:pt x="26784" y="123"/>
                    </a:lnTo>
                    <a:lnTo>
                      <a:pt x="26675" y="68"/>
                    </a:lnTo>
                    <a:lnTo>
                      <a:pt x="26539" y="27"/>
                    </a:lnTo>
                    <a:lnTo>
                      <a:pt x="264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8"/>
              <p:cNvSpPr/>
              <p:nvPr/>
            </p:nvSpPr>
            <p:spPr>
              <a:xfrm>
                <a:off x="1732704" y="2931667"/>
                <a:ext cx="297268" cy="297268"/>
              </a:xfrm>
              <a:custGeom>
                <a:avLst/>
                <a:gdLst/>
                <a:ahLst/>
                <a:cxnLst/>
                <a:rect l="l" t="t" r="r" b="b"/>
                <a:pathLst>
                  <a:path w="10094" h="10094" extrusionOk="0">
                    <a:moveTo>
                      <a:pt x="9808" y="0"/>
                    </a:moveTo>
                    <a:lnTo>
                      <a:pt x="9767" y="14"/>
                    </a:lnTo>
                    <a:lnTo>
                      <a:pt x="9727" y="27"/>
                    </a:lnTo>
                    <a:lnTo>
                      <a:pt x="9686" y="68"/>
                    </a:lnTo>
                    <a:lnTo>
                      <a:pt x="69" y="9685"/>
                    </a:lnTo>
                    <a:lnTo>
                      <a:pt x="28" y="9726"/>
                    </a:lnTo>
                    <a:lnTo>
                      <a:pt x="14" y="9767"/>
                    </a:lnTo>
                    <a:lnTo>
                      <a:pt x="1" y="9808"/>
                    </a:lnTo>
                    <a:lnTo>
                      <a:pt x="1" y="9848"/>
                    </a:lnTo>
                    <a:lnTo>
                      <a:pt x="1" y="9903"/>
                    </a:lnTo>
                    <a:lnTo>
                      <a:pt x="14" y="9944"/>
                    </a:lnTo>
                    <a:lnTo>
                      <a:pt x="28" y="9984"/>
                    </a:lnTo>
                    <a:lnTo>
                      <a:pt x="69" y="10025"/>
                    </a:lnTo>
                    <a:lnTo>
                      <a:pt x="96" y="10052"/>
                    </a:lnTo>
                    <a:lnTo>
                      <a:pt x="137" y="10066"/>
                    </a:lnTo>
                    <a:lnTo>
                      <a:pt x="191" y="10080"/>
                    </a:lnTo>
                    <a:lnTo>
                      <a:pt x="232" y="10093"/>
                    </a:lnTo>
                    <a:lnTo>
                      <a:pt x="273" y="10080"/>
                    </a:lnTo>
                    <a:lnTo>
                      <a:pt x="327" y="10066"/>
                    </a:lnTo>
                    <a:lnTo>
                      <a:pt x="368" y="10052"/>
                    </a:lnTo>
                    <a:lnTo>
                      <a:pt x="395" y="10025"/>
                    </a:lnTo>
                    <a:lnTo>
                      <a:pt x="10026" y="395"/>
                    </a:lnTo>
                    <a:lnTo>
                      <a:pt x="10053" y="367"/>
                    </a:lnTo>
                    <a:lnTo>
                      <a:pt x="10067" y="327"/>
                    </a:lnTo>
                    <a:lnTo>
                      <a:pt x="10080" y="272"/>
                    </a:lnTo>
                    <a:lnTo>
                      <a:pt x="10094" y="231"/>
                    </a:lnTo>
                    <a:lnTo>
                      <a:pt x="10080" y="191"/>
                    </a:lnTo>
                    <a:lnTo>
                      <a:pt x="10067" y="136"/>
                    </a:lnTo>
                    <a:lnTo>
                      <a:pt x="10053" y="95"/>
                    </a:lnTo>
                    <a:lnTo>
                      <a:pt x="10026" y="68"/>
                    </a:lnTo>
                    <a:lnTo>
                      <a:pt x="9985" y="27"/>
                    </a:lnTo>
                    <a:lnTo>
                      <a:pt x="9944" y="14"/>
                    </a:lnTo>
                    <a:lnTo>
                      <a:pt x="99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8"/>
              <p:cNvSpPr/>
              <p:nvPr/>
            </p:nvSpPr>
            <p:spPr>
              <a:xfrm>
                <a:off x="1833660" y="3070673"/>
                <a:ext cx="54512" cy="54512"/>
              </a:xfrm>
              <a:custGeom>
                <a:avLst/>
                <a:gdLst/>
                <a:ahLst/>
                <a:cxnLst/>
                <a:rect l="l" t="t" r="r" b="b"/>
                <a:pathLst>
                  <a:path w="1851" h="1851" extrusionOk="0">
                    <a:moveTo>
                      <a:pt x="830" y="0"/>
                    </a:moveTo>
                    <a:lnTo>
                      <a:pt x="735" y="14"/>
                    </a:lnTo>
                    <a:lnTo>
                      <a:pt x="640" y="41"/>
                    </a:lnTo>
                    <a:lnTo>
                      <a:pt x="558" y="68"/>
                    </a:lnTo>
                    <a:lnTo>
                      <a:pt x="477" y="109"/>
                    </a:lnTo>
                    <a:lnTo>
                      <a:pt x="409" y="150"/>
                    </a:lnTo>
                    <a:lnTo>
                      <a:pt x="327" y="204"/>
                    </a:lnTo>
                    <a:lnTo>
                      <a:pt x="259" y="259"/>
                    </a:lnTo>
                    <a:lnTo>
                      <a:pt x="205" y="327"/>
                    </a:lnTo>
                    <a:lnTo>
                      <a:pt x="150" y="408"/>
                    </a:lnTo>
                    <a:lnTo>
                      <a:pt x="109" y="476"/>
                    </a:lnTo>
                    <a:lnTo>
                      <a:pt x="69" y="558"/>
                    </a:lnTo>
                    <a:lnTo>
                      <a:pt x="41" y="640"/>
                    </a:lnTo>
                    <a:lnTo>
                      <a:pt x="14" y="735"/>
                    </a:lnTo>
                    <a:lnTo>
                      <a:pt x="1" y="830"/>
                    </a:lnTo>
                    <a:lnTo>
                      <a:pt x="1" y="925"/>
                    </a:lnTo>
                    <a:lnTo>
                      <a:pt x="1" y="1020"/>
                    </a:lnTo>
                    <a:lnTo>
                      <a:pt x="14" y="1102"/>
                    </a:lnTo>
                    <a:lnTo>
                      <a:pt x="41" y="1197"/>
                    </a:lnTo>
                    <a:lnTo>
                      <a:pt x="69" y="1279"/>
                    </a:lnTo>
                    <a:lnTo>
                      <a:pt x="109" y="1360"/>
                    </a:lnTo>
                    <a:lnTo>
                      <a:pt x="150" y="1442"/>
                    </a:lnTo>
                    <a:lnTo>
                      <a:pt x="205" y="1510"/>
                    </a:lnTo>
                    <a:lnTo>
                      <a:pt x="259" y="1578"/>
                    </a:lnTo>
                    <a:lnTo>
                      <a:pt x="327" y="1632"/>
                    </a:lnTo>
                    <a:lnTo>
                      <a:pt x="409" y="1687"/>
                    </a:lnTo>
                    <a:lnTo>
                      <a:pt x="477" y="1728"/>
                    </a:lnTo>
                    <a:lnTo>
                      <a:pt x="558" y="1769"/>
                    </a:lnTo>
                    <a:lnTo>
                      <a:pt x="640" y="1809"/>
                    </a:lnTo>
                    <a:lnTo>
                      <a:pt x="735" y="1823"/>
                    </a:lnTo>
                    <a:lnTo>
                      <a:pt x="830" y="1837"/>
                    </a:lnTo>
                    <a:lnTo>
                      <a:pt x="926" y="1850"/>
                    </a:lnTo>
                    <a:lnTo>
                      <a:pt x="1021" y="1837"/>
                    </a:lnTo>
                    <a:lnTo>
                      <a:pt x="1102" y="1823"/>
                    </a:lnTo>
                    <a:lnTo>
                      <a:pt x="1198" y="1809"/>
                    </a:lnTo>
                    <a:lnTo>
                      <a:pt x="1279" y="1769"/>
                    </a:lnTo>
                    <a:lnTo>
                      <a:pt x="1361" y="1728"/>
                    </a:lnTo>
                    <a:lnTo>
                      <a:pt x="1442" y="1687"/>
                    </a:lnTo>
                    <a:lnTo>
                      <a:pt x="1510" y="1632"/>
                    </a:lnTo>
                    <a:lnTo>
                      <a:pt x="1578" y="1578"/>
                    </a:lnTo>
                    <a:lnTo>
                      <a:pt x="1633" y="1510"/>
                    </a:lnTo>
                    <a:lnTo>
                      <a:pt x="1687" y="1442"/>
                    </a:lnTo>
                    <a:lnTo>
                      <a:pt x="1728" y="1360"/>
                    </a:lnTo>
                    <a:lnTo>
                      <a:pt x="1769" y="1279"/>
                    </a:lnTo>
                    <a:lnTo>
                      <a:pt x="1810" y="1197"/>
                    </a:lnTo>
                    <a:lnTo>
                      <a:pt x="1823" y="1102"/>
                    </a:lnTo>
                    <a:lnTo>
                      <a:pt x="1837" y="1020"/>
                    </a:lnTo>
                    <a:lnTo>
                      <a:pt x="1851" y="925"/>
                    </a:lnTo>
                    <a:lnTo>
                      <a:pt x="1837" y="830"/>
                    </a:lnTo>
                    <a:lnTo>
                      <a:pt x="1823" y="735"/>
                    </a:lnTo>
                    <a:lnTo>
                      <a:pt x="1810" y="640"/>
                    </a:lnTo>
                    <a:lnTo>
                      <a:pt x="1769" y="558"/>
                    </a:lnTo>
                    <a:lnTo>
                      <a:pt x="1728" y="476"/>
                    </a:lnTo>
                    <a:lnTo>
                      <a:pt x="1687" y="408"/>
                    </a:lnTo>
                    <a:lnTo>
                      <a:pt x="1633" y="327"/>
                    </a:lnTo>
                    <a:lnTo>
                      <a:pt x="1578" y="259"/>
                    </a:lnTo>
                    <a:lnTo>
                      <a:pt x="1510" y="204"/>
                    </a:lnTo>
                    <a:lnTo>
                      <a:pt x="1442" y="150"/>
                    </a:lnTo>
                    <a:lnTo>
                      <a:pt x="1361" y="109"/>
                    </a:lnTo>
                    <a:lnTo>
                      <a:pt x="1279" y="68"/>
                    </a:lnTo>
                    <a:lnTo>
                      <a:pt x="1198" y="41"/>
                    </a:lnTo>
                    <a:lnTo>
                      <a:pt x="1102" y="14"/>
                    </a:lnTo>
                    <a:lnTo>
                      <a:pt x="10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8"/>
              <p:cNvSpPr/>
              <p:nvPr/>
            </p:nvSpPr>
            <p:spPr>
              <a:xfrm>
                <a:off x="1907787" y="2710523"/>
                <a:ext cx="330105" cy="330105"/>
              </a:xfrm>
              <a:custGeom>
                <a:avLst/>
                <a:gdLst/>
                <a:ahLst/>
                <a:cxnLst/>
                <a:rect l="l" t="t" r="r" b="b"/>
                <a:pathLst>
                  <a:path w="11209" h="11209" extrusionOk="0">
                    <a:moveTo>
                      <a:pt x="5604" y="1"/>
                    </a:moveTo>
                    <a:lnTo>
                      <a:pt x="5319" y="14"/>
                    </a:lnTo>
                    <a:lnTo>
                      <a:pt x="5033" y="28"/>
                    </a:lnTo>
                    <a:lnTo>
                      <a:pt x="4747" y="69"/>
                    </a:lnTo>
                    <a:lnTo>
                      <a:pt x="4475" y="109"/>
                    </a:lnTo>
                    <a:lnTo>
                      <a:pt x="4203" y="177"/>
                    </a:lnTo>
                    <a:lnTo>
                      <a:pt x="3945" y="259"/>
                    </a:lnTo>
                    <a:lnTo>
                      <a:pt x="3686" y="341"/>
                    </a:lnTo>
                    <a:lnTo>
                      <a:pt x="3428" y="436"/>
                    </a:lnTo>
                    <a:lnTo>
                      <a:pt x="3183" y="558"/>
                    </a:lnTo>
                    <a:lnTo>
                      <a:pt x="2938" y="681"/>
                    </a:lnTo>
                    <a:lnTo>
                      <a:pt x="2707" y="817"/>
                    </a:lnTo>
                    <a:lnTo>
                      <a:pt x="2476" y="953"/>
                    </a:lnTo>
                    <a:lnTo>
                      <a:pt x="2258" y="1116"/>
                    </a:lnTo>
                    <a:lnTo>
                      <a:pt x="2040" y="1279"/>
                    </a:lnTo>
                    <a:lnTo>
                      <a:pt x="1836" y="1456"/>
                    </a:lnTo>
                    <a:lnTo>
                      <a:pt x="1646" y="1646"/>
                    </a:lnTo>
                    <a:lnTo>
                      <a:pt x="1456" y="1837"/>
                    </a:lnTo>
                    <a:lnTo>
                      <a:pt x="1279" y="2041"/>
                    </a:lnTo>
                    <a:lnTo>
                      <a:pt x="1115" y="2245"/>
                    </a:lnTo>
                    <a:lnTo>
                      <a:pt x="966" y="2476"/>
                    </a:lnTo>
                    <a:lnTo>
                      <a:pt x="816" y="2694"/>
                    </a:lnTo>
                    <a:lnTo>
                      <a:pt x="680" y="2939"/>
                    </a:lnTo>
                    <a:lnTo>
                      <a:pt x="558" y="3170"/>
                    </a:lnTo>
                    <a:lnTo>
                      <a:pt x="449" y="3428"/>
                    </a:lnTo>
                    <a:lnTo>
                      <a:pt x="340" y="3673"/>
                    </a:lnTo>
                    <a:lnTo>
                      <a:pt x="258" y="3932"/>
                    </a:lnTo>
                    <a:lnTo>
                      <a:pt x="177" y="4204"/>
                    </a:lnTo>
                    <a:lnTo>
                      <a:pt x="122" y="4476"/>
                    </a:lnTo>
                    <a:lnTo>
                      <a:pt x="68" y="4748"/>
                    </a:lnTo>
                    <a:lnTo>
                      <a:pt x="41" y="5033"/>
                    </a:lnTo>
                    <a:lnTo>
                      <a:pt x="14" y="5319"/>
                    </a:lnTo>
                    <a:lnTo>
                      <a:pt x="0" y="5605"/>
                    </a:lnTo>
                    <a:lnTo>
                      <a:pt x="14" y="5890"/>
                    </a:lnTo>
                    <a:lnTo>
                      <a:pt x="41" y="6176"/>
                    </a:lnTo>
                    <a:lnTo>
                      <a:pt x="68" y="6462"/>
                    </a:lnTo>
                    <a:lnTo>
                      <a:pt x="122" y="6734"/>
                    </a:lnTo>
                    <a:lnTo>
                      <a:pt x="177" y="7006"/>
                    </a:lnTo>
                    <a:lnTo>
                      <a:pt x="258" y="7264"/>
                    </a:lnTo>
                    <a:lnTo>
                      <a:pt x="340" y="7523"/>
                    </a:lnTo>
                    <a:lnTo>
                      <a:pt x="449" y="7781"/>
                    </a:lnTo>
                    <a:lnTo>
                      <a:pt x="558" y="8026"/>
                    </a:lnTo>
                    <a:lnTo>
                      <a:pt x="680" y="8271"/>
                    </a:lnTo>
                    <a:lnTo>
                      <a:pt x="816" y="8502"/>
                    </a:lnTo>
                    <a:lnTo>
                      <a:pt x="966" y="8733"/>
                    </a:lnTo>
                    <a:lnTo>
                      <a:pt x="1115" y="8951"/>
                    </a:lnTo>
                    <a:lnTo>
                      <a:pt x="1279" y="9169"/>
                    </a:lnTo>
                    <a:lnTo>
                      <a:pt x="1456" y="9373"/>
                    </a:lnTo>
                    <a:lnTo>
                      <a:pt x="1646" y="9563"/>
                    </a:lnTo>
                    <a:lnTo>
                      <a:pt x="1836" y="9754"/>
                    </a:lnTo>
                    <a:lnTo>
                      <a:pt x="2040" y="9930"/>
                    </a:lnTo>
                    <a:lnTo>
                      <a:pt x="2258" y="10094"/>
                    </a:lnTo>
                    <a:lnTo>
                      <a:pt x="2476" y="10243"/>
                    </a:lnTo>
                    <a:lnTo>
                      <a:pt x="2707" y="10393"/>
                    </a:lnTo>
                    <a:lnTo>
                      <a:pt x="2938" y="10529"/>
                    </a:lnTo>
                    <a:lnTo>
                      <a:pt x="3183" y="10651"/>
                    </a:lnTo>
                    <a:lnTo>
                      <a:pt x="3428" y="10760"/>
                    </a:lnTo>
                    <a:lnTo>
                      <a:pt x="3686" y="10869"/>
                    </a:lnTo>
                    <a:lnTo>
                      <a:pt x="3945" y="10951"/>
                    </a:lnTo>
                    <a:lnTo>
                      <a:pt x="4203" y="11032"/>
                    </a:lnTo>
                    <a:lnTo>
                      <a:pt x="4475" y="11087"/>
                    </a:lnTo>
                    <a:lnTo>
                      <a:pt x="4747" y="11141"/>
                    </a:lnTo>
                    <a:lnTo>
                      <a:pt x="5033" y="11168"/>
                    </a:lnTo>
                    <a:lnTo>
                      <a:pt x="5319" y="11195"/>
                    </a:lnTo>
                    <a:lnTo>
                      <a:pt x="5604" y="11209"/>
                    </a:lnTo>
                    <a:lnTo>
                      <a:pt x="5890" y="11195"/>
                    </a:lnTo>
                    <a:lnTo>
                      <a:pt x="6176" y="11168"/>
                    </a:lnTo>
                    <a:lnTo>
                      <a:pt x="6461" y="11141"/>
                    </a:lnTo>
                    <a:lnTo>
                      <a:pt x="6733" y="11087"/>
                    </a:lnTo>
                    <a:lnTo>
                      <a:pt x="7005" y="11032"/>
                    </a:lnTo>
                    <a:lnTo>
                      <a:pt x="7277" y="10951"/>
                    </a:lnTo>
                    <a:lnTo>
                      <a:pt x="7536" y="10869"/>
                    </a:lnTo>
                    <a:lnTo>
                      <a:pt x="7781" y="10760"/>
                    </a:lnTo>
                    <a:lnTo>
                      <a:pt x="8039" y="10651"/>
                    </a:lnTo>
                    <a:lnTo>
                      <a:pt x="8270" y="10529"/>
                    </a:lnTo>
                    <a:lnTo>
                      <a:pt x="8515" y="10393"/>
                    </a:lnTo>
                    <a:lnTo>
                      <a:pt x="8733" y="10243"/>
                    </a:lnTo>
                    <a:lnTo>
                      <a:pt x="8951" y="10094"/>
                    </a:lnTo>
                    <a:lnTo>
                      <a:pt x="9168" y="9930"/>
                    </a:lnTo>
                    <a:lnTo>
                      <a:pt x="9372" y="9754"/>
                    </a:lnTo>
                    <a:lnTo>
                      <a:pt x="9563" y="9563"/>
                    </a:lnTo>
                    <a:lnTo>
                      <a:pt x="9753" y="9373"/>
                    </a:lnTo>
                    <a:lnTo>
                      <a:pt x="9930" y="9169"/>
                    </a:lnTo>
                    <a:lnTo>
                      <a:pt x="10093" y="8951"/>
                    </a:lnTo>
                    <a:lnTo>
                      <a:pt x="10256" y="8733"/>
                    </a:lnTo>
                    <a:lnTo>
                      <a:pt x="10392" y="8502"/>
                    </a:lnTo>
                    <a:lnTo>
                      <a:pt x="10528" y="8271"/>
                    </a:lnTo>
                    <a:lnTo>
                      <a:pt x="10651" y="8026"/>
                    </a:lnTo>
                    <a:lnTo>
                      <a:pt x="10773" y="7781"/>
                    </a:lnTo>
                    <a:lnTo>
                      <a:pt x="10869" y="7523"/>
                    </a:lnTo>
                    <a:lnTo>
                      <a:pt x="10950" y="7264"/>
                    </a:lnTo>
                    <a:lnTo>
                      <a:pt x="11032" y="7006"/>
                    </a:lnTo>
                    <a:lnTo>
                      <a:pt x="11100" y="6734"/>
                    </a:lnTo>
                    <a:lnTo>
                      <a:pt x="11141" y="6462"/>
                    </a:lnTo>
                    <a:lnTo>
                      <a:pt x="11181" y="6176"/>
                    </a:lnTo>
                    <a:lnTo>
                      <a:pt x="11195" y="5890"/>
                    </a:lnTo>
                    <a:lnTo>
                      <a:pt x="11209" y="5605"/>
                    </a:lnTo>
                    <a:lnTo>
                      <a:pt x="11195" y="5319"/>
                    </a:lnTo>
                    <a:lnTo>
                      <a:pt x="11181" y="5033"/>
                    </a:lnTo>
                    <a:lnTo>
                      <a:pt x="11141" y="4748"/>
                    </a:lnTo>
                    <a:lnTo>
                      <a:pt x="11100" y="4476"/>
                    </a:lnTo>
                    <a:lnTo>
                      <a:pt x="11032" y="4204"/>
                    </a:lnTo>
                    <a:lnTo>
                      <a:pt x="10950" y="3932"/>
                    </a:lnTo>
                    <a:lnTo>
                      <a:pt x="10869" y="3673"/>
                    </a:lnTo>
                    <a:lnTo>
                      <a:pt x="10773" y="3428"/>
                    </a:lnTo>
                    <a:lnTo>
                      <a:pt x="10651" y="3170"/>
                    </a:lnTo>
                    <a:lnTo>
                      <a:pt x="10528" y="2939"/>
                    </a:lnTo>
                    <a:lnTo>
                      <a:pt x="10392" y="2694"/>
                    </a:lnTo>
                    <a:lnTo>
                      <a:pt x="10256" y="2476"/>
                    </a:lnTo>
                    <a:lnTo>
                      <a:pt x="10093" y="2245"/>
                    </a:lnTo>
                    <a:lnTo>
                      <a:pt x="9930" y="2041"/>
                    </a:lnTo>
                    <a:lnTo>
                      <a:pt x="9753" y="1837"/>
                    </a:lnTo>
                    <a:lnTo>
                      <a:pt x="9563" y="1646"/>
                    </a:lnTo>
                    <a:lnTo>
                      <a:pt x="9372" y="1456"/>
                    </a:lnTo>
                    <a:lnTo>
                      <a:pt x="9168" y="1279"/>
                    </a:lnTo>
                    <a:lnTo>
                      <a:pt x="8951" y="1116"/>
                    </a:lnTo>
                    <a:lnTo>
                      <a:pt x="8733" y="953"/>
                    </a:lnTo>
                    <a:lnTo>
                      <a:pt x="8515" y="817"/>
                    </a:lnTo>
                    <a:lnTo>
                      <a:pt x="8270" y="681"/>
                    </a:lnTo>
                    <a:lnTo>
                      <a:pt x="8039" y="558"/>
                    </a:lnTo>
                    <a:lnTo>
                      <a:pt x="7781" y="436"/>
                    </a:lnTo>
                    <a:lnTo>
                      <a:pt x="7536" y="341"/>
                    </a:lnTo>
                    <a:lnTo>
                      <a:pt x="7277" y="259"/>
                    </a:lnTo>
                    <a:lnTo>
                      <a:pt x="7005" y="177"/>
                    </a:lnTo>
                    <a:lnTo>
                      <a:pt x="6733" y="109"/>
                    </a:lnTo>
                    <a:lnTo>
                      <a:pt x="6461" y="69"/>
                    </a:lnTo>
                    <a:lnTo>
                      <a:pt x="6176" y="28"/>
                    </a:lnTo>
                    <a:lnTo>
                      <a:pt x="5890" y="14"/>
                    </a:lnTo>
                    <a:lnTo>
                      <a:pt x="56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8"/>
              <p:cNvSpPr/>
              <p:nvPr/>
            </p:nvSpPr>
            <p:spPr>
              <a:xfrm>
                <a:off x="1974669" y="2779820"/>
                <a:ext cx="189923" cy="190306"/>
              </a:xfrm>
              <a:custGeom>
                <a:avLst/>
                <a:gdLst/>
                <a:ahLst/>
                <a:cxnLst/>
                <a:rect l="l" t="t" r="r" b="b"/>
                <a:pathLst>
                  <a:path w="6449" h="6462" extrusionOk="0">
                    <a:moveTo>
                      <a:pt x="3320" y="2272"/>
                    </a:moveTo>
                    <a:lnTo>
                      <a:pt x="3415" y="2300"/>
                    </a:lnTo>
                    <a:lnTo>
                      <a:pt x="3510" y="2313"/>
                    </a:lnTo>
                    <a:lnTo>
                      <a:pt x="3592" y="2354"/>
                    </a:lnTo>
                    <a:lnTo>
                      <a:pt x="3687" y="2395"/>
                    </a:lnTo>
                    <a:lnTo>
                      <a:pt x="3755" y="2436"/>
                    </a:lnTo>
                    <a:lnTo>
                      <a:pt x="3837" y="2490"/>
                    </a:lnTo>
                    <a:lnTo>
                      <a:pt x="3905" y="2558"/>
                    </a:lnTo>
                    <a:lnTo>
                      <a:pt x="3959" y="2626"/>
                    </a:lnTo>
                    <a:lnTo>
                      <a:pt x="4027" y="2694"/>
                    </a:lnTo>
                    <a:lnTo>
                      <a:pt x="4068" y="2776"/>
                    </a:lnTo>
                    <a:lnTo>
                      <a:pt x="4109" y="2857"/>
                    </a:lnTo>
                    <a:lnTo>
                      <a:pt x="4136" y="2953"/>
                    </a:lnTo>
                    <a:lnTo>
                      <a:pt x="4163" y="3034"/>
                    </a:lnTo>
                    <a:lnTo>
                      <a:pt x="4177" y="3129"/>
                    </a:lnTo>
                    <a:lnTo>
                      <a:pt x="4190" y="3238"/>
                    </a:lnTo>
                    <a:lnTo>
                      <a:pt x="4177" y="3333"/>
                    </a:lnTo>
                    <a:lnTo>
                      <a:pt x="4163" y="3429"/>
                    </a:lnTo>
                    <a:lnTo>
                      <a:pt x="4136" y="3524"/>
                    </a:lnTo>
                    <a:lnTo>
                      <a:pt x="4109" y="3605"/>
                    </a:lnTo>
                    <a:lnTo>
                      <a:pt x="4068" y="3687"/>
                    </a:lnTo>
                    <a:lnTo>
                      <a:pt x="4027" y="3769"/>
                    </a:lnTo>
                    <a:lnTo>
                      <a:pt x="3959" y="3837"/>
                    </a:lnTo>
                    <a:lnTo>
                      <a:pt x="3905" y="3905"/>
                    </a:lnTo>
                    <a:lnTo>
                      <a:pt x="3837" y="3973"/>
                    </a:lnTo>
                    <a:lnTo>
                      <a:pt x="3755" y="4027"/>
                    </a:lnTo>
                    <a:lnTo>
                      <a:pt x="3687" y="4082"/>
                    </a:lnTo>
                    <a:lnTo>
                      <a:pt x="3592" y="4122"/>
                    </a:lnTo>
                    <a:lnTo>
                      <a:pt x="3510" y="4150"/>
                    </a:lnTo>
                    <a:lnTo>
                      <a:pt x="3415" y="4177"/>
                    </a:lnTo>
                    <a:lnTo>
                      <a:pt x="3320" y="4190"/>
                    </a:lnTo>
                    <a:lnTo>
                      <a:pt x="3129" y="4190"/>
                    </a:lnTo>
                    <a:lnTo>
                      <a:pt x="3034" y="4177"/>
                    </a:lnTo>
                    <a:lnTo>
                      <a:pt x="2939" y="4150"/>
                    </a:lnTo>
                    <a:lnTo>
                      <a:pt x="2857" y="4122"/>
                    </a:lnTo>
                    <a:lnTo>
                      <a:pt x="2762" y="4082"/>
                    </a:lnTo>
                    <a:lnTo>
                      <a:pt x="2694" y="4027"/>
                    </a:lnTo>
                    <a:lnTo>
                      <a:pt x="2612" y="3973"/>
                    </a:lnTo>
                    <a:lnTo>
                      <a:pt x="2544" y="3905"/>
                    </a:lnTo>
                    <a:lnTo>
                      <a:pt x="2490" y="3837"/>
                    </a:lnTo>
                    <a:lnTo>
                      <a:pt x="2436" y="3769"/>
                    </a:lnTo>
                    <a:lnTo>
                      <a:pt x="2381" y="3687"/>
                    </a:lnTo>
                    <a:lnTo>
                      <a:pt x="2340" y="3605"/>
                    </a:lnTo>
                    <a:lnTo>
                      <a:pt x="2313" y="3524"/>
                    </a:lnTo>
                    <a:lnTo>
                      <a:pt x="2286" y="3429"/>
                    </a:lnTo>
                    <a:lnTo>
                      <a:pt x="2272" y="3333"/>
                    </a:lnTo>
                    <a:lnTo>
                      <a:pt x="2259" y="3238"/>
                    </a:lnTo>
                    <a:lnTo>
                      <a:pt x="2272" y="3129"/>
                    </a:lnTo>
                    <a:lnTo>
                      <a:pt x="2286" y="3034"/>
                    </a:lnTo>
                    <a:lnTo>
                      <a:pt x="2313" y="2953"/>
                    </a:lnTo>
                    <a:lnTo>
                      <a:pt x="2340" y="2857"/>
                    </a:lnTo>
                    <a:lnTo>
                      <a:pt x="2381" y="2776"/>
                    </a:lnTo>
                    <a:lnTo>
                      <a:pt x="2436" y="2694"/>
                    </a:lnTo>
                    <a:lnTo>
                      <a:pt x="2490" y="2626"/>
                    </a:lnTo>
                    <a:lnTo>
                      <a:pt x="2544" y="2558"/>
                    </a:lnTo>
                    <a:lnTo>
                      <a:pt x="2612" y="2490"/>
                    </a:lnTo>
                    <a:lnTo>
                      <a:pt x="2694" y="2436"/>
                    </a:lnTo>
                    <a:lnTo>
                      <a:pt x="2762" y="2395"/>
                    </a:lnTo>
                    <a:lnTo>
                      <a:pt x="2857" y="2354"/>
                    </a:lnTo>
                    <a:lnTo>
                      <a:pt x="2939" y="2313"/>
                    </a:lnTo>
                    <a:lnTo>
                      <a:pt x="3034" y="2300"/>
                    </a:lnTo>
                    <a:lnTo>
                      <a:pt x="3129" y="2272"/>
                    </a:lnTo>
                    <a:close/>
                    <a:moveTo>
                      <a:pt x="2612" y="1"/>
                    </a:moveTo>
                    <a:lnTo>
                      <a:pt x="2612" y="967"/>
                    </a:lnTo>
                    <a:lnTo>
                      <a:pt x="2436" y="1021"/>
                    </a:lnTo>
                    <a:lnTo>
                      <a:pt x="2245" y="1089"/>
                    </a:lnTo>
                    <a:lnTo>
                      <a:pt x="2082" y="1171"/>
                    </a:lnTo>
                    <a:lnTo>
                      <a:pt x="1919" y="1279"/>
                    </a:lnTo>
                    <a:lnTo>
                      <a:pt x="1225" y="586"/>
                    </a:lnTo>
                    <a:lnTo>
                      <a:pt x="490" y="1320"/>
                    </a:lnTo>
                    <a:lnTo>
                      <a:pt x="1198" y="2041"/>
                    </a:lnTo>
                    <a:lnTo>
                      <a:pt x="1130" y="2177"/>
                    </a:lnTo>
                    <a:lnTo>
                      <a:pt x="1062" y="2313"/>
                    </a:lnTo>
                    <a:lnTo>
                      <a:pt x="994" y="2463"/>
                    </a:lnTo>
                    <a:lnTo>
                      <a:pt x="953" y="2626"/>
                    </a:lnTo>
                    <a:lnTo>
                      <a:pt x="1" y="2626"/>
                    </a:lnTo>
                    <a:lnTo>
                      <a:pt x="1" y="3673"/>
                    </a:lnTo>
                    <a:lnTo>
                      <a:pt x="912" y="3673"/>
                    </a:lnTo>
                    <a:lnTo>
                      <a:pt x="953" y="3837"/>
                    </a:lnTo>
                    <a:lnTo>
                      <a:pt x="1007" y="4000"/>
                    </a:lnTo>
                    <a:lnTo>
                      <a:pt x="1062" y="4163"/>
                    </a:lnTo>
                    <a:lnTo>
                      <a:pt x="1143" y="4313"/>
                    </a:lnTo>
                    <a:lnTo>
                      <a:pt x="382" y="5074"/>
                    </a:lnTo>
                    <a:lnTo>
                      <a:pt x="1116" y="5823"/>
                    </a:lnTo>
                    <a:lnTo>
                      <a:pt x="1823" y="5115"/>
                    </a:lnTo>
                    <a:lnTo>
                      <a:pt x="2000" y="5238"/>
                    </a:lnTo>
                    <a:lnTo>
                      <a:pt x="2191" y="5347"/>
                    </a:lnTo>
                    <a:lnTo>
                      <a:pt x="2395" y="5442"/>
                    </a:lnTo>
                    <a:lnTo>
                      <a:pt x="2612" y="5510"/>
                    </a:lnTo>
                    <a:lnTo>
                      <a:pt x="2612" y="6462"/>
                    </a:lnTo>
                    <a:lnTo>
                      <a:pt x="3660" y="6462"/>
                    </a:lnTo>
                    <a:lnTo>
                      <a:pt x="3660" y="5551"/>
                    </a:lnTo>
                    <a:lnTo>
                      <a:pt x="3864" y="5496"/>
                    </a:lnTo>
                    <a:lnTo>
                      <a:pt x="4054" y="5428"/>
                    </a:lnTo>
                    <a:lnTo>
                      <a:pt x="4245" y="5360"/>
                    </a:lnTo>
                    <a:lnTo>
                      <a:pt x="4422" y="5251"/>
                    </a:lnTo>
                    <a:lnTo>
                      <a:pt x="5047" y="5891"/>
                    </a:lnTo>
                    <a:lnTo>
                      <a:pt x="5795" y="5143"/>
                    </a:lnTo>
                    <a:lnTo>
                      <a:pt x="5183" y="4544"/>
                    </a:lnTo>
                    <a:lnTo>
                      <a:pt x="5306" y="4340"/>
                    </a:lnTo>
                    <a:lnTo>
                      <a:pt x="5401" y="4122"/>
                    </a:lnTo>
                    <a:lnTo>
                      <a:pt x="5483" y="3905"/>
                    </a:lnTo>
                    <a:lnTo>
                      <a:pt x="5537" y="3673"/>
                    </a:lnTo>
                    <a:lnTo>
                      <a:pt x="6448" y="3673"/>
                    </a:lnTo>
                    <a:lnTo>
                      <a:pt x="6448" y="2626"/>
                    </a:lnTo>
                    <a:lnTo>
                      <a:pt x="5496" y="2626"/>
                    </a:lnTo>
                    <a:lnTo>
                      <a:pt x="5455" y="2463"/>
                    </a:lnTo>
                    <a:lnTo>
                      <a:pt x="5387" y="2313"/>
                    </a:lnTo>
                    <a:lnTo>
                      <a:pt x="5333" y="2177"/>
                    </a:lnTo>
                    <a:lnTo>
                      <a:pt x="5251" y="2041"/>
                    </a:lnTo>
                    <a:lnTo>
                      <a:pt x="5959" y="1320"/>
                    </a:lnTo>
                    <a:lnTo>
                      <a:pt x="5224" y="586"/>
                    </a:lnTo>
                    <a:lnTo>
                      <a:pt x="4530" y="1279"/>
                    </a:lnTo>
                    <a:lnTo>
                      <a:pt x="4326" y="1157"/>
                    </a:lnTo>
                    <a:lnTo>
                      <a:pt x="4122" y="1048"/>
                    </a:lnTo>
                    <a:lnTo>
                      <a:pt x="3891" y="980"/>
                    </a:lnTo>
                    <a:lnTo>
                      <a:pt x="3660" y="926"/>
                    </a:lnTo>
                    <a:lnTo>
                      <a:pt x="36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8"/>
              <p:cNvSpPr/>
              <p:nvPr/>
            </p:nvSpPr>
            <p:spPr>
              <a:xfrm>
                <a:off x="638262" y="2931667"/>
                <a:ext cx="297681" cy="297268"/>
              </a:xfrm>
              <a:custGeom>
                <a:avLst/>
                <a:gdLst/>
                <a:ahLst/>
                <a:cxnLst/>
                <a:rect l="l" t="t" r="r" b="b"/>
                <a:pathLst>
                  <a:path w="10108" h="10094" extrusionOk="0">
                    <a:moveTo>
                      <a:pt x="204" y="0"/>
                    </a:moveTo>
                    <a:lnTo>
                      <a:pt x="150" y="14"/>
                    </a:lnTo>
                    <a:lnTo>
                      <a:pt x="109" y="27"/>
                    </a:lnTo>
                    <a:lnTo>
                      <a:pt x="82" y="68"/>
                    </a:lnTo>
                    <a:lnTo>
                      <a:pt x="41" y="95"/>
                    </a:lnTo>
                    <a:lnTo>
                      <a:pt x="28" y="136"/>
                    </a:lnTo>
                    <a:lnTo>
                      <a:pt x="14" y="191"/>
                    </a:lnTo>
                    <a:lnTo>
                      <a:pt x="0" y="231"/>
                    </a:lnTo>
                    <a:lnTo>
                      <a:pt x="14" y="272"/>
                    </a:lnTo>
                    <a:lnTo>
                      <a:pt x="28" y="327"/>
                    </a:lnTo>
                    <a:lnTo>
                      <a:pt x="41" y="367"/>
                    </a:lnTo>
                    <a:lnTo>
                      <a:pt x="82" y="395"/>
                    </a:lnTo>
                    <a:lnTo>
                      <a:pt x="9699" y="10025"/>
                    </a:lnTo>
                    <a:lnTo>
                      <a:pt x="9740" y="10052"/>
                    </a:lnTo>
                    <a:lnTo>
                      <a:pt x="9781" y="10066"/>
                    </a:lnTo>
                    <a:lnTo>
                      <a:pt x="9821" y="10080"/>
                    </a:lnTo>
                    <a:lnTo>
                      <a:pt x="9862" y="10093"/>
                    </a:lnTo>
                    <a:lnTo>
                      <a:pt x="9903" y="10080"/>
                    </a:lnTo>
                    <a:lnTo>
                      <a:pt x="9957" y="10066"/>
                    </a:lnTo>
                    <a:lnTo>
                      <a:pt x="9998" y="10052"/>
                    </a:lnTo>
                    <a:lnTo>
                      <a:pt x="10026" y="10025"/>
                    </a:lnTo>
                    <a:lnTo>
                      <a:pt x="10066" y="9984"/>
                    </a:lnTo>
                    <a:lnTo>
                      <a:pt x="10080" y="9944"/>
                    </a:lnTo>
                    <a:lnTo>
                      <a:pt x="10094" y="9903"/>
                    </a:lnTo>
                    <a:lnTo>
                      <a:pt x="10107" y="9848"/>
                    </a:lnTo>
                    <a:lnTo>
                      <a:pt x="10094" y="9808"/>
                    </a:lnTo>
                    <a:lnTo>
                      <a:pt x="10080" y="9767"/>
                    </a:lnTo>
                    <a:lnTo>
                      <a:pt x="10066" y="9726"/>
                    </a:lnTo>
                    <a:lnTo>
                      <a:pt x="10026" y="9685"/>
                    </a:lnTo>
                    <a:lnTo>
                      <a:pt x="408" y="68"/>
                    </a:lnTo>
                    <a:lnTo>
                      <a:pt x="368" y="27"/>
                    </a:lnTo>
                    <a:lnTo>
                      <a:pt x="327" y="14"/>
                    </a:lnTo>
                    <a:lnTo>
                      <a:pt x="2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8"/>
              <p:cNvSpPr/>
              <p:nvPr/>
            </p:nvSpPr>
            <p:spPr>
              <a:xfrm>
                <a:off x="780066" y="3070673"/>
                <a:ext cx="54924" cy="54512"/>
              </a:xfrm>
              <a:custGeom>
                <a:avLst/>
                <a:gdLst/>
                <a:ahLst/>
                <a:cxnLst/>
                <a:rect l="l" t="t" r="r" b="b"/>
                <a:pathLst>
                  <a:path w="1865" h="1851" extrusionOk="0">
                    <a:moveTo>
                      <a:pt x="844" y="0"/>
                    </a:moveTo>
                    <a:lnTo>
                      <a:pt x="749" y="14"/>
                    </a:lnTo>
                    <a:lnTo>
                      <a:pt x="654" y="41"/>
                    </a:lnTo>
                    <a:lnTo>
                      <a:pt x="572" y="68"/>
                    </a:lnTo>
                    <a:lnTo>
                      <a:pt x="490" y="109"/>
                    </a:lnTo>
                    <a:lnTo>
                      <a:pt x="409" y="150"/>
                    </a:lnTo>
                    <a:lnTo>
                      <a:pt x="341" y="204"/>
                    </a:lnTo>
                    <a:lnTo>
                      <a:pt x="273" y="259"/>
                    </a:lnTo>
                    <a:lnTo>
                      <a:pt x="218" y="327"/>
                    </a:lnTo>
                    <a:lnTo>
                      <a:pt x="164" y="408"/>
                    </a:lnTo>
                    <a:lnTo>
                      <a:pt x="123" y="476"/>
                    </a:lnTo>
                    <a:lnTo>
                      <a:pt x="82" y="558"/>
                    </a:lnTo>
                    <a:lnTo>
                      <a:pt x="55" y="640"/>
                    </a:lnTo>
                    <a:lnTo>
                      <a:pt x="28" y="735"/>
                    </a:lnTo>
                    <a:lnTo>
                      <a:pt x="14" y="830"/>
                    </a:lnTo>
                    <a:lnTo>
                      <a:pt x="1" y="925"/>
                    </a:lnTo>
                    <a:lnTo>
                      <a:pt x="14" y="1020"/>
                    </a:lnTo>
                    <a:lnTo>
                      <a:pt x="28" y="1102"/>
                    </a:lnTo>
                    <a:lnTo>
                      <a:pt x="55" y="1197"/>
                    </a:lnTo>
                    <a:lnTo>
                      <a:pt x="82" y="1279"/>
                    </a:lnTo>
                    <a:lnTo>
                      <a:pt x="123" y="1360"/>
                    </a:lnTo>
                    <a:lnTo>
                      <a:pt x="164" y="1442"/>
                    </a:lnTo>
                    <a:lnTo>
                      <a:pt x="218" y="1510"/>
                    </a:lnTo>
                    <a:lnTo>
                      <a:pt x="273" y="1578"/>
                    </a:lnTo>
                    <a:lnTo>
                      <a:pt x="341" y="1632"/>
                    </a:lnTo>
                    <a:lnTo>
                      <a:pt x="409" y="1687"/>
                    </a:lnTo>
                    <a:lnTo>
                      <a:pt x="490" y="1728"/>
                    </a:lnTo>
                    <a:lnTo>
                      <a:pt x="572" y="1769"/>
                    </a:lnTo>
                    <a:lnTo>
                      <a:pt x="654" y="1809"/>
                    </a:lnTo>
                    <a:lnTo>
                      <a:pt x="749" y="1823"/>
                    </a:lnTo>
                    <a:lnTo>
                      <a:pt x="844" y="1837"/>
                    </a:lnTo>
                    <a:lnTo>
                      <a:pt x="939" y="1850"/>
                    </a:lnTo>
                    <a:lnTo>
                      <a:pt x="1035" y="1837"/>
                    </a:lnTo>
                    <a:lnTo>
                      <a:pt x="1116" y="1823"/>
                    </a:lnTo>
                    <a:lnTo>
                      <a:pt x="1211" y="1809"/>
                    </a:lnTo>
                    <a:lnTo>
                      <a:pt x="1293" y="1769"/>
                    </a:lnTo>
                    <a:lnTo>
                      <a:pt x="1375" y="1728"/>
                    </a:lnTo>
                    <a:lnTo>
                      <a:pt x="1456" y="1687"/>
                    </a:lnTo>
                    <a:lnTo>
                      <a:pt x="1524" y="1632"/>
                    </a:lnTo>
                    <a:lnTo>
                      <a:pt x="1592" y="1578"/>
                    </a:lnTo>
                    <a:lnTo>
                      <a:pt x="1647" y="1510"/>
                    </a:lnTo>
                    <a:lnTo>
                      <a:pt x="1701" y="1442"/>
                    </a:lnTo>
                    <a:lnTo>
                      <a:pt x="1742" y="1360"/>
                    </a:lnTo>
                    <a:lnTo>
                      <a:pt x="1783" y="1279"/>
                    </a:lnTo>
                    <a:lnTo>
                      <a:pt x="1823" y="1197"/>
                    </a:lnTo>
                    <a:lnTo>
                      <a:pt x="1837" y="1102"/>
                    </a:lnTo>
                    <a:lnTo>
                      <a:pt x="1851" y="1020"/>
                    </a:lnTo>
                    <a:lnTo>
                      <a:pt x="1864" y="925"/>
                    </a:lnTo>
                    <a:lnTo>
                      <a:pt x="1851" y="830"/>
                    </a:lnTo>
                    <a:lnTo>
                      <a:pt x="1837" y="735"/>
                    </a:lnTo>
                    <a:lnTo>
                      <a:pt x="1823" y="640"/>
                    </a:lnTo>
                    <a:lnTo>
                      <a:pt x="1783" y="558"/>
                    </a:lnTo>
                    <a:lnTo>
                      <a:pt x="1742" y="476"/>
                    </a:lnTo>
                    <a:lnTo>
                      <a:pt x="1701" y="408"/>
                    </a:lnTo>
                    <a:lnTo>
                      <a:pt x="1647" y="327"/>
                    </a:lnTo>
                    <a:lnTo>
                      <a:pt x="1592" y="259"/>
                    </a:lnTo>
                    <a:lnTo>
                      <a:pt x="1524" y="204"/>
                    </a:lnTo>
                    <a:lnTo>
                      <a:pt x="1456" y="150"/>
                    </a:lnTo>
                    <a:lnTo>
                      <a:pt x="1375" y="109"/>
                    </a:lnTo>
                    <a:lnTo>
                      <a:pt x="1293" y="68"/>
                    </a:lnTo>
                    <a:lnTo>
                      <a:pt x="1211" y="41"/>
                    </a:lnTo>
                    <a:lnTo>
                      <a:pt x="1116" y="14"/>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8"/>
              <p:cNvSpPr/>
              <p:nvPr/>
            </p:nvSpPr>
            <p:spPr>
              <a:xfrm>
                <a:off x="457200" y="2719329"/>
                <a:ext cx="330105" cy="329722"/>
              </a:xfrm>
              <a:custGeom>
                <a:avLst/>
                <a:gdLst/>
                <a:ahLst/>
                <a:cxnLst/>
                <a:rect l="l" t="t" r="r" b="b"/>
                <a:pathLst>
                  <a:path w="11209" h="11196" extrusionOk="0">
                    <a:moveTo>
                      <a:pt x="5319" y="1"/>
                    </a:moveTo>
                    <a:lnTo>
                      <a:pt x="5033" y="28"/>
                    </a:lnTo>
                    <a:lnTo>
                      <a:pt x="4747" y="55"/>
                    </a:lnTo>
                    <a:lnTo>
                      <a:pt x="4475" y="110"/>
                    </a:lnTo>
                    <a:lnTo>
                      <a:pt x="4203" y="178"/>
                    </a:lnTo>
                    <a:lnTo>
                      <a:pt x="3931" y="246"/>
                    </a:lnTo>
                    <a:lnTo>
                      <a:pt x="3673" y="341"/>
                    </a:lnTo>
                    <a:lnTo>
                      <a:pt x="3428" y="436"/>
                    </a:lnTo>
                    <a:lnTo>
                      <a:pt x="3169" y="545"/>
                    </a:lnTo>
                    <a:lnTo>
                      <a:pt x="2938" y="667"/>
                    </a:lnTo>
                    <a:lnTo>
                      <a:pt x="2693" y="803"/>
                    </a:lnTo>
                    <a:lnTo>
                      <a:pt x="2476" y="953"/>
                    </a:lnTo>
                    <a:lnTo>
                      <a:pt x="2244" y="1103"/>
                    </a:lnTo>
                    <a:lnTo>
                      <a:pt x="2040" y="1279"/>
                    </a:lnTo>
                    <a:lnTo>
                      <a:pt x="1836" y="1456"/>
                    </a:lnTo>
                    <a:lnTo>
                      <a:pt x="1646" y="1633"/>
                    </a:lnTo>
                    <a:lnTo>
                      <a:pt x="1455" y="1837"/>
                    </a:lnTo>
                    <a:lnTo>
                      <a:pt x="1279" y="2041"/>
                    </a:lnTo>
                    <a:lnTo>
                      <a:pt x="1115" y="2245"/>
                    </a:lnTo>
                    <a:lnTo>
                      <a:pt x="952" y="2463"/>
                    </a:lnTo>
                    <a:lnTo>
                      <a:pt x="816" y="2694"/>
                    </a:lnTo>
                    <a:lnTo>
                      <a:pt x="680" y="2925"/>
                    </a:lnTo>
                    <a:lnTo>
                      <a:pt x="558" y="3170"/>
                    </a:lnTo>
                    <a:lnTo>
                      <a:pt x="435" y="3415"/>
                    </a:lnTo>
                    <a:lnTo>
                      <a:pt x="340" y="3673"/>
                    </a:lnTo>
                    <a:lnTo>
                      <a:pt x="258" y="3932"/>
                    </a:lnTo>
                    <a:lnTo>
                      <a:pt x="177" y="4204"/>
                    </a:lnTo>
                    <a:lnTo>
                      <a:pt x="109" y="4462"/>
                    </a:lnTo>
                    <a:lnTo>
                      <a:pt x="68" y="4748"/>
                    </a:lnTo>
                    <a:lnTo>
                      <a:pt x="27" y="5020"/>
                    </a:lnTo>
                    <a:lnTo>
                      <a:pt x="14" y="5306"/>
                    </a:lnTo>
                    <a:lnTo>
                      <a:pt x="0" y="5591"/>
                    </a:lnTo>
                    <a:lnTo>
                      <a:pt x="14" y="5891"/>
                    </a:lnTo>
                    <a:lnTo>
                      <a:pt x="27" y="6176"/>
                    </a:lnTo>
                    <a:lnTo>
                      <a:pt x="68" y="6448"/>
                    </a:lnTo>
                    <a:lnTo>
                      <a:pt x="109" y="6720"/>
                    </a:lnTo>
                    <a:lnTo>
                      <a:pt x="177" y="6992"/>
                    </a:lnTo>
                    <a:lnTo>
                      <a:pt x="258" y="7265"/>
                    </a:lnTo>
                    <a:lnTo>
                      <a:pt x="340" y="7523"/>
                    </a:lnTo>
                    <a:lnTo>
                      <a:pt x="435" y="7781"/>
                    </a:lnTo>
                    <a:lnTo>
                      <a:pt x="558" y="8026"/>
                    </a:lnTo>
                    <a:lnTo>
                      <a:pt x="680" y="8271"/>
                    </a:lnTo>
                    <a:lnTo>
                      <a:pt x="816" y="8502"/>
                    </a:lnTo>
                    <a:lnTo>
                      <a:pt x="952" y="8734"/>
                    </a:lnTo>
                    <a:lnTo>
                      <a:pt x="1115" y="8951"/>
                    </a:lnTo>
                    <a:lnTo>
                      <a:pt x="1279" y="9155"/>
                    </a:lnTo>
                    <a:lnTo>
                      <a:pt x="1455" y="9359"/>
                    </a:lnTo>
                    <a:lnTo>
                      <a:pt x="1646" y="9563"/>
                    </a:lnTo>
                    <a:lnTo>
                      <a:pt x="1836" y="9740"/>
                    </a:lnTo>
                    <a:lnTo>
                      <a:pt x="2040" y="9917"/>
                    </a:lnTo>
                    <a:lnTo>
                      <a:pt x="2244" y="10080"/>
                    </a:lnTo>
                    <a:lnTo>
                      <a:pt x="2476" y="10243"/>
                    </a:lnTo>
                    <a:lnTo>
                      <a:pt x="2693" y="10393"/>
                    </a:lnTo>
                    <a:lnTo>
                      <a:pt x="2938" y="10516"/>
                    </a:lnTo>
                    <a:lnTo>
                      <a:pt x="3169" y="10652"/>
                    </a:lnTo>
                    <a:lnTo>
                      <a:pt x="3428" y="10760"/>
                    </a:lnTo>
                    <a:lnTo>
                      <a:pt x="3673" y="10856"/>
                    </a:lnTo>
                    <a:lnTo>
                      <a:pt x="3931" y="10951"/>
                    </a:lnTo>
                    <a:lnTo>
                      <a:pt x="4203" y="11019"/>
                    </a:lnTo>
                    <a:lnTo>
                      <a:pt x="4475" y="11087"/>
                    </a:lnTo>
                    <a:lnTo>
                      <a:pt x="4747" y="11128"/>
                    </a:lnTo>
                    <a:lnTo>
                      <a:pt x="5033" y="11168"/>
                    </a:lnTo>
                    <a:lnTo>
                      <a:pt x="5319" y="11196"/>
                    </a:lnTo>
                    <a:lnTo>
                      <a:pt x="5890" y="11196"/>
                    </a:lnTo>
                    <a:lnTo>
                      <a:pt x="6176" y="11168"/>
                    </a:lnTo>
                    <a:lnTo>
                      <a:pt x="6448" y="11128"/>
                    </a:lnTo>
                    <a:lnTo>
                      <a:pt x="6733" y="11087"/>
                    </a:lnTo>
                    <a:lnTo>
                      <a:pt x="7005" y="11019"/>
                    </a:lnTo>
                    <a:lnTo>
                      <a:pt x="7264" y="10951"/>
                    </a:lnTo>
                    <a:lnTo>
                      <a:pt x="7522" y="10856"/>
                    </a:lnTo>
                    <a:lnTo>
                      <a:pt x="7781" y="10760"/>
                    </a:lnTo>
                    <a:lnTo>
                      <a:pt x="8026" y="10652"/>
                    </a:lnTo>
                    <a:lnTo>
                      <a:pt x="8270" y="10516"/>
                    </a:lnTo>
                    <a:lnTo>
                      <a:pt x="8502" y="10393"/>
                    </a:lnTo>
                    <a:lnTo>
                      <a:pt x="8733" y="10243"/>
                    </a:lnTo>
                    <a:lnTo>
                      <a:pt x="8951" y="10080"/>
                    </a:lnTo>
                    <a:lnTo>
                      <a:pt x="9168" y="9917"/>
                    </a:lnTo>
                    <a:lnTo>
                      <a:pt x="9372" y="9740"/>
                    </a:lnTo>
                    <a:lnTo>
                      <a:pt x="9563" y="9563"/>
                    </a:lnTo>
                    <a:lnTo>
                      <a:pt x="9753" y="9359"/>
                    </a:lnTo>
                    <a:lnTo>
                      <a:pt x="9916" y="9155"/>
                    </a:lnTo>
                    <a:lnTo>
                      <a:pt x="10093" y="8951"/>
                    </a:lnTo>
                    <a:lnTo>
                      <a:pt x="10243" y="8734"/>
                    </a:lnTo>
                    <a:lnTo>
                      <a:pt x="10392" y="8502"/>
                    </a:lnTo>
                    <a:lnTo>
                      <a:pt x="10528" y="8271"/>
                    </a:lnTo>
                    <a:lnTo>
                      <a:pt x="10651" y="8026"/>
                    </a:lnTo>
                    <a:lnTo>
                      <a:pt x="10760" y="7781"/>
                    </a:lnTo>
                    <a:lnTo>
                      <a:pt x="10868" y="7523"/>
                    </a:lnTo>
                    <a:lnTo>
                      <a:pt x="10950" y="7265"/>
                    </a:lnTo>
                    <a:lnTo>
                      <a:pt x="11032" y="6992"/>
                    </a:lnTo>
                    <a:lnTo>
                      <a:pt x="11086" y="6720"/>
                    </a:lnTo>
                    <a:lnTo>
                      <a:pt x="11141" y="6448"/>
                    </a:lnTo>
                    <a:lnTo>
                      <a:pt x="11168" y="6176"/>
                    </a:lnTo>
                    <a:lnTo>
                      <a:pt x="11195" y="5891"/>
                    </a:lnTo>
                    <a:lnTo>
                      <a:pt x="11209" y="5591"/>
                    </a:lnTo>
                    <a:lnTo>
                      <a:pt x="11195" y="5306"/>
                    </a:lnTo>
                    <a:lnTo>
                      <a:pt x="11168" y="5020"/>
                    </a:lnTo>
                    <a:lnTo>
                      <a:pt x="11141" y="4748"/>
                    </a:lnTo>
                    <a:lnTo>
                      <a:pt x="11086" y="4462"/>
                    </a:lnTo>
                    <a:lnTo>
                      <a:pt x="11032" y="4204"/>
                    </a:lnTo>
                    <a:lnTo>
                      <a:pt x="10950" y="3932"/>
                    </a:lnTo>
                    <a:lnTo>
                      <a:pt x="10868" y="3673"/>
                    </a:lnTo>
                    <a:lnTo>
                      <a:pt x="10760" y="3415"/>
                    </a:lnTo>
                    <a:lnTo>
                      <a:pt x="10651" y="3170"/>
                    </a:lnTo>
                    <a:lnTo>
                      <a:pt x="10528" y="2925"/>
                    </a:lnTo>
                    <a:lnTo>
                      <a:pt x="10392" y="2694"/>
                    </a:lnTo>
                    <a:lnTo>
                      <a:pt x="10243" y="2463"/>
                    </a:lnTo>
                    <a:lnTo>
                      <a:pt x="10093" y="2245"/>
                    </a:lnTo>
                    <a:lnTo>
                      <a:pt x="9916" y="2041"/>
                    </a:lnTo>
                    <a:lnTo>
                      <a:pt x="9753" y="1837"/>
                    </a:lnTo>
                    <a:lnTo>
                      <a:pt x="9563" y="1633"/>
                    </a:lnTo>
                    <a:lnTo>
                      <a:pt x="9372" y="1456"/>
                    </a:lnTo>
                    <a:lnTo>
                      <a:pt x="9168" y="1279"/>
                    </a:lnTo>
                    <a:lnTo>
                      <a:pt x="8951" y="1103"/>
                    </a:lnTo>
                    <a:lnTo>
                      <a:pt x="8733" y="953"/>
                    </a:lnTo>
                    <a:lnTo>
                      <a:pt x="8502" y="803"/>
                    </a:lnTo>
                    <a:lnTo>
                      <a:pt x="8270" y="667"/>
                    </a:lnTo>
                    <a:lnTo>
                      <a:pt x="8026" y="545"/>
                    </a:lnTo>
                    <a:lnTo>
                      <a:pt x="7781" y="436"/>
                    </a:lnTo>
                    <a:lnTo>
                      <a:pt x="7522" y="341"/>
                    </a:lnTo>
                    <a:lnTo>
                      <a:pt x="7264" y="246"/>
                    </a:lnTo>
                    <a:lnTo>
                      <a:pt x="7005" y="178"/>
                    </a:lnTo>
                    <a:lnTo>
                      <a:pt x="6733" y="110"/>
                    </a:lnTo>
                    <a:lnTo>
                      <a:pt x="6448" y="55"/>
                    </a:lnTo>
                    <a:lnTo>
                      <a:pt x="6176" y="28"/>
                    </a:lnTo>
                    <a:lnTo>
                      <a:pt x="58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8"/>
              <p:cNvSpPr/>
              <p:nvPr/>
            </p:nvSpPr>
            <p:spPr>
              <a:xfrm>
                <a:off x="558952" y="2780233"/>
                <a:ext cx="121010" cy="207946"/>
              </a:xfrm>
              <a:custGeom>
                <a:avLst/>
                <a:gdLst/>
                <a:ahLst/>
                <a:cxnLst/>
                <a:rect l="l" t="t" r="r" b="b"/>
                <a:pathLst>
                  <a:path w="4109" h="7061" extrusionOk="0">
                    <a:moveTo>
                      <a:pt x="3305" y="327"/>
                    </a:moveTo>
                    <a:lnTo>
                      <a:pt x="3401" y="354"/>
                    </a:lnTo>
                    <a:lnTo>
                      <a:pt x="3496" y="408"/>
                    </a:lnTo>
                    <a:lnTo>
                      <a:pt x="3578" y="504"/>
                    </a:lnTo>
                    <a:lnTo>
                      <a:pt x="3646" y="612"/>
                    </a:lnTo>
                    <a:lnTo>
                      <a:pt x="3700" y="762"/>
                    </a:lnTo>
                    <a:lnTo>
                      <a:pt x="3741" y="925"/>
                    </a:lnTo>
                    <a:lnTo>
                      <a:pt x="3768" y="1116"/>
                    </a:lnTo>
                    <a:lnTo>
                      <a:pt x="3782" y="1333"/>
                    </a:lnTo>
                    <a:lnTo>
                      <a:pt x="3782" y="1565"/>
                    </a:lnTo>
                    <a:lnTo>
                      <a:pt x="3754" y="1809"/>
                    </a:lnTo>
                    <a:lnTo>
                      <a:pt x="3727" y="2082"/>
                    </a:lnTo>
                    <a:lnTo>
                      <a:pt x="3673" y="2367"/>
                    </a:lnTo>
                    <a:lnTo>
                      <a:pt x="3605" y="2666"/>
                    </a:lnTo>
                    <a:lnTo>
                      <a:pt x="3523" y="2993"/>
                    </a:lnTo>
                    <a:lnTo>
                      <a:pt x="3414" y="3319"/>
                    </a:lnTo>
                    <a:lnTo>
                      <a:pt x="3292" y="3659"/>
                    </a:lnTo>
                    <a:lnTo>
                      <a:pt x="3156" y="4000"/>
                    </a:lnTo>
                    <a:lnTo>
                      <a:pt x="3006" y="4340"/>
                    </a:lnTo>
                    <a:lnTo>
                      <a:pt x="2843" y="4666"/>
                    </a:lnTo>
                    <a:lnTo>
                      <a:pt x="2680" y="4965"/>
                    </a:lnTo>
                    <a:lnTo>
                      <a:pt x="2517" y="5237"/>
                    </a:lnTo>
                    <a:lnTo>
                      <a:pt x="2340" y="5496"/>
                    </a:lnTo>
                    <a:lnTo>
                      <a:pt x="2163" y="5741"/>
                    </a:lnTo>
                    <a:lnTo>
                      <a:pt x="2000" y="5945"/>
                    </a:lnTo>
                    <a:lnTo>
                      <a:pt x="1823" y="6135"/>
                    </a:lnTo>
                    <a:lnTo>
                      <a:pt x="1660" y="6298"/>
                    </a:lnTo>
                    <a:lnTo>
                      <a:pt x="1496" y="6434"/>
                    </a:lnTo>
                    <a:lnTo>
                      <a:pt x="1347" y="6543"/>
                    </a:lnTo>
                    <a:lnTo>
                      <a:pt x="1197" y="6638"/>
                    </a:lnTo>
                    <a:lnTo>
                      <a:pt x="1047" y="6693"/>
                    </a:lnTo>
                    <a:lnTo>
                      <a:pt x="925" y="6720"/>
                    </a:lnTo>
                    <a:lnTo>
                      <a:pt x="803" y="6734"/>
                    </a:lnTo>
                    <a:lnTo>
                      <a:pt x="707" y="6706"/>
                    </a:lnTo>
                    <a:lnTo>
                      <a:pt x="612" y="6638"/>
                    </a:lnTo>
                    <a:lnTo>
                      <a:pt x="531" y="6557"/>
                    </a:lnTo>
                    <a:lnTo>
                      <a:pt x="463" y="6448"/>
                    </a:lnTo>
                    <a:lnTo>
                      <a:pt x="408" y="6298"/>
                    </a:lnTo>
                    <a:lnTo>
                      <a:pt x="367" y="6135"/>
                    </a:lnTo>
                    <a:lnTo>
                      <a:pt x="340" y="5945"/>
                    </a:lnTo>
                    <a:lnTo>
                      <a:pt x="327" y="5727"/>
                    </a:lnTo>
                    <a:lnTo>
                      <a:pt x="327" y="5496"/>
                    </a:lnTo>
                    <a:lnTo>
                      <a:pt x="354" y="5237"/>
                    </a:lnTo>
                    <a:lnTo>
                      <a:pt x="381" y="4979"/>
                    </a:lnTo>
                    <a:lnTo>
                      <a:pt x="435" y="4680"/>
                    </a:lnTo>
                    <a:lnTo>
                      <a:pt x="503" y="4380"/>
                    </a:lnTo>
                    <a:lnTo>
                      <a:pt x="585" y="4068"/>
                    </a:lnTo>
                    <a:lnTo>
                      <a:pt x="694" y="3741"/>
                    </a:lnTo>
                    <a:lnTo>
                      <a:pt x="816" y="3401"/>
                    </a:lnTo>
                    <a:lnTo>
                      <a:pt x="952" y="3061"/>
                    </a:lnTo>
                    <a:lnTo>
                      <a:pt x="1102" y="2721"/>
                    </a:lnTo>
                    <a:lnTo>
                      <a:pt x="1265" y="2394"/>
                    </a:lnTo>
                    <a:lnTo>
                      <a:pt x="1428" y="2095"/>
                    </a:lnTo>
                    <a:lnTo>
                      <a:pt x="1592" y="1809"/>
                    </a:lnTo>
                    <a:lnTo>
                      <a:pt x="1768" y="1565"/>
                    </a:lnTo>
                    <a:lnTo>
                      <a:pt x="1945" y="1320"/>
                    </a:lnTo>
                    <a:lnTo>
                      <a:pt x="2108" y="1116"/>
                    </a:lnTo>
                    <a:lnTo>
                      <a:pt x="2285" y="925"/>
                    </a:lnTo>
                    <a:lnTo>
                      <a:pt x="2449" y="762"/>
                    </a:lnTo>
                    <a:lnTo>
                      <a:pt x="2612" y="626"/>
                    </a:lnTo>
                    <a:lnTo>
                      <a:pt x="2761" y="504"/>
                    </a:lnTo>
                    <a:lnTo>
                      <a:pt x="2911" y="422"/>
                    </a:lnTo>
                    <a:lnTo>
                      <a:pt x="3061" y="368"/>
                    </a:lnTo>
                    <a:lnTo>
                      <a:pt x="3183" y="327"/>
                    </a:lnTo>
                    <a:close/>
                    <a:moveTo>
                      <a:pt x="3129" y="0"/>
                    </a:moveTo>
                    <a:lnTo>
                      <a:pt x="3033" y="28"/>
                    </a:lnTo>
                    <a:lnTo>
                      <a:pt x="2843" y="82"/>
                    </a:lnTo>
                    <a:lnTo>
                      <a:pt x="2653" y="177"/>
                    </a:lnTo>
                    <a:lnTo>
                      <a:pt x="2462" y="313"/>
                    </a:lnTo>
                    <a:lnTo>
                      <a:pt x="2258" y="476"/>
                    </a:lnTo>
                    <a:lnTo>
                      <a:pt x="2040" y="680"/>
                    </a:lnTo>
                    <a:lnTo>
                      <a:pt x="1850" y="898"/>
                    </a:lnTo>
                    <a:lnTo>
                      <a:pt x="1660" y="1129"/>
                    </a:lnTo>
                    <a:lnTo>
                      <a:pt x="1483" y="1388"/>
                    </a:lnTo>
                    <a:lnTo>
                      <a:pt x="1292" y="1673"/>
                    </a:lnTo>
                    <a:lnTo>
                      <a:pt x="1115" y="1959"/>
                    </a:lnTo>
                    <a:lnTo>
                      <a:pt x="952" y="2272"/>
                    </a:lnTo>
                    <a:lnTo>
                      <a:pt x="789" y="2598"/>
                    </a:lnTo>
                    <a:lnTo>
                      <a:pt x="639" y="2925"/>
                    </a:lnTo>
                    <a:lnTo>
                      <a:pt x="503" y="3265"/>
                    </a:lnTo>
                    <a:lnTo>
                      <a:pt x="381" y="3605"/>
                    </a:lnTo>
                    <a:lnTo>
                      <a:pt x="272" y="3945"/>
                    </a:lnTo>
                    <a:lnTo>
                      <a:pt x="190" y="4272"/>
                    </a:lnTo>
                    <a:lnTo>
                      <a:pt x="109" y="4598"/>
                    </a:lnTo>
                    <a:lnTo>
                      <a:pt x="54" y="4911"/>
                    </a:lnTo>
                    <a:lnTo>
                      <a:pt x="14" y="5210"/>
                    </a:lnTo>
                    <a:lnTo>
                      <a:pt x="0" y="5496"/>
                    </a:lnTo>
                    <a:lnTo>
                      <a:pt x="0" y="5781"/>
                    </a:lnTo>
                    <a:lnTo>
                      <a:pt x="14" y="6040"/>
                    </a:lnTo>
                    <a:lnTo>
                      <a:pt x="54" y="6285"/>
                    </a:lnTo>
                    <a:lnTo>
                      <a:pt x="122" y="6489"/>
                    </a:lnTo>
                    <a:lnTo>
                      <a:pt x="204" y="6666"/>
                    </a:lnTo>
                    <a:lnTo>
                      <a:pt x="245" y="6747"/>
                    </a:lnTo>
                    <a:lnTo>
                      <a:pt x="299" y="6815"/>
                    </a:lnTo>
                    <a:lnTo>
                      <a:pt x="367" y="6870"/>
                    </a:lnTo>
                    <a:lnTo>
                      <a:pt x="422" y="6924"/>
                    </a:lnTo>
                    <a:lnTo>
                      <a:pt x="490" y="6965"/>
                    </a:lnTo>
                    <a:lnTo>
                      <a:pt x="571" y="7006"/>
                    </a:lnTo>
                    <a:lnTo>
                      <a:pt x="653" y="7033"/>
                    </a:lnTo>
                    <a:lnTo>
                      <a:pt x="721" y="7060"/>
                    </a:lnTo>
                    <a:lnTo>
                      <a:pt x="979" y="7060"/>
                    </a:lnTo>
                    <a:lnTo>
                      <a:pt x="1075" y="7033"/>
                    </a:lnTo>
                    <a:lnTo>
                      <a:pt x="1252" y="6978"/>
                    </a:lnTo>
                    <a:lnTo>
                      <a:pt x="1456" y="6870"/>
                    </a:lnTo>
                    <a:lnTo>
                      <a:pt x="1646" y="6747"/>
                    </a:lnTo>
                    <a:lnTo>
                      <a:pt x="1850" y="6570"/>
                    </a:lnTo>
                    <a:lnTo>
                      <a:pt x="2054" y="6380"/>
                    </a:lnTo>
                    <a:lnTo>
                      <a:pt x="2258" y="6162"/>
                    </a:lnTo>
                    <a:lnTo>
                      <a:pt x="2449" y="5917"/>
                    </a:lnTo>
                    <a:lnTo>
                      <a:pt x="2625" y="5673"/>
                    </a:lnTo>
                    <a:lnTo>
                      <a:pt x="2816" y="5387"/>
                    </a:lnTo>
                    <a:lnTo>
                      <a:pt x="2993" y="5101"/>
                    </a:lnTo>
                    <a:lnTo>
                      <a:pt x="3156" y="4788"/>
                    </a:lnTo>
                    <a:lnTo>
                      <a:pt x="3319" y="4462"/>
                    </a:lnTo>
                    <a:lnTo>
                      <a:pt x="3469" y="4136"/>
                    </a:lnTo>
                    <a:lnTo>
                      <a:pt x="3605" y="3795"/>
                    </a:lnTo>
                    <a:lnTo>
                      <a:pt x="3727" y="3455"/>
                    </a:lnTo>
                    <a:lnTo>
                      <a:pt x="3836" y="3115"/>
                    </a:lnTo>
                    <a:lnTo>
                      <a:pt x="3918" y="2789"/>
                    </a:lnTo>
                    <a:lnTo>
                      <a:pt x="3999" y="2462"/>
                    </a:lnTo>
                    <a:lnTo>
                      <a:pt x="4054" y="2150"/>
                    </a:lnTo>
                    <a:lnTo>
                      <a:pt x="4094" y="1850"/>
                    </a:lnTo>
                    <a:lnTo>
                      <a:pt x="4108" y="1565"/>
                    </a:lnTo>
                    <a:lnTo>
                      <a:pt x="4108" y="1279"/>
                    </a:lnTo>
                    <a:lnTo>
                      <a:pt x="4094" y="1007"/>
                    </a:lnTo>
                    <a:lnTo>
                      <a:pt x="4054" y="776"/>
                    </a:lnTo>
                    <a:lnTo>
                      <a:pt x="3986" y="572"/>
                    </a:lnTo>
                    <a:lnTo>
                      <a:pt x="3904" y="395"/>
                    </a:lnTo>
                    <a:lnTo>
                      <a:pt x="3863" y="313"/>
                    </a:lnTo>
                    <a:lnTo>
                      <a:pt x="3809" y="245"/>
                    </a:lnTo>
                    <a:lnTo>
                      <a:pt x="3741" y="191"/>
                    </a:lnTo>
                    <a:lnTo>
                      <a:pt x="3686" y="136"/>
                    </a:lnTo>
                    <a:lnTo>
                      <a:pt x="3605" y="82"/>
                    </a:lnTo>
                    <a:lnTo>
                      <a:pt x="3537" y="55"/>
                    </a:lnTo>
                    <a:lnTo>
                      <a:pt x="3455" y="28"/>
                    </a:lnTo>
                    <a:lnTo>
                      <a:pt x="33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8"/>
              <p:cNvSpPr/>
              <p:nvPr/>
            </p:nvSpPr>
            <p:spPr>
              <a:xfrm>
                <a:off x="538513" y="2794663"/>
                <a:ext cx="161857" cy="179085"/>
              </a:xfrm>
              <a:custGeom>
                <a:avLst/>
                <a:gdLst/>
                <a:ahLst/>
                <a:cxnLst/>
                <a:rect l="l" t="t" r="r" b="b"/>
                <a:pathLst>
                  <a:path w="5496" h="6081" extrusionOk="0">
                    <a:moveTo>
                      <a:pt x="871" y="327"/>
                    </a:moveTo>
                    <a:lnTo>
                      <a:pt x="993" y="340"/>
                    </a:lnTo>
                    <a:lnTo>
                      <a:pt x="1129" y="381"/>
                    </a:lnTo>
                    <a:lnTo>
                      <a:pt x="1279" y="422"/>
                    </a:lnTo>
                    <a:lnTo>
                      <a:pt x="1442" y="476"/>
                    </a:lnTo>
                    <a:lnTo>
                      <a:pt x="1728" y="626"/>
                    </a:lnTo>
                    <a:lnTo>
                      <a:pt x="1959" y="762"/>
                    </a:lnTo>
                    <a:lnTo>
                      <a:pt x="2204" y="911"/>
                    </a:lnTo>
                    <a:lnTo>
                      <a:pt x="2449" y="1102"/>
                    </a:lnTo>
                    <a:lnTo>
                      <a:pt x="2694" y="1292"/>
                    </a:lnTo>
                    <a:lnTo>
                      <a:pt x="2938" y="1510"/>
                    </a:lnTo>
                    <a:lnTo>
                      <a:pt x="3183" y="1741"/>
                    </a:lnTo>
                    <a:lnTo>
                      <a:pt x="3415" y="1986"/>
                    </a:lnTo>
                    <a:lnTo>
                      <a:pt x="3659" y="2258"/>
                    </a:lnTo>
                    <a:lnTo>
                      <a:pt x="3891" y="2544"/>
                    </a:lnTo>
                    <a:lnTo>
                      <a:pt x="4108" y="2829"/>
                    </a:lnTo>
                    <a:lnTo>
                      <a:pt x="4312" y="3101"/>
                    </a:lnTo>
                    <a:lnTo>
                      <a:pt x="4489" y="3373"/>
                    </a:lnTo>
                    <a:lnTo>
                      <a:pt x="4639" y="3646"/>
                    </a:lnTo>
                    <a:lnTo>
                      <a:pt x="4775" y="3904"/>
                    </a:lnTo>
                    <a:lnTo>
                      <a:pt x="4897" y="4149"/>
                    </a:lnTo>
                    <a:lnTo>
                      <a:pt x="4992" y="4380"/>
                    </a:lnTo>
                    <a:lnTo>
                      <a:pt x="5061" y="4611"/>
                    </a:lnTo>
                    <a:lnTo>
                      <a:pt x="5115" y="4815"/>
                    </a:lnTo>
                    <a:lnTo>
                      <a:pt x="5156" y="5006"/>
                    </a:lnTo>
                    <a:lnTo>
                      <a:pt x="5169" y="5169"/>
                    </a:lnTo>
                    <a:lnTo>
                      <a:pt x="5156" y="5319"/>
                    </a:lnTo>
                    <a:lnTo>
                      <a:pt x="5129" y="5455"/>
                    </a:lnTo>
                    <a:lnTo>
                      <a:pt x="5074" y="5563"/>
                    </a:lnTo>
                    <a:lnTo>
                      <a:pt x="5006" y="5645"/>
                    </a:lnTo>
                    <a:lnTo>
                      <a:pt x="4911" y="5700"/>
                    </a:lnTo>
                    <a:lnTo>
                      <a:pt x="4802" y="5740"/>
                    </a:lnTo>
                    <a:lnTo>
                      <a:pt x="4666" y="5754"/>
                    </a:lnTo>
                    <a:lnTo>
                      <a:pt x="4516" y="5740"/>
                    </a:lnTo>
                    <a:lnTo>
                      <a:pt x="4353" y="5700"/>
                    </a:lnTo>
                    <a:lnTo>
                      <a:pt x="4176" y="5645"/>
                    </a:lnTo>
                    <a:lnTo>
                      <a:pt x="3972" y="5563"/>
                    </a:lnTo>
                    <a:lnTo>
                      <a:pt x="3768" y="5455"/>
                    </a:lnTo>
                    <a:lnTo>
                      <a:pt x="3537" y="5319"/>
                    </a:lnTo>
                    <a:lnTo>
                      <a:pt x="3292" y="5155"/>
                    </a:lnTo>
                    <a:lnTo>
                      <a:pt x="3047" y="4979"/>
                    </a:lnTo>
                    <a:lnTo>
                      <a:pt x="2802" y="4788"/>
                    </a:lnTo>
                    <a:lnTo>
                      <a:pt x="2558" y="4570"/>
                    </a:lnTo>
                    <a:lnTo>
                      <a:pt x="2313" y="4339"/>
                    </a:lnTo>
                    <a:lnTo>
                      <a:pt x="2082" y="4081"/>
                    </a:lnTo>
                    <a:lnTo>
                      <a:pt x="1837" y="3822"/>
                    </a:lnTo>
                    <a:lnTo>
                      <a:pt x="1619" y="3550"/>
                    </a:lnTo>
                    <a:lnTo>
                      <a:pt x="1401" y="3278"/>
                    </a:lnTo>
                    <a:lnTo>
                      <a:pt x="1211" y="3006"/>
                    </a:lnTo>
                    <a:lnTo>
                      <a:pt x="1034" y="2734"/>
                    </a:lnTo>
                    <a:lnTo>
                      <a:pt x="871" y="2462"/>
                    </a:lnTo>
                    <a:lnTo>
                      <a:pt x="721" y="2204"/>
                    </a:lnTo>
                    <a:lnTo>
                      <a:pt x="599" y="1932"/>
                    </a:lnTo>
                    <a:lnTo>
                      <a:pt x="504" y="1687"/>
                    </a:lnTo>
                    <a:lnTo>
                      <a:pt x="422" y="1469"/>
                    </a:lnTo>
                    <a:lnTo>
                      <a:pt x="368" y="1251"/>
                    </a:lnTo>
                    <a:lnTo>
                      <a:pt x="340" y="1075"/>
                    </a:lnTo>
                    <a:lnTo>
                      <a:pt x="327" y="898"/>
                    </a:lnTo>
                    <a:lnTo>
                      <a:pt x="340" y="748"/>
                    </a:lnTo>
                    <a:lnTo>
                      <a:pt x="368" y="626"/>
                    </a:lnTo>
                    <a:lnTo>
                      <a:pt x="422" y="517"/>
                    </a:lnTo>
                    <a:lnTo>
                      <a:pt x="490" y="435"/>
                    </a:lnTo>
                    <a:lnTo>
                      <a:pt x="558" y="381"/>
                    </a:lnTo>
                    <a:lnTo>
                      <a:pt x="653" y="354"/>
                    </a:lnTo>
                    <a:lnTo>
                      <a:pt x="748" y="327"/>
                    </a:lnTo>
                    <a:close/>
                    <a:moveTo>
                      <a:pt x="735" y="0"/>
                    </a:moveTo>
                    <a:lnTo>
                      <a:pt x="653" y="14"/>
                    </a:lnTo>
                    <a:lnTo>
                      <a:pt x="558" y="27"/>
                    </a:lnTo>
                    <a:lnTo>
                      <a:pt x="476" y="54"/>
                    </a:lnTo>
                    <a:lnTo>
                      <a:pt x="408" y="95"/>
                    </a:lnTo>
                    <a:lnTo>
                      <a:pt x="340" y="136"/>
                    </a:lnTo>
                    <a:lnTo>
                      <a:pt x="272" y="177"/>
                    </a:lnTo>
                    <a:lnTo>
                      <a:pt x="218" y="245"/>
                    </a:lnTo>
                    <a:lnTo>
                      <a:pt x="164" y="299"/>
                    </a:lnTo>
                    <a:lnTo>
                      <a:pt x="109" y="367"/>
                    </a:lnTo>
                    <a:lnTo>
                      <a:pt x="82" y="449"/>
                    </a:lnTo>
                    <a:lnTo>
                      <a:pt x="41" y="531"/>
                    </a:lnTo>
                    <a:lnTo>
                      <a:pt x="28" y="626"/>
                    </a:lnTo>
                    <a:lnTo>
                      <a:pt x="0" y="816"/>
                    </a:lnTo>
                    <a:lnTo>
                      <a:pt x="0" y="1034"/>
                    </a:lnTo>
                    <a:lnTo>
                      <a:pt x="41" y="1265"/>
                    </a:lnTo>
                    <a:lnTo>
                      <a:pt x="96" y="1524"/>
                    </a:lnTo>
                    <a:lnTo>
                      <a:pt x="191" y="1796"/>
                    </a:lnTo>
                    <a:lnTo>
                      <a:pt x="300" y="2068"/>
                    </a:lnTo>
                    <a:lnTo>
                      <a:pt x="422" y="2340"/>
                    </a:lnTo>
                    <a:lnTo>
                      <a:pt x="572" y="2625"/>
                    </a:lnTo>
                    <a:lnTo>
                      <a:pt x="748" y="2911"/>
                    </a:lnTo>
                    <a:lnTo>
                      <a:pt x="925" y="3197"/>
                    </a:lnTo>
                    <a:lnTo>
                      <a:pt x="1129" y="3482"/>
                    </a:lnTo>
                    <a:lnTo>
                      <a:pt x="1347" y="3768"/>
                    </a:lnTo>
                    <a:lnTo>
                      <a:pt x="1592" y="4040"/>
                    </a:lnTo>
                    <a:lnTo>
                      <a:pt x="1837" y="4312"/>
                    </a:lnTo>
                    <a:lnTo>
                      <a:pt x="2082" y="4570"/>
                    </a:lnTo>
                    <a:lnTo>
                      <a:pt x="2340" y="4815"/>
                    </a:lnTo>
                    <a:lnTo>
                      <a:pt x="2598" y="5047"/>
                    </a:lnTo>
                    <a:lnTo>
                      <a:pt x="2857" y="5251"/>
                    </a:lnTo>
                    <a:lnTo>
                      <a:pt x="3115" y="5441"/>
                    </a:lnTo>
                    <a:lnTo>
                      <a:pt x="3360" y="5604"/>
                    </a:lnTo>
                    <a:lnTo>
                      <a:pt x="3619" y="5754"/>
                    </a:lnTo>
                    <a:lnTo>
                      <a:pt x="3918" y="5904"/>
                    </a:lnTo>
                    <a:lnTo>
                      <a:pt x="4122" y="5972"/>
                    </a:lnTo>
                    <a:lnTo>
                      <a:pt x="4326" y="6040"/>
                    </a:lnTo>
                    <a:lnTo>
                      <a:pt x="4503" y="6067"/>
                    </a:lnTo>
                    <a:lnTo>
                      <a:pt x="4680" y="6080"/>
                    </a:lnTo>
                    <a:lnTo>
                      <a:pt x="4843" y="6067"/>
                    </a:lnTo>
                    <a:lnTo>
                      <a:pt x="4979" y="6040"/>
                    </a:lnTo>
                    <a:lnTo>
                      <a:pt x="5115" y="5972"/>
                    </a:lnTo>
                    <a:lnTo>
                      <a:pt x="5224" y="5890"/>
                    </a:lnTo>
                    <a:lnTo>
                      <a:pt x="5278" y="5836"/>
                    </a:lnTo>
                    <a:lnTo>
                      <a:pt x="5333" y="5781"/>
                    </a:lnTo>
                    <a:lnTo>
                      <a:pt x="5387" y="5700"/>
                    </a:lnTo>
                    <a:lnTo>
                      <a:pt x="5414" y="5631"/>
                    </a:lnTo>
                    <a:lnTo>
                      <a:pt x="5441" y="5550"/>
                    </a:lnTo>
                    <a:lnTo>
                      <a:pt x="5469" y="5455"/>
                    </a:lnTo>
                    <a:lnTo>
                      <a:pt x="5496" y="5264"/>
                    </a:lnTo>
                    <a:lnTo>
                      <a:pt x="5496" y="5047"/>
                    </a:lnTo>
                    <a:lnTo>
                      <a:pt x="5455" y="4815"/>
                    </a:lnTo>
                    <a:lnTo>
                      <a:pt x="5401" y="4557"/>
                    </a:lnTo>
                    <a:lnTo>
                      <a:pt x="5305" y="4285"/>
                    </a:lnTo>
                    <a:lnTo>
                      <a:pt x="5197" y="4013"/>
                    </a:lnTo>
                    <a:lnTo>
                      <a:pt x="5074" y="3741"/>
                    </a:lnTo>
                    <a:lnTo>
                      <a:pt x="4924" y="3455"/>
                    </a:lnTo>
                    <a:lnTo>
                      <a:pt x="4748" y="3169"/>
                    </a:lnTo>
                    <a:lnTo>
                      <a:pt x="4571" y="2884"/>
                    </a:lnTo>
                    <a:lnTo>
                      <a:pt x="4367" y="2598"/>
                    </a:lnTo>
                    <a:lnTo>
                      <a:pt x="4136" y="2312"/>
                    </a:lnTo>
                    <a:lnTo>
                      <a:pt x="3904" y="2040"/>
                    </a:lnTo>
                    <a:lnTo>
                      <a:pt x="3659" y="1755"/>
                    </a:lnTo>
                    <a:lnTo>
                      <a:pt x="3415" y="1510"/>
                    </a:lnTo>
                    <a:lnTo>
                      <a:pt x="3156" y="1265"/>
                    </a:lnTo>
                    <a:lnTo>
                      <a:pt x="2898" y="1034"/>
                    </a:lnTo>
                    <a:lnTo>
                      <a:pt x="2639" y="830"/>
                    </a:lnTo>
                    <a:lnTo>
                      <a:pt x="2381" y="639"/>
                    </a:lnTo>
                    <a:lnTo>
                      <a:pt x="2136" y="476"/>
                    </a:lnTo>
                    <a:lnTo>
                      <a:pt x="1877" y="327"/>
                    </a:lnTo>
                    <a:lnTo>
                      <a:pt x="1619" y="204"/>
                    </a:lnTo>
                    <a:lnTo>
                      <a:pt x="1374" y="109"/>
                    </a:lnTo>
                    <a:lnTo>
                      <a:pt x="1143" y="41"/>
                    </a:lnTo>
                    <a:lnTo>
                      <a:pt x="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8"/>
              <p:cNvSpPr/>
              <p:nvPr/>
            </p:nvSpPr>
            <p:spPr>
              <a:xfrm>
                <a:off x="508061" y="2838721"/>
                <a:ext cx="222760" cy="90971"/>
              </a:xfrm>
              <a:custGeom>
                <a:avLst/>
                <a:gdLst/>
                <a:ahLst/>
                <a:cxnLst/>
                <a:rect l="l" t="t" r="r" b="b"/>
                <a:pathLst>
                  <a:path w="7564" h="3089" extrusionOk="0">
                    <a:moveTo>
                      <a:pt x="4068" y="327"/>
                    </a:moveTo>
                    <a:lnTo>
                      <a:pt x="4421" y="340"/>
                    </a:lnTo>
                    <a:lnTo>
                      <a:pt x="4748" y="354"/>
                    </a:lnTo>
                    <a:lnTo>
                      <a:pt x="5074" y="381"/>
                    </a:lnTo>
                    <a:lnTo>
                      <a:pt x="5387" y="422"/>
                    </a:lnTo>
                    <a:lnTo>
                      <a:pt x="5686" y="463"/>
                    </a:lnTo>
                    <a:lnTo>
                      <a:pt x="5972" y="531"/>
                    </a:lnTo>
                    <a:lnTo>
                      <a:pt x="6231" y="612"/>
                    </a:lnTo>
                    <a:lnTo>
                      <a:pt x="6530" y="721"/>
                    </a:lnTo>
                    <a:lnTo>
                      <a:pt x="6679" y="789"/>
                    </a:lnTo>
                    <a:lnTo>
                      <a:pt x="6815" y="871"/>
                    </a:lnTo>
                    <a:lnTo>
                      <a:pt x="6938" y="939"/>
                    </a:lnTo>
                    <a:lnTo>
                      <a:pt x="7033" y="1021"/>
                    </a:lnTo>
                    <a:lnTo>
                      <a:pt x="7115" y="1102"/>
                    </a:lnTo>
                    <a:lnTo>
                      <a:pt x="7169" y="1197"/>
                    </a:lnTo>
                    <a:lnTo>
                      <a:pt x="7210" y="1279"/>
                    </a:lnTo>
                    <a:lnTo>
                      <a:pt x="7224" y="1374"/>
                    </a:lnTo>
                    <a:lnTo>
                      <a:pt x="7210" y="1483"/>
                    </a:lnTo>
                    <a:lnTo>
                      <a:pt x="7169" y="1592"/>
                    </a:lnTo>
                    <a:lnTo>
                      <a:pt x="7101" y="1701"/>
                    </a:lnTo>
                    <a:lnTo>
                      <a:pt x="6992" y="1809"/>
                    </a:lnTo>
                    <a:lnTo>
                      <a:pt x="6856" y="1918"/>
                    </a:lnTo>
                    <a:lnTo>
                      <a:pt x="6707" y="2027"/>
                    </a:lnTo>
                    <a:lnTo>
                      <a:pt x="6516" y="2136"/>
                    </a:lnTo>
                    <a:lnTo>
                      <a:pt x="6312" y="2231"/>
                    </a:lnTo>
                    <a:lnTo>
                      <a:pt x="6067" y="2326"/>
                    </a:lnTo>
                    <a:lnTo>
                      <a:pt x="5809" y="2408"/>
                    </a:lnTo>
                    <a:lnTo>
                      <a:pt x="5537" y="2490"/>
                    </a:lnTo>
                    <a:lnTo>
                      <a:pt x="5238" y="2558"/>
                    </a:lnTo>
                    <a:lnTo>
                      <a:pt x="4911" y="2626"/>
                    </a:lnTo>
                    <a:lnTo>
                      <a:pt x="4571" y="2680"/>
                    </a:lnTo>
                    <a:lnTo>
                      <a:pt x="4217" y="2721"/>
                    </a:lnTo>
                    <a:lnTo>
                      <a:pt x="3836" y="2748"/>
                    </a:lnTo>
                    <a:lnTo>
                      <a:pt x="3143" y="2748"/>
                    </a:lnTo>
                    <a:lnTo>
                      <a:pt x="2816" y="2734"/>
                    </a:lnTo>
                    <a:lnTo>
                      <a:pt x="2490" y="2707"/>
                    </a:lnTo>
                    <a:lnTo>
                      <a:pt x="2177" y="2666"/>
                    </a:lnTo>
                    <a:lnTo>
                      <a:pt x="1878" y="2612"/>
                    </a:lnTo>
                    <a:lnTo>
                      <a:pt x="1592" y="2558"/>
                    </a:lnTo>
                    <a:lnTo>
                      <a:pt x="1334" y="2476"/>
                    </a:lnTo>
                    <a:lnTo>
                      <a:pt x="1116" y="2394"/>
                    </a:lnTo>
                    <a:lnTo>
                      <a:pt x="912" y="2313"/>
                    </a:lnTo>
                    <a:lnTo>
                      <a:pt x="749" y="2231"/>
                    </a:lnTo>
                    <a:lnTo>
                      <a:pt x="613" y="2136"/>
                    </a:lnTo>
                    <a:lnTo>
                      <a:pt x="490" y="2027"/>
                    </a:lnTo>
                    <a:lnTo>
                      <a:pt x="409" y="1932"/>
                    </a:lnTo>
                    <a:lnTo>
                      <a:pt x="354" y="1823"/>
                    </a:lnTo>
                    <a:lnTo>
                      <a:pt x="341" y="1714"/>
                    </a:lnTo>
                    <a:lnTo>
                      <a:pt x="354" y="1605"/>
                    </a:lnTo>
                    <a:lnTo>
                      <a:pt x="395" y="1497"/>
                    </a:lnTo>
                    <a:lnTo>
                      <a:pt x="463" y="1388"/>
                    </a:lnTo>
                    <a:lnTo>
                      <a:pt x="558" y="1279"/>
                    </a:lnTo>
                    <a:lnTo>
                      <a:pt x="694" y="1170"/>
                    </a:lnTo>
                    <a:lnTo>
                      <a:pt x="857" y="1061"/>
                    </a:lnTo>
                    <a:lnTo>
                      <a:pt x="1034" y="953"/>
                    </a:lnTo>
                    <a:lnTo>
                      <a:pt x="1252" y="857"/>
                    </a:lnTo>
                    <a:lnTo>
                      <a:pt x="1497" y="762"/>
                    </a:lnTo>
                    <a:lnTo>
                      <a:pt x="1769" y="667"/>
                    </a:lnTo>
                    <a:lnTo>
                      <a:pt x="2068" y="585"/>
                    </a:lnTo>
                    <a:lnTo>
                      <a:pt x="2367" y="517"/>
                    </a:lnTo>
                    <a:lnTo>
                      <a:pt x="2694" y="449"/>
                    </a:lnTo>
                    <a:lnTo>
                      <a:pt x="3034" y="408"/>
                    </a:lnTo>
                    <a:lnTo>
                      <a:pt x="3374" y="368"/>
                    </a:lnTo>
                    <a:lnTo>
                      <a:pt x="3728" y="340"/>
                    </a:lnTo>
                    <a:lnTo>
                      <a:pt x="4068" y="327"/>
                    </a:lnTo>
                    <a:close/>
                    <a:moveTo>
                      <a:pt x="4068" y="0"/>
                    </a:moveTo>
                    <a:lnTo>
                      <a:pt x="3700" y="14"/>
                    </a:lnTo>
                    <a:lnTo>
                      <a:pt x="3333" y="41"/>
                    </a:lnTo>
                    <a:lnTo>
                      <a:pt x="2980" y="68"/>
                    </a:lnTo>
                    <a:lnTo>
                      <a:pt x="2639" y="123"/>
                    </a:lnTo>
                    <a:lnTo>
                      <a:pt x="2299" y="191"/>
                    </a:lnTo>
                    <a:lnTo>
                      <a:pt x="1973" y="259"/>
                    </a:lnTo>
                    <a:lnTo>
                      <a:pt x="1674" y="354"/>
                    </a:lnTo>
                    <a:lnTo>
                      <a:pt x="1388" y="449"/>
                    </a:lnTo>
                    <a:lnTo>
                      <a:pt x="1116" y="558"/>
                    </a:lnTo>
                    <a:lnTo>
                      <a:pt x="857" y="680"/>
                    </a:lnTo>
                    <a:lnTo>
                      <a:pt x="626" y="816"/>
                    </a:lnTo>
                    <a:lnTo>
                      <a:pt x="436" y="953"/>
                    </a:lnTo>
                    <a:lnTo>
                      <a:pt x="273" y="1102"/>
                    </a:lnTo>
                    <a:lnTo>
                      <a:pt x="150" y="1252"/>
                    </a:lnTo>
                    <a:lnTo>
                      <a:pt x="109" y="1333"/>
                    </a:lnTo>
                    <a:lnTo>
                      <a:pt x="69" y="1401"/>
                    </a:lnTo>
                    <a:lnTo>
                      <a:pt x="41" y="1483"/>
                    </a:lnTo>
                    <a:lnTo>
                      <a:pt x="14" y="1565"/>
                    </a:lnTo>
                    <a:lnTo>
                      <a:pt x="1" y="1646"/>
                    </a:lnTo>
                    <a:lnTo>
                      <a:pt x="1" y="1728"/>
                    </a:lnTo>
                    <a:lnTo>
                      <a:pt x="28" y="1864"/>
                    </a:lnTo>
                    <a:lnTo>
                      <a:pt x="69" y="2000"/>
                    </a:lnTo>
                    <a:lnTo>
                      <a:pt x="150" y="2136"/>
                    </a:lnTo>
                    <a:lnTo>
                      <a:pt x="245" y="2258"/>
                    </a:lnTo>
                    <a:lnTo>
                      <a:pt x="381" y="2367"/>
                    </a:lnTo>
                    <a:lnTo>
                      <a:pt x="531" y="2476"/>
                    </a:lnTo>
                    <a:lnTo>
                      <a:pt x="708" y="2585"/>
                    </a:lnTo>
                    <a:lnTo>
                      <a:pt x="912" y="2680"/>
                    </a:lnTo>
                    <a:lnTo>
                      <a:pt x="1225" y="2789"/>
                    </a:lnTo>
                    <a:lnTo>
                      <a:pt x="1497" y="2870"/>
                    </a:lnTo>
                    <a:lnTo>
                      <a:pt x="1796" y="2938"/>
                    </a:lnTo>
                    <a:lnTo>
                      <a:pt x="2109" y="2993"/>
                    </a:lnTo>
                    <a:lnTo>
                      <a:pt x="2435" y="3034"/>
                    </a:lnTo>
                    <a:lnTo>
                      <a:pt x="2775" y="3074"/>
                    </a:lnTo>
                    <a:lnTo>
                      <a:pt x="3129" y="3088"/>
                    </a:lnTo>
                    <a:lnTo>
                      <a:pt x="3496" y="3088"/>
                    </a:lnTo>
                    <a:lnTo>
                      <a:pt x="3864" y="3074"/>
                    </a:lnTo>
                    <a:lnTo>
                      <a:pt x="4231" y="3047"/>
                    </a:lnTo>
                    <a:lnTo>
                      <a:pt x="4585" y="3006"/>
                    </a:lnTo>
                    <a:lnTo>
                      <a:pt x="4925" y="2966"/>
                    </a:lnTo>
                    <a:lnTo>
                      <a:pt x="5265" y="2898"/>
                    </a:lnTo>
                    <a:lnTo>
                      <a:pt x="5591" y="2830"/>
                    </a:lnTo>
                    <a:lnTo>
                      <a:pt x="5890" y="2734"/>
                    </a:lnTo>
                    <a:lnTo>
                      <a:pt x="6176" y="2639"/>
                    </a:lnTo>
                    <a:lnTo>
                      <a:pt x="6448" y="2530"/>
                    </a:lnTo>
                    <a:lnTo>
                      <a:pt x="6707" y="2408"/>
                    </a:lnTo>
                    <a:lnTo>
                      <a:pt x="6938" y="2272"/>
                    </a:lnTo>
                    <a:lnTo>
                      <a:pt x="7128" y="2136"/>
                    </a:lnTo>
                    <a:lnTo>
                      <a:pt x="7292" y="1986"/>
                    </a:lnTo>
                    <a:lnTo>
                      <a:pt x="7414" y="1837"/>
                    </a:lnTo>
                    <a:lnTo>
                      <a:pt x="7455" y="1755"/>
                    </a:lnTo>
                    <a:lnTo>
                      <a:pt x="7496" y="1673"/>
                    </a:lnTo>
                    <a:lnTo>
                      <a:pt x="7523" y="1592"/>
                    </a:lnTo>
                    <a:lnTo>
                      <a:pt x="7550" y="1510"/>
                    </a:lnTo>
                    <a:lnTo>
                      <a:pt x="7564" y="1429"/>
                    </a:lnTo>
                    <a:lnTo>
                      <a:pt x="7564" y="1347"/>
                    </a:lnTo>
                    <a:lnTo>
                      <a:pt x="7550" y="1265"/>
                    </a:lnTo>
                    <a:lnTo>
                      <a:pt x="7536" y="1197"/>
                    </a:lnTo>
                    <a:lnTo>
                      <a:pt x="7509" y="1116"/>
                    </a:lnTo>
                    <a:lnTo>
                      <a:pt x="7468" y="1034"/>
                    </a:lnTo>
                    <a:lnTo>
                      <a:pt x="7414" y="966"/>
                    </a:lnTo>
                    <a:lnTo>
                      <a:pt x="7360" y="884"/>
                    </a:lnTo>
                    <a:lnTo>
                      <a:pt x="7224" y="748"/>
                    </a:lnTo>
                    <a:lnTo>
                      <a:pt x="7060" y="612"/>
                    </a:lnTo>
                    <a:lnTo>
                      <a:pt x="6843" y="504"/>
                    </a:lnTo>
                    <a:lnTo>
                      <a:pt x="6611" y="395"/>
                    </a:lnTo>
                    <a:lnTo>
                      <a:pt x="6339" y="286"/>
                    </a:lnTo>
                    <a:lnTo>
                      <a:pt x="6054" y="204"/>
                    </a:lnTo>
                    <a:lnTo>
                      <a:pt x="5768" y="136"/>
                    </a:lnTo>
                    <a:lnTo>
                      <a:pt x="5455" y="82"/>
                    </a:lnTo>
                    <a:lnTo>
                      <a:pt x="5129" y="41"/>
                    </a:lnTo>
                    <a:lnTo>
                      <a:pt x="4789" y="14"/>
                    </a:lnTo>
                    <a:lnTo>
                      <a:pt x="44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8"/>
              <p:cNvSpPr/>
              <p:nvPr/>
            </p:nvSpPr>
            <p:spPr>
              <a:xfrm>
                <a:off x="594999" y="2859543"/>
                <a:ext cx="48887" cy="48916"/>
              </a:xfrm>
              <a:custGeom>
                <a:avLst/>
                <a:gdLst/>
                <a:ahLst/>
                <a:cxnLst/>
                <a:rect l="l" t="t" r="r" b="b"/>
                <a:pathLst>
                  <a:path w="1660" h="1661" extrusionOk="0">
                    <a:moveTo>
                      <a:pt x="830" y="1"/>
                    </a:moveTo>
                    <a:lnTo>
                      <a:pt x="667" y="28"/>
                    </a:lnTo>
                    <a:lnTo>
                      <a:pt x="517" y="69"/>
                    </a:lnTo>
                    <a:lnTo>
                      <a:pt x="381" y="137"/>
                    </a:lnTo>
                    <a:lnTo>
                      <a:pt x="259" y="246"/>
                    </a:lnTo>
                    <a:lnTo>
                      <a:pt x="191" y="300"/>
                    </a:lnTo>
                    <a:lnTo>
                      <a:pt x="150" y="368"/>
                    </a:lnTo>
                    <a:lnTo>
                      <a:pt x="109" y="436"/>
                    </a:lnTo>
                    <a:lnTo>
                      <a:pt x="68" y="504"/>
                    </a:lnTo>
                    <a:lnTo>
                      <a:pt x="41" y="586"/>
                    </a:lnTo>
                    <a:lnTo>
                      <a:pt x="14" y="667"/>
                    </a:lnTo>
                    <a:lnTo>
                      <a:pt x="0" y="749"/>
                    </a:lnTo>
                    <a:lnTo>
                      <a:pt x="0" y="830"/>
                    </a:lnTo>
                    <a:lnTo>
                      <a:pt x="14" y="994"/>
                    </a:lnTo>
                    <a:lnTo>
                      <a:pt x="55" y="1143"/>
                    </a:lnTo>
                    <a:lnTo>
                      <a:pt x="136" y="1293"/>
                    </a:lnTo>
                    <a:lnTo>
                      <a:pt x="232" y="1415"/>
                    </a:lnTo>
                    <a:lnTo>
                      <a:pt x="286" y="1470"/>
                    </a:lnTo>
                    <a:lnTo>
                      <a:pt x="354" y="1511"/>
                    </a:lnTo>
                    <a:lnTo>
                      <a:pt x="422" y="1565"/>
                    </a:lnTo>
                    <a:lnTo>
                      <a:pt x="504" y="1592"/>
                    </a:lnTo>
                    <a:lnTo>
                      <a:pt x="585" y="1633"/>
                    </a:lnTo>
                    <a:lnTo>
                      <a:pt x="667" y="1647"/>
                    </a:lnTo>
                    <a:lnTo>
                      <a:pt x="748" y="1660"/>
                    </a:lnTo>
                    <a:lnTo>
                      <a:pt x="830" y="1660"/>
                    </a:lnTo>
                    <a:lnTo>
                      <a:pt x="980" y="1647"/>
                    </a:lnTo>
                    <a:lnTo>
                      <a:pt x="1143" y="1606"/>
                    </a:lnTo>
                    <a:lnTo>
                      <a:pt x="1279" y="1538"/>
                    </a:lnTo>
                    <a:lnTo>
                      <a:pt x="1401" y="1429"/>
                    </a:lnTo>
                    <a:lnTo>
                      <a:pt x="1456" y="1375"/>
                    </a:lnTo>
                    <a:lnTo>
                      <a:pt x="1510" y="1307"/>
                    </a:lnTo>
                    <a:lnTo>
                      <a:pt x="1551" y="1238"/>
                    </a:lnTo>
                    <a:lnTo>
                      <a:pt x="1592" y="1157"/>
                    </a:lnTo>
                    <a:lnTo>
                      <a:pt x="1619" y="1075"/>
                    </a:lnTo>
                    <a:lnTo>
                      <a:pt x="1646" y="1007"/>
                    </a:lnTo>
                    <a:lnTo>
                      <a:pt x="1660" y="926"/>
                    </a:lnTo>
                    <a:lnTo>
                      <a:pt x="1660" y="844"/>
                    </a:lnTo>
                    <a:lnTo>
                      <a:pt x="1646" y="681"/>
                    </a:lnTo>
                    <a:lnTo>
                      <a:pt x="1592" y="531"/>
                    </a:lnTo>
                    <a:lnTo>
                      <a:pt x="1524" y="382"/>
                    </a:lnTo>
                    <a:lnTo>
                      <a:pt x="1429" y="259"/>
                    </a:lnTo>
                    <a:lnTo>
                      <a:pt x="1361" y="205"/>
                    </a:lnTo>
                    <a:lnTo>
                      <a:pt x="1306" y="150"/>
                    </a:lnTo>
                    <a:lnTo>
                      <a:pt x="1225" y="109"/>
                    </a:lnTo>
                    <a:lnTo>
                      <a:pt x="1157" y="69"/>
                    </a:lnTo>
                    <a:lnTo>
                      <a:pt x="1075" y="41"/>
                    </a:lnTo>
                    <a:lnTo>
                      <a:pt x="993" y="28"/>
                    </a:lnTo>
                    <a:lnTo>
                      <a:pt x="912" y="14"/>
                    </a:lnTo>
                    <a:lnTo>
                      <a:pt x="8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8"/>
              <p:cNvSpPr/>
              <p:nvPr/>
            </p:nvSpPr>
            <p:spPr>
              <a:xfrm>
                <a:off x="661086" y="2790658"/>
                <a:ext cx="28890" cy="28449"/>
              </a:xfrm>
              <a:custGeom>
                <a:avLst/>
                <a:gdLst/>
                <a:ahLst/>
                <a:cxnLst/>
                <a:rect l="l" t="t" r="r" b="b"/>
                <a:pathLst>
                  <a:path w="981" h="966" extrusionOk="0">
                    <a:moveTo>
                      <a:pt x="395" y="0"/>
                    </a:moveTo>
                    <a:lnTo>
                      <a:pt x="314" y="27"/>
                    </a:lnTo>
                    <a:lnTo>
                      <a:pt x="232" y="68"/>
                    </a:lnTo>
                    <a:lnTo>
                      <a:pt x="150" y="136"/>
                    </a:lnTo>
                    <a:lnTo>
                      <a:pt x="96" y="204"/>
                    </a:lnTo>
                    <a:lnTo>
                      <a:pt x="42" y="286"/>
                    </a:lnTo>
                    <a:lnTo>
                      <a:pt x="14" y="381"/>
                    </a:lnTo>
                    <a:lnTo>
                      <a:pt x="1" y="476"/>
                    </a:lnTo>
                    <a:lnTo>
                      <a:pt x="14" y="571"/>
                    </a:lnTo>
                    <a:lnTo>
                      <a:pt x="42" y="667"/>
                    </a:lnTo>
                    <a:lnTo>
                      <a:pt x="82" y="748"/>
                    </a:lnTo>
                    <a:lnTo>
                      <a:pt x="137" y="816"/>
                    </a:lnTo>
                    <a:lnTo>
                      <a:pt x="218" y="884"/>
                    </a:lnTo>
                    <a:lnTo>
                      <a:pt x="300" y="925"/>
                    </a:lnTo>
                    <a:lnTo>
                      <a:pt x="395" y="966"/>
                    </a:lnTo>
                    <a:lnTo>
                      <a:pt x="586" y="966"/>
                    </a:lnTo>
                    <a:lnTo>
                      <a:pt x="681" y="939"/>
                    </a:lnTo>
                    <a:lnTo>
                      <a:pt x="762" y="884"/>
                    </a:lnTo>
                    <a:lnTo>
                      <a:pt x="830" y="830"/>
                    </a:lnTo>
                    <a:lnTo>
                      <a:pt x="899" y="762"/>
                    </a:lnTo>
                    <a:lnTo>
                      <a:pt x="939" y="667"/>
                    </a:lnTo>
                    <a:lnTo>
                      <a:pt x="967" y="585"/>
                    </a:lnTo>
                    <a:lnTo>
                      <a:pt x="980" y="490"/>
                    </a:lnTo>
                    <a:lnTo>
                      <a:pt x="967" y="394"/>
                    </a:lnTo>
                    <a:lnTo>
                      <a:pt x="939" y="299"/>
                    </a:lnTo>
                    <a:lnTo>
                      <a:pt x="899" y="218"/>
                    </a:lnTo>
                    <a:lnTo>
                      <a:pt x="844" y="150"/>
                    </a:lnTo>
                    <a:lnTo>
                      <a:pt x="776" y="82"/>
                    </a:lnTo>
                    <a:lnTo>
                      <a:pt x="681" y="27"/>
                    </a:lnTo>
                    <a:lnTo>
                      <a:pt x="5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8"/>
              <p:cNvSpPr/>
              <p:nvPr/>
            </p:nvSpPr>
            <p:spPr>
              <a:xfrm>
                <a:off x="506471" y="2860750"/>
                <a:ext cx="28449" cy="28861"/>
              </a:xfrm>
              <a:custGeom>
                <a:avLst/>
                <a:gdLst/>
                <a:ahLst/>
                <a:cxnLst/>
                <a:rect l="l" t="t" r="r" b="b"/>
                <a:pathLst>
                  <a:path w="966" h="980" extrusionOk="0">
                    <a:moveTo>
                      <a:pt x="490" y="0"/>
                    </a:moveTo>
                    <a:lnTo>
                      <a:pt x="395" y="14"/>
                    </a:lnTo>
                    <a:lnTo>
                      <a:pt x="299" y="41"/>
                    </a:lnTo>
                    <a:lnTo>
                      <a:pt x="218" y="82"/>
                    </a:lnTo>
                    <a:lnTo>
                      <a:pt x="150" y="136"/>
                    </a:lnTo>
                    <a:lnTo>
                      <a:pt x="82" y="218"/>
                    </a:lnTo>
                    <a:lnTo>
                      <a:pt x="27" y="300"/>
                    </a:lnTo>
                    <a:lnTo>
                      <a:pt x="0" y="395"/>
                    </a:lnTo>
                    <a:lnTo>
                      <a:pt x="0" y="490"/>
                    </a:lnTo>
                    <a:lnTo>
                      <a:pt x="0" y="585"/>
                    </a:lnTo>
                    <a:lnTo>
                      <a:pt x="27" y="667"/>
                    </a:lnTo>
                    <a:lnTo>
                      <a:pt x="68" y="762"/>
                    </a:lnTo>
                    <a:lnTo>
                      <a:pt x="136" y="830"/>
                    </a:lnTo>
                    <a:lnTo>
                      <a:pt x="204" y="898"/>
                    </a:lnTo>
                    <a:lnTo>
                      <a:pt x="286" y="939"/>
                    </a:lnTo>
                    <a:lnTo>
                      <a:pt x="381" y="966"/>
                    </a:lnTo>
                    <a:lnTo>
                      <a:pt x="476" y="980"/>
                    </a:lnTo>
                    <a:lnTo>
                      <a:pt x="571" y="966"/>
                    </a:lnTo>
                    <a:lnTo>
                      <a:pt x="667" y="939"/>
                    </a:lnTo>
                    <a:lnTo>
                      <a:pt x="748" y="898"/>
                    </a:lnTo>
                    <a:lnTo>
                      <a:pt x="816" y="844"/>
                    </a:lnTo>
                    <a:lnTo>
                      <a:pt x="884" y="762"/>
                    </a:lnTo>
                    <a:lnTo>
                      <a:pt x="925" y="681"/>
                    </a:lnTo>
                    <a:lnTo>
                      <a:pt x="966" y="585"/>
                    </a:lnTo>
                    <a:lnTo>
                      <a:pt x="966" y="490"/>
                    </a:lnTo>
                    <a:lnTo>
                      <a:pt x="966" y="395"/>
                    </a:lnTo>
                    <a:lnTo>
                      <a:pt x="939" y="313"/>
                    </a:lnTo>
                    <a:lnTo>
                      <a:pt x="898" y="232"/>
                    </a:lnTo>
                    <a:lnTo>
                      <a:pt x="830" y="150"/>
                    </a:lnTo>
                    <a:lnTo>
                      <a:pt x="762" y="96"/>
                    </a:lnTo>
                    <a:lnTo>
                      <a:pt x="667" y="41"/>
                    </a:lnTo>
                    <a:lnTo>
                      <a:pt x="585" y="14"/>
                    </a:lnTo>
                    <a:lnTo>
                      <a:pt x="4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8"/>
              <p:cNvSpPr/>
              <p:nvPr/>
            </p:nvSpPr>
            <p:spPr>
              <a:xfrm>
                <a:off x="678315" y="2916441"/>
                <a:ext cx="28478" cy="28861"/>
              </a:xfrm>
              <a:custGeom>
                <a:avLst/>
                <a:gdLst/>
                <a:ahLst/>
                <a:cxnLst/>
                <a:rect l="l" t="t" r="r" b="b"/>
                <a:pathLst>
                  <a:path w="967" h="980" extrusionOk="0">
                    <a:moveTo>
                      <a:pt x="490" y="0"/>
                    </a:moveTo>
                    <a:lnTo>
                      <a:pt x="395" y="14"/>
                    </a:lnTo>
                    <a:lnTo>
                      <a:pt x="300" y="41"/>
                    </a:lnTo>
                    <a:lnTo>
                      <a:pt x="218" y="82"/>
                    </a:lnTo>
                    <a:lnTo>
                      <a:pt x="150" y="136"/>
                    </a:lnTo>
                    <a:lnTo>
                      <a:pt x="82" y="218"/>
                    </a:lnTo>
                    <a:lnTo>
                      <a:pt x="41" y="299"/>
                    </a:lnTo>
                    <a:lnTo>
                      <a:pt x="1" y="395"/>
                    </a:lnTo>
                    <a:lnTo>
                      <a:pt x="1" y="490"/>
                    </a:lnTo>
                    <a:lnTo>
                      <a:pt x="1" y="585"/>
                    </a:lnTo>
                    <a:lnTo>
                      <a:pt x="28" y="680"/>
                    </a:lnTo>
                    <a:lnTo>
                      <a:pt x="82" y="762"/>
                    </a:lnTo>
                    <a:lnTo>
                      <a:pt x="137" y="830"/>
                    </a:lnTo>
                    <a:lnTo>
                      <a:pt x="205" y="898"/>
                    </a:lnTo>
                    <a:lnTo>
                      <a:pt x="300" y="939"/>
                    </a:lnTo>
                    <a:lnTo>
                      <a:pt x="382" y="966"/>
                    </a:lnTo>
                    <a:lnTo>
                      <a:pt x="477" y="980"/>
                    </a:lnTo>
                    <a:lnTo>
                      <a:pt x="572" y="966"/>
                    </a:lnTo>
                    <a:lnTo>
                      <a:pt x="667" y="939"/>
                    </a:lnTo>
                    <a:lnTo>
                      <a:pt x="749" y="898"/>
                    </a:lnTo>
                    <a:lnTo>
                      <a:pt x="817" y="844"/>
                    </a:lnTo>
                    <a:lnTo>
                      <a:pt x="885" y="776"/>
                    </a:lnTo>
                    <a:lnTo>
                      <a:pt x="939" y="680"/>
                    </a:lnTo>
                    <a:lnTo>
                      <a:pt x="966" y="585"/>
                    </a:lnTo>
                    <a:lnTo>
                      <a:pt x="966" y="490"/>
                    </a:lnTo>
                    <a:lnTo>
                      <a:pt x="966" y="395"/>
                    </a:lnTo>
                    <a:lnTo>
                      <a:pt x="939" y="313"/>
                    </a:lnTo>
                    <a:lnTo>
                      <a:pt x="898" y="231"/>
                    </a:lnTo>
                    <a:lnTo>
                      <a:pt x="830" y="150"/>
                    </a:lnTo>
                    <a:lnTo>
                      <a:pt x="762" y="95"/>
                    </a:lnTo>
                    <a:lnTo>
                      <a:pt x="681" y="41"/>
                    </a:lnTo>
                    <a:lnTo>
                      <a:pt x="586" y="14"/>
                    </a:lnTo>
                    <a:lnTo>
                      <a:pt x="4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 name="Google Shape;1099;p28"/>
            <p:cNvSpPr/>
            <p:nvPr/>
          </p:nvSpPr>
          <p:spPr>
            <a:xfrm>
              <a:off x="3542850" y="2749725"/>
              <a:ext cx="126000" cy="126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8"/>
            <p:cNvSpPr/>
            <p:nvPr/>
          </p:nvSpPr>
          <p:spPr>
            <a:xfrm>
              <a:off x="5475175" y="2749725"/>
              <a:ext cx="126000" cy="126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8"/>
            <p:cNvSpPr/>
            <p:nvPr/>
          </p:nvSpPr>
          <p:spPr>
            <a:xfrm>
              <a:off x="5160850" y="1646150"/>
              <a:ext cx="126000" cy="126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372E0258-7025-40B3-95A7-5923E4F13A1D}"/>
              </a:ext>
            </a:extLst>
          </p:cNvPr>
          <p:cNvPicPr>
            <a:picLocks noChangeAspect="1"/>
          </p:cNvPicPr>
          <p:nvPr/>
        </p:nvPicPr>
        <p:blipFill>
          <a:blip r:embed="rId3"/>
          <a:stretch>
            <a:fillRect/>
          </a:stretch>
        </p:blipFill>
        <p:spPr>
          <a:xfrm>
            <a:off x="3003342" y="1227964"/>
            <a:ext cx="5596197" cy="33233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3"/>
        <p:cNvGrpSpPr/>
        <p:nvPr/>
      </p:nvGrpSpPr>
      <p:grpSpPr>
        <a:xfrm>
          <a:off x="0" y="0"/>
          <a:ext cx="0" cy="0"/>
          <a:chOff x="0" y="0"/>
          <a:chExt cx="0" cy="0"/>
        </a:xfrm>
      </p:grpSpPr>
      <p:sp>
        <p:nvSpPr>
          <p:cNvPr id="1184" name="Google Shape;1184;p29"/>
          <p:cNvSpPr txBox="1">
            <a:spLocks noGrp="1"/>
          </p:cNvSpPr>
          <p:nvPr>
            <p:ph type="title"/>
          </p:nvPr>
        </p:nvSpPr>
        <p:spPr>
          <a:xfrm>
            <a:off x="457200" y="185004"/>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References</a:t>
            </a:r>
            <a:endParaRPr sz="2400" dirty="0">
              <a:latin typeface="+mj-lt"/>
            </a:endParaRPr>
          </a:p>
        </p:txBody>
      </p:sp>
      <p:grpSp>
        <p:nvGrpSpPr>
          <p:cNvPr id="1186" name="Google Shape;1186;p29"/>
          <p:cNvGrpSpPr/>
          <p:nvPr/>
        </p:nvGrpSpPr>
        <p:grpSpPr>
          <a:xfrm>
            <a:off x="5361462" y="868488"/>
            <a:ext cx="4011277" cy="3734967"/>
            <a:chOff x="457200" y="997005"/>
            <a:chExt cx="4114785" cy="3734967"/>
          </a:xfrm>
        </p:grpSpPr>
        <p:sp>
          <p:nvSpPr>
            <p:cNvPr id="1187" name="Google Shape;1187;p29"/>
            <p:cNvSpPr/>
            <p:nvPr/>
          </p:nvSpPr>
          <p:spPr>
            <a:xfrm>
              <a:off x="457200" y="4475703"/>
              <a:ext cx="3036451" cy="256268"/>
            </a:xfrm>
            <a:custGeom>
              <a:avLst/>
              <a:gdLst/>
              <a:ahLst/>
              <a:cxnLst/>
              <a:rect l="l" t="t" r="r" b="b"/>
              <a:pathLst>
                <a:path w="85915" h="7251" extrusionOk="0">
                  <a:moveTo>
                    <a:pt x="40754" y="1"/>
                  </a:moveTo>
                  <a:lnTo>
                    <a:pt x="38564" y="14"/>
                  </a:lnTo>
                  <a:lnTo>
                    <a:pt x="36414" y="42"/>
                  </a:lnTo>
                  <a:lnTo>
                    <a:pt x="34306" y="69"/>
                  </a:lnTo>
                  <a:lnTo>
                    <a:pt x="32225" y="110"/>
                  </a:lnTo>
                  <a:lnTo>
                    <a:pt x="30184" y="164"/>
                  </a:lnTo>
                  <a:lnTo>
                    <a:pt x="28185" y="219"/>
                  </a:lnTo>
                  <a:lnTo>
                    <a:pt x="26240" y="287"/>
                  </a:lnTo>
                  <a:lnTo>
                    <a:pt x="24335" y="355"/>
                  </a:lnTo>
                  <a:lnTo>
                    <a:pt x="22485" y="436"/>
                  </a:lnTo>
                  <a:lnTo>
                    <a:pt x="20690" y="518"/>
                  </a:lnTo>
                  <a:lnTo>
                    <a:pt x="18935" y="613"/>
                  </a:lnTo>
                  <a:lnTo>
                    <a:pt x="17262" y="722"/>
                  </a:lnTo>
                  <a:lnTo>
                    <a:pt x="15630" y="831"/>
                  </a:lnTo>
                  <a:lnTo>
                    <a:pt x="14079" y="939"/>
                  </a:lnTo>
                  <a:lnTo>
                    <a:pt x="12583" y="1062"/>
                  </a:lnTo>
                  <a:lnTo>
                    <a:pt x="11168" y="1184"/>
                  </a:lnTo>
                  <a:lnTo>
                    <a:pt x="9808" y="1320"/>
                  </a:lnTo>
                  <a:lnTo>
                    <a:pt x="8543" y="1456"/>
                  </a:lnTo>
                  <a:lnTo>
                    <a:pt x="7332" y="1592"/>
                  </a:lnTo>
                  <a:lnTo>
                    <a:pt x="6217" y="1742"/>
                  </a:lnTo>
                  <a:lnTo>
                    <a:pt x="5183" y="1892"/>
                  </a:lnTo>
                  <a:lnTo>
                    <a:pt x="4244" y="2055"/>
                  </a:lnTo>
                  <a:lnTo>
                    <a:pt x="3374" y="2218"/>
                  </a:lnTo>
                  <a:lnTo>
                    <a:pt x="2612" y="2381"/>
                  </a:lnTo>
                  <a:lnTo>
                    <a:pt x="1932" y="2545"/>
                  </a:lnTo>
                  <a:lnTo>
                    <a:pt x="1361" y="2721"/>
                  </a:lnTo>
                  <a:lnTo>
                    <a:pt x="1102" y="2803"/>
                  </a:lnTo>
                  <a:lnTo>
                    <a:pt x="871" y="2898"/>
                  </a:lnTo>
                  <a:lnTo>
                    <a:pt x="667" y="2980"/>
                  </a:lnTo>
                  <a:lnTo>
                    <a:pt x="504" y="3075"/>
                  </a:lnTo>
                  <a:lnTo>
                    <a:pt x="354" y="3157"/>
                  </a:lnTo>
                  <a:lnTo>
                    <a:pt x="218" y="3252"/>
                  </a:lnTo>
                  <a:lnTo>
                    <a:pt x="123" y="3347"/>
                  </a:lnTo>
                  <a:lnTo>
                    <a:pt x="55" y="3442"/>
                  </a:lnTo>
                  <a:lnTo>
                    <a:pt x="14" y="3538"/>
                  </a:lnTo>
                  <a:lnTo>
                    <a:pt x="0" y="3619"/>
                  </a:lnTo>
                  <a:lnTo>
                    <a:pt x="14" y="3714"/>
                  </a:lnTo>
                  <a:lnTo>
                    <a:pt x="55" y="3810"/>
                  </a:lnTo>
                  <a:lnTo>
                    <a:pt x="123" y="3905"/>
                  </a:lnTo>
                  <a:lnTo>
                    <a:pt x="218" y="4000"/>
                  </a:lnTo>
                  <a:lnTo>
                    <a:pt x="354" y="4082"/>
                  </a:lnTo>
                  <a:lnTo>
                    <a:pt x="504" y="4177"/>
                  </a:lnTo>
                  <a:lnTo>
                    <a:pt x="667" y="4272"/>
                  </a:lnTo>
                  <a:lnTo>
                    <a:pt x="871" y="4354"/>
                  </a:lnTo>
                  <a:lnTo>
                    <a:pt x="1102" y="4449"/>
                  </a:lnTo>
                  <a:lnTo>
                    <a:pt x="1361" y="4531"/>
                  </a:lnTo>
                  <a:lnTo>
                    <a:pt x="1932" y="4707"/>
                  </a:lnTo>
                  <a:lnTo>
                    <a:pt x="2612" y="4871"/>
                  </a:lnTo>
                  <a:lnTo>
                    <a:pt x="3374" y="5034"/>
                  </a:lnTo>
                  <a:lnTo>
                    <a:pt x="4244" y="5197"/>
                  </a:lnTo>
                  <a:lnTo>
                    <a:pt x="5183" y="5360"/>
                  </a:lnTo>
                  <a:lnTo>
                    <a:pt x="6217" y="5510"/>
                  </a:lnTo>
                  <a:lnTo>
                    <a:pt x="7332" y="5646"/>
                  </a:lnTo>
                  <a:lnTo>
                    <a:pt x="8543" y="5796"/>
                  </a:lnTo>
                  <a:lnTo>
                    <a:pt x="9808" y="5932"/>
                  </a:lnTo>
                  <a:lnTo>
                    <a:pt x="11168" y="6068"/>
                  </a:lnTo>
                  <a:lnTo>
                    <a:pt x="12583" y="6190"/>
                  </a:lnTo>
                  <a:lnTo>
                    <a:pt x="14079" y="6312"/>
                  </a:lnTo>
                  <a:lnTo>
                    <a:pt x="15630" y="6421"/>
                  </a:lnTo>
                  <a:lnTo>
                    <a:pt x="17262" y="6530"/>
                  </a:lnTo>
                  <a:lnTo>
                    <a:pt x="18935" y="6639"/>
                  </a:lnTo>
                  <a:lnTo>
                    <a:pt x="20690" y="6721"/>
                  </a:lnTo>
                  <a:lnTo>
                    <a:pt x="22485" y="6816"/>
                  </a:lnTo>
                  <a:lnTo>
                    <a:pt x="24335" y="6897"/>
                  </a:lnTo>
                  <a:lnTo>
                    <a:pt x="26240" y="6965"/>
                  </a:lnTo>
                  <a:lnTo>
                    <a:pt x="28185" y="7033"/>
                  </a:lnTo>
                  <a:lnTo>
                    <a:pt x="30184" y="7088"/>
                  </a:lnTo>
                  <a:lnTo>
                    <a:pt x="32225" y="7142"/>
                  </a:lnTo>
                  <a:lnTo>
                    <a:pt x="34306" y="7183"/>
                  </a:lnTo>
                  <a:lnTo>
                    <a:pt x="36414" y="7210"/>
                  </a:lnTo>
                  <a:lnTo>
                    <a:pt x="38564" y="7237"/>
                  </a:lnTo>
                  <a:lnTo>
                    <a:pt x="40754" y="7251"/>
                  </a:lnTo>
                  <a:lnTo>
                    <a:pt x="45175" y="7251"/>
                  </a:lnTo>
                  <a:lnTo>
                    <a:pt x="47351" y="7237"/>
                  </a:lnTo>
                  <a:lnTo>
                    <a:pt x="49500" y="7210"/>
                  </a:lnTo>
                  <a:lnTo>
                    <a:pt x="51622" y="7183"/>
                  </a:lnTo>
                  <a:lnTo>
                    <a:pt x="53690" y="7142"/>
                  </a:lnTo>
                  <a:lnTo>
                    <a:pt x="55730" y="7088"/>
                  </a:lnTo>
                  <a:lnTo>
                    <a:pt x="57730" y="7033"/>
                  </a:lnTo>
                  <a:lnTo>
                    <a:pt x="59675" y="6965"/>
                  </a:lnTo>
                  <a:lnTo>
                    <a:pt x="61579" y="6897"/>
                  </a:lnTo>
                  <a:lnTo>
                    <a:pt x="63429" y="6816"/>
                  </a:lnTo>
                  <a:lnTo>
                    <a:pt x="65238" y="6721"/>
                  </a:lnTo>
                  <a:lnTo>
                    <a:pt x="66980" y="6639"/>
                  </a:lnTo>
                  <a:lnTo>
                    <a:pt x="68666" y="6530"/>
                  </a:lnTo>
                  <a:lnTo>
                    <a:pt x="70285" y="6421"/>
                  </a:lnTo>
                  <a:lnTo>
                    <a:pt x="71836" y="6312"/>
                  </a:lnTo>
                  <a:lnTo>
                    <a:pt x="73332" y="6190"/>
                  </a:lnTo>
                  <a:lnTo>
                    <a:pt x="74760" y="6068"/>
                  </a:lnTo>
                  <a:lnTo>
                    <a:pt x="76107" y="5932"/>
                  </a:lnTo>
                  <a:lnTo>
                    <a:pt x="77386" y="5796"/>
                  </a:lnTo>
                  <a:lnTo>
                    <a:pt x="78583" y="5646"/>
                  </a:lnTo>
                  <a:lnTo>
                    <a:pt x="79698" y="5510"/>
                  </a:lnTo>
                  <a:lnTo>
                    <a:pt x="80732" y="5360"/>
                  </a:lnTo>
                  <a:lnTo>
                    <a:pt x="81684" y="5197"/>
                  </a:lnTo>
                  <a:lnTo>
                    <a:pt x="82541" y="5034"/>
                  </a:lnTo>
                  <a:lnTo>
                    <a:pt x="83303" y="4871"/>
                  </a:lnTo>
                  <a:lnTo>
                    <a:pt x="83983" y="4707"/>
                  </a:lnTo>
                  <a:lnTo>
                    <a:pt x="84568" y="4531"/>
                  </a:lnTo>
                  <a:lnTo>
                    <a:pt x="84813" y="4449"/>
                  </a:lnTo>
                  <a:lnTo>
                    <a:pt x="85044" y="4354"/>
                  </a:lnTo>
                  <a:lnTo>
                    <a:pt x="85248" y="4272"/>
                  </a:lnTo>
                  <a:lnTo>
                    <a:pt x="85425" y="4177"/>
                  </a:lnTo>
                  <a:lnTo>
                    <a:pt x="85574" y="4082"/>
                  </a:lnTo>
                  <a:lnTo>
                    <a:pt x="85697" y="4000"/>
                  </a:lnTo>
                  <a:lnTo>
                    <a:pt x="85792" y="3905"/>
                  </a:lnTo>
                  <a:lnTo>
                    <a:pt x="85860" y="3810"/>
                  </a:lnTo>
                  <a:lnTo>
                    <a:pt x="85901" y="3714"/>
                  </a:lnTo>
                  <a:lnTo>
                    <a:pt x="85914" y="3619"/>
                  </a:lnTo>
                  <a:lnTo>
                    <a:pt x="85901" y="3538"/>
                  </a:lnTo>
                  <a:lnTo>
                    <a:pt x="85860" y="3442"/>
                  </a:lnTo>
                  <a:lnTo>
                    <a:pt x="85792" y="3347"/>
                  </a:lnTo>
                  <a:lnTo>
                    <a:pt x="85697" y="3252"/>
                  </a:lnTo>
                  <a:lnTo>
                    <a:pt x="85574" y="3157"/>
                  </a:lnTo>
                  <a:lnTo>
                    <a:pt x="85425" y="3075"/>
                  </a:lnTo>
                  <a:lnTo>
                    <a:pt x="85248" y="2980"/>
                  </a:lnTo>
                  <a:lnTo>
                    <a:pt x="85044" y="2898"/>
                  </a:lnTo>
                  <a:lnTo>
                    <a:pt x="84813" y="2803"/>
                  </a:lnTo>
                  <a:lnTo>
                    <a:pt x="84568" y="2721"/>
                  </a:lnTo>
                  <a:lnTo>
                    <a:pt x="83983" y="2545"/>
                  </a:lnTo>
                  <a:lnTo>
                    <a:pt x="83303" y="2381"/>
                  </a:lnTo>
                  <a:lnTo>
                    <a:pt x="82541" y="2218"/>
                  </a:lnTo>
                  <a:lnTo>
                    <a:pt x="81684" y="2055"/>
                  </a:lnTo>
                  <a:lnTo>
                    <a:pt x="80732" y="1892"/>
                  </a:lnTo>
                  <a:lnTo>
                    <a:pt x="79698" y="1742"/>
                  </a:lnTo>
                  <a:lnTo>
                    <a:pt x="78583" y="1592"/>
                  </a:lnTo>
                  <a:lnTo>
                    <a:pt x="77386" y="1456"/>
                  </a:lnTo>
                  <a:lnTo>
                    <a:pt x="76107" y="1320"/>
                  </a:lnTo>
                  <a:lnTo>
                    <a:pt x="74760" y="1184"/>
                  </a:lnTo>
                  <a:lnTo>
                    <a:pt x="73332" y="1062"/>
                  </a:lnTo>
                  <a:lnTo>
                    <a:pt x="71836" y="939"/>
                  </a:lnTo>
                  <a:lnTo>
                    <a:pt x="70285" y="831"/>
                  </a:lnTo>
                  <a:lnTo>
                    <a:pt x="68666" y="722"/>
                  </a:lnTo>
                  <a:lnTo>
                    <a:pt x="66980" y="613"/>
                  </a:lnTo>
                  <a:lnTo>
                    <a:pt x="65238" y="518"/>
                  </a:lnTo>
                  <a:lnTo>
                    <a:pt x="63429" y="436"/>
                  </a:lnTo>
                  <a:lnTo>
                    <a:pt x="61579" y="355"/>
                  </a:lnTo>
                  <a:lnTo>
                    <a:pt x="59675" y="287"/>
                  </a:lnTo>
                  <a:lnTo>
                    <a:pt x="57730" y="219"/>
                  </a:lnTo>
                  <a:lnTo>
                    <a:pt x="55730" y="164"/>
                  </a:lnTo>
                  <a:lnTo>
                    <a:pt x="53690" y="110"/>
                  </a:lnTo>
                  <a:lnTo>
                    <a:pt x="51622" y="69"/>
                  </a:lnTo>
                  <a:lnTo>
                    <a:pt x="49500" y="42"/>
                  </a:lnTo>
                  <a:lnTo>
                    <a:pt x="47351" y="14"/>
                  </a:lnTo>
                  <a:lnTo>
                    <a:pt x="45175"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9"/>
            <p:cNvSpPr/>
            <p:nvPr/>
          </p:nvSpPr>
          <p:spPr>
            <a:xfrm>
              <a:off x="1125429" y="3092593"/>
              <a:ext cx="204386" cy="1191325"/>
            </a:xfrm>
            <a:custGeom>
              <a:avLst/>
              <a:gdLst/>
              <a:ahLst/>
              <a:cxnLst/>
              <a:rect l="l" t="t" r="r" b="b"/>
              <a:pathLst>
                <a:path w="5783" h="33708" extrusionOk="0">
                  <a:moveTo>
                    <a:pt x="531" y="0"/>
                  </a:moveTo>
                  <a:lnTo>
                    <a:pt x="423" y="14"/>
                  </a:lnTo>
                  <a:lnTo>
                    <a:pt x="327" y="41"/>
                  </a:lnTo>
                  <a:lnTo>
                    <a:pt x="232" y="96"/>
                  </a:lnTo>
                  <a:lnTo>
                    <a:pt x="151" y="164"/>
                  </a:lnTo>
                  <a:lnTo>
                    <a:pt x="96" y="245"/>
                  </a:lnTo>
                  <a:lnTo>
                    <a:pt x="42" y="327"/>
                  </a:lnTo>
                  <a:lnTo>
                    <a:pt x="15" y="422"/>
                  </a:lnTo>
                  <a:lnTo>
                    <a:pt x="1" y="531"/>
                  </a:lnTo>
                  <a:lnTo>
                    <a:pt x="1" y="10420"/>
                  </a:lnTo>
                  <a:lnTo>
                    <a:pt x="15" y="10529"/>
                  </a:lnTo>
                  <a:lnTo>
                    <a:pt x="42" y="10624"/>
                  </a:lnTo>
                  <a:lnTo>
                    <a:pt x="83" y="10719"/>
                  </a:lnTo>
                  <a:lnTo>
                    <a:pt x="151" y="10801"/>
                  </a:lnTo>
                  <a:lnTo>
                    <a:pt x="4721" y="15371"/>
                  </a:lnTo>
                  <a:lnTo>
                    <a:pt x="4721" y="19983"/>
                  </a:lnTo>
                  <a:lnTo>
                    <a:pt x="341" y="24376"/>
                  </a:lnTo>
                  <a:lnTo>
                    <a:pt x="273" y="24444"/>
                  </a:lnTo>
                  <a:lnTo>
                    <a:pt x="219" y="24539"/>
                  </a:lnTo>
                  <a:lnTo>
                    <a:pt x="191" y="24635"/>
                  </a:lnTo>
                  <a:lnTo>
                    <a:pt x="178" y="24743"/>
                  </a:lnTo>
                  <a:lnTo>
                    <a:pt x="178" y="33177"/>
                  </a:lnTo>
                  <a:lnTo>
                    <a:pt x="191" y="33286"/>
                  </a:lnTo>
                  <a:lnTo>
                    <a:pt x="219" y="33395"/>
                  </a:lnTo>
                  <a:lnTo>
                    <a:pt x="273" y="33476"/>
                  </a:lnTo>
                  <a:lnTo>
                    <a:pt x="341" y="33558"/>
                  </a:lnTo>
                  <a:lnTo>
                    <a:pt x="409" y="33626"/>
                  </a:lnTo>
                  <a:lnTo>
                    <a:pt x="504" y="33667"/>
                  </a:lnTo>
                  <a:lnTo>
                    <a:pt x="599" y="33707"/>
                  </a:lnTo>
                  <a:lnTo>
                    <a:pt x="817" y="33707"/>
                  </a:lnTo>
                  <a:lnTo>
                    <a:pt x="912" y="33667"/>
                  </a:lnTo>
                  <a:lnTo>
                    <a:pt x="1007" y="33626"/>
                  </a:lnTo>
                  <a:lnTo>
                    <a:pt x="1089" y="33558"/>
                  </a:lnTo>
                  <a:lnTo>
                    <a:pt x="1144" y="33476"/>
                  </a:lnTo>
                  <a:lnTo>
                    <a:pt x="1198" y="33395"/>
                  </a:lnTo>
                  <a:lnTo>
                    <a:pt x="1225" y="33286"/>
                  </a:lnTo>
                  <a:lnTo>
                    <a:pt x="1239" y="33177"/>
                  </a:lnTo>
                  <a:lnTo>
                    <a:pt x="1239" y="24961"/>
                  </a:lnTo>
                  <a:lnTo>
                    <a:pt x="5632" y="20581"/>
                  </a:lnTo>
                  <a:lnTo>
                    <a:pt x="5700" y="20499"/>
                  </a:lnTo>
                  <a:lnTo>
                    <a:pt x="5741" y="20404"/>
                  </a:lnTo>
                  <a:lnTo>
                    <a:pt x="5768" y="20309"/>
                  </a:lnTo>
                  <a:lnTo>
                    <a:pt x="5782" y="20200"/>
                  </a:lnTo>
                  <a:lnTo>
                    <a:pt x="5782" y="15154"/>
                  </a:lnTo>
                  <a:lnTo>
                    <a:pt x="5768" y="15045"/>
                  </a:lnTo>
                  <a:lnTo>
                    <a:pt x="5741" y="14950"/>
                  </a:lnTo>
                  <a:lnTo>
                    <a:pt x="5700" y="14854"/>
                  </a:lnTo>
                  <a:lnTo>
                    <a:pt x="5632" y="14773"/>
                  </a:lnTo>
                  <a:lnTo>
                    <a:pt x="1062" y="10202"/>
                  </a:lnTo>
                  <a:lnTo>
                    <a:pt x="1062" y="531"/>
                  </a:lnTo>
                  <a:lnTo>
                    <a:pt x="1048" y="422"/>
                  </a:lnTo>
                  <a:lnTo>
                    <a:pt x="1021" y="327"/>
                  </a:lnTo>
                  <a:lnTo>
                    <a:pt x="967" y="245"/>
                  </a:lnTo>
                  <a:lnTo>
                    <a:pt x="899" y="164"/>
                  </a:lnTo>
                  <a:lnTo>
                    <a:pt x="831" y="96"/>
                  </a:lnTo>
                  <a:lnTo>
                    <a:pt x="735" y="41"/>
                  </a:lnTo>
                  <a:lnTo>
                    <a:pt x="640" y="14"/>
                  </a:lnTo>
                  <a:lnTo>
                    <a:pt x="5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9"/>
            <p:cNvSpPr/>
            <p:nvPr/>
          </p:nvSpPr>
          <p:spPr>
            <a:xfrm>
              <a:off x="1484583" y="3638253"/>
              <a:ext cx="111541" cy="667302"/>
            </a:xfrm>
            <a:custGeom>
              <a:avLst/>
              <a:gdLst/>
              <a:ahLst/>
              <a:cxnLst/>
              <a:rect l="l" t="t" r="r" b="b"/>
              <a:pathLst>
                <a:path w="3156" h="18881" extrusionOk="0">
                  <a:moveTo>
                    <a:pt x="2517" y="0"/>
                  </a:moveTo>
                  <a:lnTo>
                    <a:pt x="2421" y="41"/>
                  </a:lnTo>
                  <a:lnTo>
                    <a:pt x="2326" y="82"/>
                  </a:lnTo>
                  <a:lnTo>
                    <a:pt x="2244" y="150"/>
                  </a:lnTo>
                  <a:lnTo>
                    <a:pt x="2176" y="232"/>
                  </a:lnTo>
                  <a:lnTo>
                    <a:pt x="2136" y="313"/>
                  </a:lnTo>
                  <a:lnTo>
                    <a:pt x="2108" y="422"/>
                  </a:lnTo>
                  <a:lnTo>
                    <a:pt x="2095" y="531"/>
                  </a:lnTo>
                  <a:lnTo>
                    <a:pt x="2095" y="6489"/>
                  </a:lnTo>
                  <a:lnTo>
                    <a:pt x="163" y="8420"/>
                  </a:lnTo>
                  <a:lnTo>
                    <a:pt x="95" y="8502"/>
                  </a:lnTo>
                  <a:lnTo>
                    <a:pt x="41" y="8583"/>
                  </a:lnTo>
                  <a:lnTo>
                    <a:pt x="14" y="8692"/>
                  </a:lnTo>
                  <a:lnTo>
                    <a:pt x="0" y="8787"/>
                  </a:lnTo>
                  <a:lnTo>
                    <a:pt x="0" y="18350"/>
                  </a:lnTo>
                  <a:lnTo>
                    <a:pt x="14" y="18459"/>
                  </a:lnTo>
                  <a:lnTo>
                    <a:pt x="41" y="18568"/>
                  </a:lnTo>
                  <a:lnTo>
                    <a:pt x="95" y="18649"/>
                  </a:lnTo>
                  <a:lnTo>
                    <a:pt x="163" y="18731"/>
                  </a:lnTo>
                  <a:lnTo>
                    <a:pt x="245" y="18799"/>
                  </a:lnTo>
                  <a:lnTo>
                    <a:pt x="327" y="18840"/>
                  </a:lnTo>
                  <a:lnTo>
                    <a:pt x="422" y="18881"/>
                  </a:lnTo>
                  <a:lnTo>
                    <a:pt x="639" y="18881"/>
                  </a:lnTo>
                  <a:lnTo>
                    <a:pt x="735" y="18840"/>
                  </a:lnTo>
                  <a:lnTo>
                    <a:pt x="830" y="18799"/>
                  </a:lnTo>
                  <a:lnTo>
                    <a:pt x="911" y="18731"/>
                  </a:lnTo>
                  <a:lnTo>
                    <a:pt x="979" y="18649"/>
                  </a:lnTo>
                  <a:lnTo>
                    <a:pt x="1020" y="18568"/>
                  </a:lnTo>
                  <a:lnTo>
                    <a:pt x="1047" y="18459"/>
                  </a:lnTo>
                  <a:lnTo>
                    <a:pt x="1061" y="18350"/>
                  </a:lnTo>
                  <a:lnTo>
                    <a:pt x="1061" y="9005"/>
                  </a:lnTo>
                  <a:lnTo>
                    <a:pt x="2993" y="7074"/>
                  </a:lnTo>
                  <a:lnTo>
                    <a:pt x="3061" y="6992"/>
                  </a:lnTo>
                  <a:lnTo>
                    <a:pt x="3115" y="6910"/>
                  </a:lnTo>
                  <a:lnTo>
                    <a:pt x="3142" y="6802"/>
                  </a:lnTo>
                  <a:lnTo>
                    <a:pt x="3156" y="6706"/>
                  </a:lnTo>
                  <a:lnTo>
                    <a:pt x="3156" y="531"/>
                  </a:lnTo>
                  <a:lnTo>
                    <a:pt x="3142" y="422"/>
                  </a:lnTo>
                  <a:lnTo>
                    <a:pt x="3115" y="313"/>
                  </a:lnTo>
                  <a:lnTo>
                    <a:pt x="3061" y="232"/>
                  </a:lnTo>
                  <a:lnTo>
                    <a:pt x="2993" y="150"/>
                  </a:lnTo>
                  <a:lnTo>
                    <a:pt x="2925" y="82"/>
                  </a:lnTo>
                  <a:lnTo>
                    <a:pt x="2829" y="41"/>
                  </a:lnTo>
                  <a:lnTo>
                    <a:pt x="27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9"/>
            <p:cNvSpPr/>
            <p:nvPr/>
          </p:nvSpPr>
          <p:spPr>
            <a:xfrm>
              <a:off x="1689360" y="3070009"/>
              <a:ext cx="205799" cy="1235538"/>
            </a:xfrm>
            <a:custGeom>
              <a:avLst/>
              <a:gdLst/>
              <a:ahLst/>
              <a:cxnLst/>
              <a:rect l="l" t="t" r="r" b="b"/>
              <a:pathLst>
                <a:path w="5823" h="34959" extrusionOk="0">
                  <a:moveTo>
                    <a:pt x="531" y="0"/>
                  </a:moveTo>
                  <a:lnTo>
                    <a:pt x="422" y="14"/>
                  </a:lnTo>
                  <a:lnTo>
                    <a:pt x="327" y="41"/>
                  </a:lnTo>
                  <a:lnTo>
                    <a:pt x="232" y="95"/>
                  </a:lnTo>
                  <a:lnTo>
                    <a:pt x="164" y="150"/>
                  </a:lnTo>
                  <a:lnTo>
                    <a:pt x="96" y="231"/>
                  </a:lnTo>
                  <a:lnTo>
                    <a:pt x="42" y="327"/>
                  </a:lnTo>
                  <a:lnTo>
                    <a:pt x="14" y="422"/>
                  </a:lnTo>
                  <a:lnTo>
                    <a:pt x="1" y="531"/>
                  </a:lnTo>
                  <a:lnTo>
                    <a:pt x="1" y="7726"/>
                  </a:lnTo>
                  <a:lnTo>
                    <a:pt x="14" y="7835"/>
                  </a:lnTo>
                  <a:lnTo>
                    <a:pt x="42" y="7930"/>
                  </a:lnTo>
                  <a:lnTo>
                    <a:pt x="96" y="8026"/>
                  </a:lnTo>
                  <a:lnTo>
                    <a:pt x="164" y="8107"/>
                  </a:lnTo>
                  <a:lnTo>
                    <a:pt x="4762" y="12705"/>
                  </a:lnTo>
                  <a:lnTo>
                    <a:pt x="4762" y="34428"/>
                  </a:lnTo>
                  <a:lnTo>
                    <a:pt x="4775" y="34537"/>
                  </a:lnTo>
                  <a:lnTo>
                    <a:pt x="4802" y="34646"/>
                  </a:lnTo>
                  <a:lnTo>
                    <a:pt x="4857" y="34727"/>
                  </a:lnTo>
                  <a:lnTo>
                    <a:pt x="4911" y="34809"/>
                  </a:lnTo>
                  <a:lnTo>
                    <a:pt x="4993" y="34877"/>
                  </a:lnTo>
                  <a:lnTo>
                    <a:pt x="5088" y="34918"/>
                  </a:lnTo>
                  <a:lnTo>
                    <a:pt x="5183" y="34959"/>
                  </a:lnTo>
                  <a:lnTo>
                    <a:pt x="5401" y="34959"/>
                  </a:lnTo>
                  <a:lnTo>
                    <a:pt x="5496" y="34918"/>
                  </a:lnTo>
                  <a:lnTo>
                    <a:pt x="5591" y="34877"/>
                  </a:lnTo>
                  <a:lnTo>
                    <a:pt x="5673" y="34809"/>
                  </a:lnTo>
                  <a:lnTo>
                    <a:pt x="5727" y="34727"/>
                  </a:lnTo>
                  <a:lnTo>
                    <a:pt x="5782" y="34646"/>
                  </a:lnTo>
                  <a:lnTo>
                    <a:pt x="5809" y="34537"/>
                  </a:lnTo>
                  <a:lnTo>
                    <a:pt x="5823" y="34428"/>
                  </a:lnTo>
                  <a:lnTo>
                    <a:pt x="5823" y="12487"/>
                  </a:lnTo>
                  <a:lnTo>
                    <a:pt x="5809" y="12392"/>
                  </a:lnTo>
                  <a:lnTo>
                    <a:pt x="5782" y="12283"/>
                  </a:lnTo>
                  <a:lnTo>
                    <a:pt x="5727" y="12202"/>
                  </a:lnTo>
                  <a:lnTo>
                    <a:pt x="5673" y="12120"/>
                  </a:lnTo>
                  <a:lnTo>
                    <a:pt x="1062" y="7509"/>
                  </a:lnTo>
                  <a:lnTo>
                    <a:pt x="1062" y="531"/>
                  </a:lnTo>
                  <a:lnTo>
                    <a:pt x="1048" y="422"/>
                  </a:lnTo>
                  <a:lnTo>
                    <a:pt x="1021" y="327"/>
                  </a:lnTo>
                  <a:lnTo>
                    <a:pt x="967" y="231"/>
                  </a:lnTo>
                  <a:lnTo>
                    <a:pt x="912" y="150"/>
                  </a:lnTo>
                  <a:lnTo>
                    <a:pt x="831" y="95"/>
                  </a:lnTo>
                  <a:lnTo>
                    <a:pt x="735" y="41"/>
                  </a:lnTo>
                  <a:lnTo>
                    <a:pt x="640" y="14"/>
                  </a:lnTo>
                  <a:lnTo>
                    <a:pt x="5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9"/>
            <p:cNvSpPr/>
            <p:nvPr/>
          </p:nvSpPr>
          <p:spPr>
            <a:xfrm>
              <a:off x="2097995" y="3230077"/>
              <a:ext cx="167842" cy="1103852"/>
            </a:xfrm>
            <a:custGeom>
              <a:avLst/>
              <a:gdLst/>
              <a:ahLst/>
              <a:cxnLst/>
              <a:rect l="l" t="t" r="r" b="b"/>
              <a:pathLst>
                <a:path w="4749" h="31233" extrusionOk="0">
                  <a:moveTo>
                    <a:pt x="4041" y="1"/>
                  </a:moveTo>
                  <a:lnTo>
                    <a:pt x="3932" y="14"/>
                  </a:lnTo>
                  <a:lnTo>
                    <a:pt x="3823" y="42"/>
                  </a:lnTo>
                  <a:lnTo>
                    <a:pt x="3742" y="96"/>
                  </a:lnTo>
                  <a:lnTo>
                    <a:pt x="3660" y="150"/>
                  </a:lnTo>
                  <a:lnTo>
                    <a:pt x="3592" y="232"/>
                  </a:lnTo>
                  <a:lnTo>
                    <a:pt x="3551" y="327"/>
                  </a:lnTo>
                  <a:lnTo>
                    <a:pt x="3510" y="422"/>
                  </a:lnTo>
                  <a:lnTo>
                    <a:pt x="3510" y="531"/>
                  </a:lnTo>
                  <a:lnTo>
                    <a:pt x="3510" y="6856"/>
                  </a:lnTo>
                  <a:lnTo>
                    <a:pt x="151" y="10203"/>
                  </a:lnTo>
                  <a:lnTo>
                    <a:pt x="96" y="10284"/>
                  </a:lnTo>
                  <a:lnTo>
                    <a:pt x="42" y="10379"/>
                  </a:lnTo>
                  <a:lnTo>
                    <a:pt x="15" y="10475"/>
                  </a:lnTo>
                  <a:lnTo>
                    <a:pt x="1" y="10570"/>
                  </a:lnTo>
                  <a:lnTo>
                    <a:pt x="1" y="20731"/>
                  </a:lnTo>
                  <a:lnTo>
                    <a:pt x="15" y="20826"/>
                  </a:lnTo>
                  <a:lnTo>
                    <a:pt x="42" y="20921"/>
                  </a:lnTo>
                  <a:lnTo>
                    <a:pt x="96" y="21017"/>
                  </a:lnTo>
                  <a:lnTo>
                    <a:pt x="151" y="21098"/>
                  </a:lnTo>
                  <a:lnTo>
                    <a:pt x="3701" y="24635"/>
                  </a:lnTo>
                  <a:lnTo>
                    <a:pt x="3701" y="30702"/>
                  </a:lnTo>
                  <a:lnTo>
                    <a:pt x="3701" y="30810"/>
                  </a:lnTo>
                  <a:lnTo>
                    <a:pt x="3742" y="30919"/>
                  </a:lnTo>
                  <a:lnTo>
                    <a:pt x="3783" y="31001"/>
                  </a:lnTo>
                  <a:lnTo>
                    <a:pt x="3851" y="31082"/>
                  </a:lnTo>
                  <a:lnTo>
                    <a:pt x="3932" y="31151"/>
                  </a:lnTo>
                  <a:lnTo>
                    <a:pt x="4014" y="31191"/>
                  </a:lnTo>
                  <a:lnTo>
                    <a:pt x="4123" y="31232"/>
                  </a:lnTo>
                  <a:lnTo>
                    <a:pt x="4327" y="31232"/>
                  </a:lnTo>
                  <a:lnTo>
                    <a:pt x="4435" y="31191"/>
                  </a:lnTo>
                  <a:lnTo>
                    <a:pt x="4517" y="31151"/>
                  </a:lnTo>
                  <a:lnTo>
                    <a:pt x="4599" y="31082"/>
                  </a:lnTo>
                  <a:lnTo>
                    <a:pt x="4667" y="31001"/>
                  </a:lnTo>
                  <a:lnTo>
                    <a:pt x="4707" y="30919"/>
                  </a:lnTo>
                  <a:lnTo>
                    <a:pt x="4748" y="30810"/>
                  </a:lnTo>
                  <a:lnTo>
                    <a:pt x="4748" y="30702"/>
                  </a:lnTo>
                  <a:lnTo>
                    <a:pt x="4748" y="24417"/>
                  </a:lnTo>
                  <a:lnTo>
                    <a:pt x="4748" y="24308"/>
                  </a:lnTo>
                  <a:lnTo>
                    <a:pt x="4721" y="24213"/>
                  </a:lnTo>
                  <a:lnTo>
                    <a:pt x="4667" y="24118"/>
                  </a:lnTo>
                  <a:lnTo>
                    <a:pt x="4599" y="24050"/>
                  </a:lnTo>
                  <a:lnTo>
                    <a:pt x="1062" y="20500"/>
                  </a:lnTo>
                  <a:lnTo>
                    <a:pt x="1062" y="10801"/>
                  </a:lnTo>
                  <a:lnTo>
                    <a:pt x="4408" y="7441"/>
                  </a:lnTo>
                  <a:lnTo>
                    <a:pt x="4476" y="7360"/>
                  </a:lnTo>
                  <a:lnTo>
                    <a:pt x="4531" y="7278"/>
                  </a:lnTo>
                  <a:lnTo>
                    <a:pt x="4558" y="7183"/>
                  </a:lnTo>
                  <a:lnTo>
                    <a:pt x="4558" y="7074"/>
                  </a:lnTo>
                  <a:lnTo>
                    <a:pt x="4558" y="531"/>
                  </a:lnTo>
                  <a:lnTo>
                    <a:pt x="4558" y="422"/>
                  </a:lnTo>
                  <a:lnTo>
                    <a:pt x="4517" y="327"/>
                  </a:lnTo>
                  <a:lnTo>
                    <a:pt x="4476" y="232"/>
                  </a:lnTo>
                  <a:lnTo>
                    <a:pt x="4408" y="150"/>
                  </a:lnTo>
                  <a:lnTo>
                    <a:pt x="4327" y="96"/>
                  </a:lnTo>
                  <a:lnTo>
                    <a:pt x="4245" y="42"/>
                  </a:lnTo>
                  <a:lnTo>
                    <a:pt x="4136" y="14"/>
                  </a:lnTo>
                  <a:lnTo>
                    <a:pt x="40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9"/>
            <p:cNvSpPr/>
            <p:nvPr/>
          </p:nvSpPr>
          <p:spPr>
            <a:xfrm>
              <a:off x="2493659" y="3432946"/>
              <a:ext cx="163989" cy="913003"/>
            </a:xfrm>
            <a:custGeom>
              <a:avLst/>
              <a:gdLst/>
              <a:ahLst/>
              <a:cxnLst/>
              <a:rect l="l" t="t" r="r" b="b"/>
              <a:pathLst>
                <a:path w="4640" h="25833" extrusionOk="0">
                  <a:moveTo>
                    <a:pt x="599" y="1"/>
                  </a:moveTo>
                  <a:lnTo>
                    <a:pt x="504" y="42"/>
                  </a:lnTo>
                  <a:lnTo>
                    <a:pt x="423" y="83"/>
                  </a:lnTo>
                  <a:lnTo>
                    <a:pt x="341" y="151"/>
                  </a:lnTo>
                  <a:lnTo>
                    <a:pt x="273" y="232"/>
                  </a:lnTo>
                  <a:lnTo>
                    <a:pt x="219" y="314"/>
                  </a:lnTo>
                  <a:lnTo>
                    <a:pt x="191" y="423"/>
                  </a:lnTo>
                  <a:lnTo>
                    <a:pt x="178" y="531"/>
                  </a:lnTo>
                  <a:lnTo>
                    <a:pt x="178" y="9577"/>
                  </a:lnTo>
                  <a:lnTo>
                    <a:pt x="191" y="9672"/>
                  </a:lnTo>
                  <a:lnTo>
                    <a:pt x="219" y="9768"/>
                  </a:lnTo>
                  <a:lnTo>
                    <a:pt x="273" y="9863"/>
                  </a:lnTo>
                  <a:lnTo>
                    <a:pt x="341" y="9944"/>
                  </a:lnTo>
                  <a:lnTo>
                    <a:pt x="3578" y="13182"/>
                  </a:lnTo>
                  <a:lnTo>
                    <a:pt x="3578" y="18473"/>
                  </a:lnTo>
                  <a:lnTo>
                    <a:pt x="151" y="21901"/>
                  </a:lnTo>
                  <a:lnTo>
                    <a:pt x="83" y="21983"/>
                  </a:lnTo>
                  <a:lnTo>
                    <a:pt x="42" y="22064"/>
                  </a:lnTo>
                  <a:lnTo>
                    <a:pt x="1" y="22173"/>
                  </a:lnTo>
                  <a:lnTo>
                    <a:pt x="1" y="22268"/>
                  </a:lnTo>
                  <a:lnTo>
                    <a:pt x="1" y="25302"/>
                  </a:lnTo>
                  <a:lnTo>
                    <a:pt x="1" y="25411"/>
                  </a:lnTo>
                  <a:lnTo>
                    <a:pt x="42" y="25506"/>
                  </a:lnTo>
                  <a:lnTo>
                    <a:pt x="83" y="25601"/>
                  </a:lnTo>
                  <a:lnTo>
                    <a:pt x="151" y="25669"/>
                  </a:lnTo>
                  <a:lnTo>
                    <a:pt x="232" y="25737"/>
                  </a:lnTo>
                  <a:lnTo>
                    <a:pt x="314" y="25791"/>
                  </a:lnTo>
                  <a:lnTo>
                    <a:pt x="423" y="25819"/>
                  </a:lnTo>
                  <a:lnTo>
                    <a:pt x="531" y="25832"/>
                  </a:lnTo>
                  <a:lnTo>
                    <a:pt x="627" y="25819"/>
                  </a:lnTo>
                  <a:lnTo>
                    <a:pt x="735" y="25791"/>
                  </a:lnTo>
                  <a:lnTo>
                    <a:pt x="817" y="25737"/>
                  </a:lnTo>
                  <a:lnTo>
                    <a:pt x="899" y="25669"/>
                  </a:lnTo>
                  <a:lnTo>
                    <a:pt x="967" y="25601"/>
                  </a:lnTo>
                  <a:lnTo>
                    <a:pt x="1021" y="25506"/>
                  </a:lnTo>
                  <a:lnTo>
                    <a:pt x="1048" y="25411"/>
                  </a:lnTo>
                  <a:lnTo>
                    <a:pt x="1062" y="25302"/>
                  </a:lnTo>
                  <a:lnTo>
                    <a:pt x="1062" y="22486"/>
                  </a:lnTo>
                  <a:lnTo>
                    <a:pt x="4476" y="19072"/>
                  </a:lnTo>
                  <a:lnTo>
                    <a:pt x="4544" y="18990"/>
                  </a:lnTo>
                  <a:lnTo>
                    <a:pt x="4599" y="18895"/>
                  </a:lnTo>
                  <a:lnTo>
                    <a:pt x="4626" y="18800"/>
                  </a:lnTo>
                  <a:lnTo>
                    <a:pt x="4639" y="18691"/>
                  </a:lnTo>
                  <a:lnTo>
                    <a:pt x="4639" y="12964"/>
                  </a:lnTo>
                  <a:lnTo>
                    <a:pt x="4626" y="12855"/>
                  </a:lnTo>
                  <a:lnTo>
                    <a:pt x="4599" y="12760"/>
                  </a:lnTo>
                  <a:lnTo>
                    <a:pt x="4544" y="12665"/>
                  </a:lnTo>
                  <a:lnTo>
                    <a:pt x="4476" y="12597"/>
                  </a:lnTo>
                  <a:lnTo>
                    <a:pt x="1239" y="9346"/>
                  </a:lnTo>
                  <a:lnTo>
                    <a:pt x="1239" y="531"/>
                  </a:lnTo>
                  <a:lnTo>
                    <a:pt x="1225" y="423"/>
                  </a:lnTo>
                  <a:lnTo>
                    <a:pt x="1198" y="314"/>
                  </a:lnTo>
                  <a:lnTo>
                    <a:pt x="1157" y="232"/>
                  </a:lnTo>
                  <a:lnTo>
                    <a:pt x="1089" y="151"/>
                  </a:lnTo>
                  <a:lnTo>
                    <a:pt x="1008" y="83"/>
                  </a:lnTo>
                  <a:lnTo>
                    <a:pt x="912" y="42"/>
                  </a:lnTo>
                  <a:lnTo>
                    <a:pt x="8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9"/>
            <p:cNvSpPr/>
            <p:nvPr/>
          </p:nvSpPr>
          <p:spPr>
            <a:xfrm>
              <a:off x="2641251" y="3274786"/>
              <a:ext cx="118786" cy="1009134"/>
            </a:xfrm>
            <a:custGeom>
              <a:avLst/>
              <a:gdLst/>
              <a:ahLst/>
              <a:cxnLst/>
              <a:rect l="l" t="t" r="r" b="b"/>
              <a:pathLst>
                <a:path w="3361" h="28553" extrusionOk="0">
                  <a:moveTo>
                    <a:pt x="2545" y="1"/>
                  </a:moveTo>
                  <a:lnTo>
                    <a:pt x="2449" y="14"/>
                  </a:lnTo>
                  <a:lnTo>
                    <a:pt x="2341" y="42"/>
                  </a:lnTo>
                  <a:lnTo>
                    <a:pt x="2259" y="96"/>
                  </a:lnTo>
                  <a:lnTo>
                    <a:pt x="2177" y="150"/>
                  </a:lnTo>
                  <a:lnTo>
                    <a:pt x="2109" y="232"/>
                  </a:lnTo>
                  <a:lnTo>
                    <a:pt x="2069" y="327"/>
                  </a:lnTo>
                  <a:lnTo>
                    <a:pt x="2028" y="422"/>
                  </a:lnTo>
                  <a:lnTo>
                    <a:pt x="2028" y="531"/>
                  </a:lnTo>
                  <a:lnTo>
                    <a:pt x="2028" y="7441"/>
                  </a:lnTo>
                  <a:lnTo>
                    <a:pt x="151" y="9318"/>
                  </a:lnTo>
                  <a:lnTo>
                    <a:pt x="83" y="9400"/>
                  </a:lnTo>
                  <a:lnTo>
                    <a:pt x="42" y="9482"/>
                  </a:lnTo>
                  <a:lnTo>
                    <a:pt x="15" y="9591"/>
                  </a:lnTo>
                  <a:lnTo>
                    <a:pt x="1" y="9686"/>
                  </a:lnTo>
                  <a:lnTo>
                    <a:pt x="1" y="12284"/>
                  </a:lnTo>
                  <a:lnTo>
                    <a:pt x="15" y="12379"/>
                  </a:lnTo>
                  <a:lnTo>
                    <a:pt x="42" y="12488"/>
                  </a:lnTo>
                  <a:lnTo>
                    <a:pt x="83" y="12569"/>
                  </a:lnTo>
                  <a:lnTo>
                    <a:pt x="151" y="12651"/>
                  </a:lnTo>
                  <a:lnTo>
                    <a:pt x="2300" y="14800"/>
                  </a:lnTo>
                  <a:lnTo>
                    <a:pt x="2300" y="28022"/>
                  </a:lnTo>
                  <a:lnTo>
                    <a:pt x="2313" y="28131"/>
                  </a:lnTo>
                  <a:lnTo>
                    <a:pt x="2341" y="28240"/>
                  </a:lnTo>
                  <a:lnTo>
                    <a:pt x="2395" y="28321"/>
                  </a:lnTo>
                  <a:lnTo>
                    <a:pt x="2463" y="28403"/>
                  </a:lnTo>
                  <a:lnTo>
                    <a:pt x="2545" y="28471"/>
                  </a:lnTo>
                  <a:lnTo>
                    <a:pt x="2626" y="28512"/>
                  </a:lnTo>
                  <a:lnTo>
                    <a:pt x="2721" y="28552"/>
                  </a:lnTo>
                  <a:lnTo>
                    <a:pt x="2939" y="28552"/>
                  </a:lnTo>
                  <a:lnTo>
                    <a:pt x="3034" y="28512"/>
                  </a:lnTo>
                  <a:lnTo>
                    <a:pt x="3130" y="28471"/>
                  </a:lnTo>
                  <a:lnTo>
                    <a:pt x="3211" y="28403"/>
                  </a:lnTo>
                  <a:lnTo>
                    <a:pt x="3279" y="28321"/>
                  </a:lnTo>
                  <a:lnTo>
                    <a:pt x="3320" y="28240"/>
                  </a:lnTo>
                  <a:lnTo>
                    <a:pt x="3347" y="28131"/>
                  </a:lnTo>
                  <a:lnTo>
                    <a:pt x="3361" y="28022"/>
                  </a:lnTo>
                  <a:lnTo>
                    <a:pt x="3361" y="14583"/>
                  </a:lnTo>
                  <a:lnTo>
                    <a:pt x="3361" y="14487"/>
                  </a:lnTo>
                  <a:lnTo>
                    <a:pt x="3320" y="14379"/>
                  </a:lnTo>
                  <a:lnTo>
                    <a:pt x="3279" y="14297"/>
                  </a:lnTo>
                  <a:lnTo>
                    <a:pt x="3211" y="14215"/>
                  </a:lnTo>
                  <a:lnTo>
                    <a:pt x="1062" y="12066"/>
                  </a:lnTo>
                  <a:lnTo>
                    <a:pt x="1062" y="9903"/>
                  </a:lnTo>
                  <a:lnTo>
                    <a:pt x="2925" y="8040"/>
                  </a:lnTo>
                  <a:lnTo>
                    <a:pt x="2994" y="7958"/>
                  </a:lnTo>
                  <a:lnTo>
                    <a:pt x="3034" y="7877"/>
                  </a:lnTo>
                  <a:lnTo>
                    <a:pt x="3075" y="7768"/>
                  </a:lnTo>
                  <a:lnTo>
                    <a:pt x="3075" y="7673"/>
                  </a:lnTo>
                  <a:lnTo>
                    <a:pt x="3075" y="531"/>
                  </a:lnTo>
                  <a:lnTo>
                    <a:pt x="3075" y="422"/>
                  </a:lnTo>
                  <a:lnTo>
                    <a:pt x="3034" y="327"/>
                  </a:lnTo>
                  <a:lnTo>
                    <a:pt x="2994" y="232"/>
                  </a:lnTo>
                  <a:lnTo>
                    <a:pt x="2925" y="150"/>
                  </a:lnTo>
                  <a:lnTo>
                    <a:pt x="2844" y="96"/>
                  </a:lnTo>
                  <a:lnTo>
                    <a:pt x="2762" y="42"/>
                  </a:lnTo>
                  <a:lnTo>
                    <a:pt x="2653" y="14"/>
                  </a:lnTo>
                  <a:lnTo>
                    <a:pt x="25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9"/>
            <p:cNvSpPr/>
            <p:nvPr/>
          </p:nvSpPr>
          <p:spPr>
            <a:xfrm>
              <a:off x="1060539" y="3002222"/>
              <a:ext cx="166852" cy="166852"/>
            </a:xfrm>
            <a:custGeom>
              <a:avLst/>
              <a:gdLst/>
              <a:ahLst/>
              <a:cxnLst/>
              <a:rect l="l" t="t" r="r" b="b"/>
              <a:pathLst>
                <a:path w="4721" h="4721" extrusionOk="0">
                  <a:moveTo>
                    <a:pt x="2367" y="0"/>
                  </a:moveTo>
                  <a:lnTo>
                    <a:pt x="2123" y="14"/>
                  </a:lnTo>
                  <a:lnTo>
                    <a:pt x="1891" y="41"/>
                  </a:lnTo>
                  <a:lnTo>
                    <a:pt x="1660" y="109"/>
                  </a:lnTo>
                  <a:lnTo>
                    <a:pt x="1442" y="177"/>
                  </a:lnTo>
                  <a:lnTo>
                    <a:pt x="1238" y="286"/>
                  </a:lnTo>
                  <a:lnTo>
                    <a:pt x="1048" y="395"/>
                  </a:lnTo>
                  <a:lnTo>
                    <a:pt x="858" y="531"/>
                  </a:lnTo>
                  <a:lnTo>
                    <a:pt x="694" y="694"/>
                  </a:lnTo>
                  <a:lnTo>
                    <a:pt x="545" y="857"/>
                  </a:lnTo>
                  <a:lnTo>
                    <a:pt x="409" y="1034"/>
                  </a:lnTo>
                  <a:lnTo>
                    <a:pt x="286" y="1238"/>
                  </a:lnTo>
                  <a:lnTo>
                    <a:pt x="191" y="1442"/>
                  </a:lnTo>
                  <a:lnTo>
                    <a:pt x="109" y="1660"/>
                  </a:lnTo>
                  <a:lnTo>
                    <a:pt x="55" y="1877"/>
                  </a:lnTo>
                  <a:lnTo>
                    <a:pt x="14" y="2122"/>
                  </a:lnTo>
                  <a:lnTo>
                    <a:pt x="1" y="2353"/>
                  </a:lnTo>
                  <a:lnTo>
                    <a:pt x="14" y="2598"/>
                  </a:lnTo>
                  <a:lnTo>
                    <a:pt x="55" y="2829"/>
                  </a:lnTo>
                  <a:lnTo>
                    <a:pt x="109" y="3061"/>
                  </a:lnTo>
                  <a:lnTo>
                    <a:pt x="191" y="3278"/>
                  </a:lnTo>
                  <a:lnTo>
                    <a:pt x="286" y="3482"/>
                  </a:lnTo>
                  <a:lnTo>
                    <a:pt x="409" y="3673"/>
                  </a:lnTo>
                  <a:lnTo>
                    <a:pt x="545" y="3863"/>
                  </a:lnTo>
                  <a:lnTo>
                    <a:pt x="694" y="4026"/>
                  </a:lnTo>
                  <a:lnTo>
                    <a:pt x="858" y="4176"/>
                  </a:lnTo>
                  <a:lnTo>
                    <a:pt x="1048" y="4312"/>
                  </a:lnTo>
                  <a:lnTo>
                    <a:pt x="1238" y="4435"/>
                  </a:lnTo>
                  <a:lnTo>
                    <a:pt x="1442" y="4530"/>
                  </a:lnTo>
                  <a:lnTo>
                    <a:pt x="1660" y="4611"/>
                  </a:lnTo>
                  <a:lnTo>
                    <a:pt x="1891" y="4666"/>
                  </a:lnTo>
                  <a:lnTo>
                    <a:pt x="2123" y="4707"/>
                  </a:lnTo>
                  <a:lnTo>
                    <a:pt x="2367" y="4720"/>
                  </a:lnTo>
                  <a:lnTo>
                    <a:pt x="2612" y="4707"/>
                  </a:lnTo>
                  <a:lnTo>
                    <a:pt x="2843" y="4666"/>
                  </a:lnTo>
                  <a:lnTo>
                    <a:pt x="3061" y="4611"/>
                  </a:lnTo>
                  <a:lnTo>
                    <a:pt x="3279" y="4530"/>
                  </a:lnTo>
                  <a:lnTo>
                    <a:pt x="3483" y="4435"/>
                  </a:lnTo>
                  <a:lnTo>
                    <a:pt x="3687" y="4312"/>
                  </a:lnTo>
                  <a:lnTo>
                    <a:pt x="3864" y="4176"/>
                  </a:lnTo>
                  <a:lnTo>
                    <a:pt x="4027" y="4026"/>
                  </a:lnTo>
                  <a:lnTo>
                    <a:pt x="4190" y="3863"/>
                  </a:lnTo>
                  <a:lnTo>
                    <a:pt x="4326" y="3673"/>
                  </a:lnTo>
                  <a:lnTo>
                    <a:pt x="4435" y="3482"/>
                  </a:lnTo>
                  <a:lnTo>
                    <a:pt x="4544" y="3278"/>
                  </a:lnTo>
                  <a:lnTo>
                    <a:pt x="4612" y="3061"/>
                  </a:lnTo>
                  <a:lnTo>
                    <a:pt x="4680" y="2829"/>
                  </a:lnTo>
                  <a:lnTo>
                    <a:pt x="4707" y="2598"/>
                  </a:lnTo>
                  <a:lnTo>
                    <a:pt x="4721" y="2353"/>
                  </a:lnTo>
                  <a:lnTo>
                    <a:pt x="4707" y="2122"/>
                  </a:lnTo>
                  <a:lnTo>
                    <a:pt x="4680" y="1877"/>
                  </a:lnTo>
                  <a:lnTo>
                    <a:pt x="4612" y="1660"/>
                  </a:lnTo>
                  <a:lnTo>
                    <a:pt x="4544" y="1442"/>
                  </a:lnTo>
                  <a:lnTo>
                    <a:pt x="4435" y="1238"/>
                  </a:lnTo>
                  <a:lnTo>
                    <a:pt x="4326" y="1034"/>
                  </a:lnTo>
                  <a:lnTo>
                    <a:pt x="4190" y="857"/>
                  </a:lnTo>
                  <a:lnTo>
                    <a:pt x="4027" y="694"/>
                  </a:lnTo>
                  <a:lnTo>
                    <a:pt x="3864" y="531"/>
                  </a:lnTo>
                  <a:lnTo>
                    <a:pt x="3687" y="395"/>
                  </a:lnTo>
                  <a:lnTo>
                    <a:pt x="3483" y="286"/>
                  </a:lnTo>
                  <a:lnTo>
                    <a:pt x="3279" y="177"/>
                  </a:lnTo>
                  <a:lnTo>
                    <a:pt x="3061" y="109"/>
                  </a:lnTo>
                  <a:lnTo>
                    <a:pt x="2843" y="41"/>
                  </a:lnTo>
                  <a:lnTo>
                    <a:pt x="2612" y="14"/>
                  </a:lnTo>
                  <a:lnTo>
                    <a:pt x="236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9"/>
            <p:cNvSpPr/>
            <p:nvPr/>
          </p:nvSpPr>
          <p:spPr>
            <a:xfrm>
              <a:off x="1493702" y="3526711"/>
              <a:ext cx="166852" cy="166852"/>
            </a:xfrm>
            <a:custGeom>
              <a:avLst/>
              <a:gdLst/>
              <a:ahLst/>
              <a:cxnLst/>
              <a:rect l="l" t="t" r="r" b="b"/>
              <a:pathLst>
                <a:path w="4721" h="4721" extrusionOk="0">
                  <a:moveTo>
                    <a:pt x="2367" y="0"/>
                  </a:moveTo>
                  <a:lnTo>
                    <a:pt x="2123" y="14"/>
                  </a:lnTo>
                  <a:lnTo>
                    <a:pt x="1891" y="55"/>
                  </a:lnTo>
                  <a:lnTo>
                    <a:pt x="1660" y="109"/>
                  </a:lnTo>
                  <a:lnTo>
                    <a:pt x="1442" y="191"/>
                  </a:lnTo>
                  <a:lnTo>
                    <a:pt x="1238" y="286"/>
                  </a:lnTo>
                  <a:lnTo>
                    <a:pt x="1048" y="409"/>
                  </a:lnTo>
                  <a:lnTo>
                    <a:pt x="857" y="545"/>
                  </a:lnTo>
                  <a:lnTo>
                    <a:pt x="694" y="694"/>
                  </a:lnTo>
                  <a:lnTo>
                    <a:pt x="545" y="857"/>
                  </a:lnTo>
                  <a:lnTo>
                    <a:pt x="409" y="1048"/>
                  </a:lnTo>
                  <a:lnTo>
                    <a:pt x="286" y="1238"/>
                  </a:lnTo>
                  <a:lnTo>
                    <a:pt x="191" y="1442"/>
                  </a:lnTo>
                  <a:lnTo>
                    <a:pt x="109" y="1660"/>
                  </a:lnTo>
                  <a:lnTo>
                    <a:pt x="55" y="1891"/>
                  </a:lnTo>
                  <a:lnTo>
                    <a:pt x="14" y="2122"/>
                  </a:lnTo>
                  <a:lnTo>
                    <a:pt x="1" y="2354"/>
                  </a:lnTo>
                  <a:lnTo>
                    <a:pt x="14" y="2599"/>
                  </a:lnTo>
                  <a:lnTo>
                    <a:pt x="55" y="2830"/>
                  </a:lnTo>
                  <a:lnTo>
                    <a:pt x="109" y="3061"/>
                  </a:lnTo>
                  <a:lnTo>
                    <a:pt x="191" y="3279"/>
                  </a:lnTo>
                  <a:lnTo>
                    <a:pt x="286" y="3483"/>
                  </a:lnTo>
                  <a:lnTo>
                    <a:pt x="409" y="3673"/>
                  </a:lnTo>
                  <a:lnTo>
                    <a:pt x="545" y="3864"/>
                  </a:lnTo>
                  <a:lnTo>
                    <a:pt x="694" y="4027"/>
                  </a:lnTo>
                  <a:lnTo>
                    <a:pt x="857" y="4176"/>
                  </a:lnTo>
                  <a:lnTo>
                    <a:pt x="1048" y="4312"/>
                  </a:lnTo>
                  <a:lnTo>
                    <a:pt x="1238" y="4435"/>
                  </a:lnTo>
                  <a:lnTo>
                    <a:pt x="1442" y="4530"/>
                  </a:lnTo>
                  <a:lnTo>
                    <a:pt x="1660" y="4612"/>
                  </a:lnTo>
                  <a:lnTo>
                    <a:pt x="1891" y="4666"/>
                  </a:lnTo>
                  <a:lnTo>
                    <a:pt x="2123" y="4707"/>
                  </a:lnTo>
                  <a:lnTo>
                    <a:pt x="2367" y="4721"/>
                  </a:lnTo>
                  <a:lnTo>
                    <a:pt x="2599" y="4707"/>
                  </a:lnTo>
                  <a:lnTo>
                    <a:pt x="2843" y="4666"/>
                  </a:lnTo>
                  <a:lnTo>
                    <a:pt x="3061" y="4612"/>
                  </a:lnTo>
                  <a:lnTo>
                    <a:pt x="3279" y="4530"/>
                  </a:lnTo>
                  <a:lnTo>
                    <a:pt x="3483" y="4435"/>
                  </a:lnTo>
                  <a:lnTo>
                    <a:pt x="3687" y="4312"/>
                  </a:lnTo>
                  <a:lnTo>
                    <a:pt x="3864" y="4176"/>
                  </a:lnTo>
                  <a:lnTo>
                    <a:pt x="4027" y="4027"/>
                  </a:lnTo>
                  <a:lnTo>
                    <a:pt x="4190" y="3864"/>
                  </a:lnTo>
                  <a:lnTo>
                    <a:pt x="4326" y="3673"/>
                  </a:lnTo>
                  <a:lnTo>
                    <a:pt x="4435" y="3483"/>
                  </a:lnTo>
                  <a:lnTo>
                    <a:pt x="4544" y="3279"/>
                  </a:lnTo>
                  <a:lnTo>
                    <a:pt x="4612" y="3061"/>
                  </a:lnTo>
                  <a:lnTo>
                    <a:pt x="4680" y="2830"/>
                  </a:lnTo>
                  <a:lnTo>
                    <a:pt x="4707" y="2599"/>
                  </a:lnTo>
                  <a:lnTo>
                    <a:pt x="4721" y="2354"/>
                  </a:lnTo>
                  <a:lnTo>
                    <a:pt x="4707" y="2122"/>
                  </a:lnTo>
                  <a:lnTo>
                    <a:pt x="4680" y="1891"/>
                  </a:lnTo>
                  <a:lnTo>
                    <a:pt x="4612" y="1660"/>
                  </a:lnTo>
                  <a:lnTo>
                    <a:pt x="4544" y="1442"/>
                  </a:lnTo>
                  <a:lnTo>
                    <a:pt x="4435" y="1238"/>
                  </a:lnTo>
                  <a:lnTo>
                    <a:pt x="4326" y="1048"/>
                  </a:lnTo>
                  <a:lnTo>
                    <a:pt x="4190" y="857"/>
                  </a:lnTo>
                  <a:lnTo>
                    <a:pt x="4027" y="694"/>
                  </a:lnTo>
                  <a:lnTo>
                    <a:pt x="3864" y="545"/>
                  </a:lnTo>
                  <a:lnTo>
                    <a:pt x="3687" y="409"/>
                  </a:lnTo>
                  <a:lnTo>
                    <a:pt x="3483" y="286"/>
                  </a:lnTo>
                  <a:lnTo>
                    <a:pt x="3279" y="191"/>
                  </a:lnTo>
                  <a:lnTo>
                    <a:pt x="3061" y="109"/>
                  </a:lnTo>
                  <a:lnTo>
                    <a:pt x="2843" y="55"/>
                  </a:lnTo>
                  <a:lnTo>
                    <a:pt x="2599" y="14"/>
                  </a:lnTo>
                  <a:lnTo>
                    <a:pt x="236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9"/>
            <p:cNvSpPr/>
            <p:nvPr/>
          </p:nvSpPr>
          <p:spPr>
            <a:xfrm>
              <a:off x="1624966" y="2976245"/>
              <a:ext cx="166852" cy="166852"/>
            </a:xfrm>
            <a:custGeom>
              <a:avLst/>
              <a:gdLst/>
              <a:ahLst/>
              <a:cxnLst/>
              <a:rect l="l" t="t" r="r" b="b"/>
              <a:pathLst>
                <a:path w="4721" h="4721" extrusionOk="0">
                  <a:moveTo>
                    <a:pt x="2353" y="1"/>
                  </a:moveTo>
                  <a:lnTo>
                    <a:pt x="2108" y="14"/>
                  </a:lnTo>
                  <a:lnTo>
                    <a:pt x="1877" y="55"/>
                  </a:lnTo>
                  <a:lnTo>
                    <a:pt x="1660" y="109"/>
                  </a:lnTo>
                  <a:lnTo>
                    <a:pt x="1442" y="191"/>
                  </a:lnTo>
                  <a:lnTo>
                    <a:pt x="1224" y="286"/>
                  </a:lnTo>
                  <a:lnTo>
                    <a:pt x="1034" y="409"/>
                  </a:lnTo>
                  <a:lnTo>
                    <a:pt x="857" y="545"/>
                  </a:lnTo>
                  <a:lnTo>
                    <a:pt x="680" y="694"/>
                  </a:lnTo>
                  <a:lnTo>
                    <a:pt x="531" y="858"/>
                  </a:lnTo>
                  <a:lnTo>
                    <a:pt x="394" y="1048"/>
                  </a:lnTo>
                  <a:lnTo>
                    <a:pt x="286" y="1238"/>
                  </a:lnTo>
                  <a:lnTo>
                    <a:pt x="177" y="1442"/>
                  </a:lnTo>
                  <a:lnTo>
                    <a:pt x="95" y="1660"/>
                  </a:lnTo>
                  <a:lnTo>
                    <a:pt x="41" y="1891"/>
                  </a:lnTo>
                  <a:lnTo>
                    <a:pt x="14" y="2123"/>
                  </a:lnTo>
                  <a:lnTo>
                    <a:pt x="0" y="2367"/>
                  </a:lnTo>
                  <a:lnTo>
                    <a:pt x="14" y="2612"/>
                  </a:lnTo>
                  <a:lnTo>
                    <a:pt x="41" y="2844"/>
                  </a:lnTo>
                  <a:lnTo>
                    <a:pt x="95" y="3061"/>
                  </a:lnTo>
                  <a:lnTo>
                    <a:pt x="177" y="3279"/>
                  </a:lnTo>
                  <a:lnTo>
                    <a:pt x="286" y="3483"/>
                  </a:lnTo>
                  <a:lnTo>
                    <a:pt x="394" y="3687"/>
                  </a:lnTo>
                  <a:lnTo>
                    <a:pt x="531" y="3864"/>
                  </a:lnTo>
                  <a:lnTo>
                    <a:pt x="680" y="4027"/>
                  </a:lnTo>
                  <a:lnTo>
                    <a:pt x="857" y="4190"/>
                  </a:lnTo>
                  <a:lnTo>
                    <a:pt x="1034" y="4326"/>
                  </a:lnTo>
                  <a:lnTo>
                    <a:pt x="1224" y="4435"/>
                  </a:lnTo>
                  <a:lnTo>
                    <a:pt x="1442" y="4544"/>
                  </a:lnTo>
                  <a:lnTo>
                    <a:pt x="1660" y="4612"/>
                  </a:lnTo>
                  <a:lnTo>
                    <a:pt x="1877" y="4680"/>
                  </a:lnTo>
                  <a:lnTo>
                    <a:pt x="2108" y="4707"/>
                  </a:lnTo>
                  <a:lnTo>
                    <a:pt x="2353" y="4721"/>
                  </a:lnTo>
                  <a:lnTo>
                    <a:pt x="2598" y="4707"/>
                  </a:lnTo>
                  <a:lnTo>
                    <a:pt x="2829" y="4680"/>
                  </a:lnTo>
                  <a:lnTo>
                    <a:pt x="3061" y="4612"/>
                  </a:lnTo>
                  <a:lnTo>
                    <a:pt x="3278" y="4544"/>
                  </a:lnTo>
                  <a:lnTo>
                    <a:pt x="3482" y="4435"/>
                  </a:lnTo>
                  <a:lnTo>
                    <a:pt x="3673" y="4326"/>
                  </a:lnTo>
                  <a:lnTo>
                    <a:pt x="3850" y="4190"/>
                  </a:lnTo>
                  <a:lnTo>
                    <a:pt x="4026" y="4027"/>
                  </a:lnTo>
                  <a:lnTo>
                    <a:pt x="4176" y="3864"/>
                  </a:lnTo>
                  <a:lnTo>
                    <a:pt x="4312" y="3687"/>
                  </a:lnTo>
                  <a:lnTo>
                    <a:pt x="4434" y="3483"/>
                  </a:lnTo>
                  <a:lnTo>
                    <a:pt x="4530" y="3279"/>
                  </a:lnTo>
                  <a:lnTo>
                    <a:pt x="4611" y="3061"/>
                  </a:lnTo>
                  <a:lnTo>
                    <a:pt x="4666" y="2844"/>
                  </a:lnTo>
                  <a:lnTo>
                    <a:pt x="4707" y="2612"/>
                  </a:lnTo>
                  <a:lnTo>
                    <a:pt x="4720" y="2367"/>
                  </a:lnTo>
                  <a:lnTo>
                    <a:pt x="4707" y="2123"/>
                  </a:lnTo>
                  <a:lnTo>
                    <a:pt x="4666" y="1891"/>
                  </a:lnTo>
                  <a:lnTo>
                    <a:pt x="4611" y="1660"/>
                  </a:lnTo>
                  <a:lnTo>
                    <a:pt x="4530" y="1442"/>
                  </a:lnTo>
                  <a:lnTo>
                    <a:pt x="4434" y="1238"/>
                  </a:lnTo>
                  <a:lnTo>
                    <a:pt x="4312" y="1048"/>
                  </a:lnTo>
                  <a:lnTo>
                    <a:pt x="4176" y="858"/>
                  </a:lnTo>
                  <a:lnTo>
                    <a:pt x="4026" y="694"/>
                  </a:lnTo>
                  <a:lnTo>
                    <a:pt x="3850" y="545"/>
                  </a:lnTo>
                  <a:lnTo>
                    <a:pt x="3673" y="409"/>
                  </a:lnTo>
                  <a:lnTo>
                    <a:pt x="3482" y="286"/>
                  </a:lnTo>
                  <a:lnTo>
                    <a:pt x="3278" y="191"/>
                  </a:lnTo>
                  <a:lnTo>
                    <a:pt x="3061" y="109"/>
                  </a:lnTo>
                  <a:lnTo>
                    <a:pt x="2829" y="55"/>
                  </a:lnTo>
                  <a:lnTo>
                    <a:pt x="2598" y="14"/>
                  </a:lnTo>
                  <a:lnTo>
                    <a:pt x="23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9"/>
            <p:cNvSpPr/>
            <p:nvPr/>
          </p:nvSpPr>
          <p:spPr>
            <a:xfrm>
              <a:off x="2157159" y="3143063"/>
              <a:ext cx="166852" cy="166852"/>
            </a:xfrm>
            <a:custGeom>
              <a:avLst/>
              <a:gdLst/>
              <a:ahLst/>
              <a:cxnLst/>
              <a:rect l="l" t="t" r="r" b="b"/>
              <a:pathLst>
                <a:path w="4721" h="4721" extrusionOk="0">
                  <a:moveTo>
                    <a:pt x="2367" y="1"/>
                  </a:moveTo>
                  <a:lnTo>
                    <a:pt x="2122" y="14"/>
                  </a:lnTo>
                  <a:lnTo>
                    <a:pt x="1891" y="55"/>
                  </a:lnTo>
                  <a:lnTo>
                    <a:pt x="1660" y="109"/>
                  </a:lnTo>
                  <a:lnTo>
                    <a:pt x="1442" y="191"/>
                  </a:lnTo>
                  <a:lnTo>
                    <a:pt x="1238" y="286"/>
                  </a:lnTo>
                  <a:lnTo>
                    <a:pt x="1048" y="409"/>
                  </a:lnTo>
                  <a:lnTo>
                    <a:pt x="857" y="545"/>
                  </a:lnTo>
                  <a:lnTo>
                    <a:pt x="694" y="694"/>
                  </a:lnTo>
                  <a:lnTo>
                    <a:pt x="544" y="858"/>
                  </a:lnTo>
                  <a:lnTo>
                    <a:pt x="408" y="1048"/>
                  </a:lnTo>
                  <a:lnTo>
                    <a:pt x="286" y="1238"/>
                  </a:lnTo>
                  <a:lnTo>
                    <a:pt x="191" y="1443"/>
                  </a:lnTo>
                  <a:lnTo>
                    <a:pt x="109" y="1660"/>
                  </a:lnTo>
                  <a:lnTo>
                    <a:pt x="55" y="1891"/>
                  </a:lnTo>
                  <a:lnTo>
                    <a:pt x="14" y="2123"/>
                  </a:lnTo>
                  <a:lnTo>
                    <a:pt x="0" y="2368"/>
                  </a:lnTo>
                  <a:lnTo>
                    <a:pt x="14" y="2599"/>
                  </a:lnTo>
                  <a:lnTo>
                    <a:pt x="55" y="2844"/>
                  </a:lnTo>
                  <a:lnTo>
                    <a:pt x="109" y="3061"/>
                  </a:lnTo>
                  <a:lnTo>
                    <a:pt x="191" y="3279"/>
                  </a:lnTo>
                  <a:lnTo>
                    <a:pt x="286" y="3483"/>
                  </a:lnTo>
                  <a:lnTo>
                    <a:pt x="408" y="3687"/>
                  </a:lnTo>
                  <a:lnTo>
                    <a:pt x="544" y="3864"/>
                  </a:lnTo>
                  <a:lnTo>
                    <a:pt x="694" y="4027"/>
                  </a:lnTo>
                  <a:lnTo>
                    <a:pt x="857" y="4190"/>
                  </a:lnTo>
                  <a:lnTo>
                    <a:pt x="1048" y="4326"/>
                  </a:lnTo>
                  <a:lnTo>
                    <a:pt x="1238" y="4435"/>
                  </a:lnTo>
                  <a:lnTo>
                    <a:pt x="1442" y="4530"/>
                  </a:lnTo>
                  <a:lnTo>
                    <a:pt x="1660" y="4612"/>
                  </a:lnTo>
                  <a:lnTo>
                    <a:pt x="1891" y="4680"/>
                  </a:lnTo>
                  <a:lnTo>
                    <a:pt x="2122" y="4707"/>
                  </a:lnTo>
                  <a:lnTo>
                    <a:pt x="2367" y="4721"/>
                  </a:lnTo>
                  <a:lnTo>
                    <a:pt x="2598" y="4707"/>
                  </a:lnTo>
                  <a:lnTo>
                    <a:pt x="2843" y="4680"/>
                  </a:lnTo>
                  <a:lnTo>
                    <a:pt x="3061" y="4612"/>
                  </a:lnTo>
                  <a:lnTo>
                    <a:pt x="3278" y="4530"/>
                  </a:lnTo>
                  <a:lnTo>
                    <a:pt x="3482" y="4435"/>
                  </a:lnTo>
                  <a:lnTo>
                    <a:pt x="3686" y="4326"/>
                  </a:lnTo>
                  <a:lnTo>
                    <a:pt x="3863" y="4190"/>
                  </a:lnTo>
                  <a:lnTo>
                    <a:pt x="4026" y="4027"/>
                  </a:lnTo>
                  <a:lnTo>
                    <a:pt x="4176" y="3864"/>
                  </a:lnTo>
                  <a:lnTo>
                    <a:pt x="4312" y="3687"/>
                  </a:lnTo>
                  <a:lnTo>
                    <a:pt x="4435" y="3483"/>
                  </a:lnTo>
                  <a:lnTo>
                    <a:pt x="4530" y="3279"/>
                  </a:lnTo>
                  <a:lnTo>
                    <a:pt x="4611" y="3061"/>
                  </a:lnTo>
                  <a:lnTo>
                    <a:pt x="4666" y="2844"/>
                  </a:lnTo>
                  <a:lnTo>
                    <a:pt x="4707" y="2599"/>
                  </a:lnTo>
                  <a:lnTo>
                    <a:pt x="4720" y="2368"/>
                  </a:lnTo>
                  <a:lnTo>
                    <a:pt x="4707" y="2123"/>
                  </a:lnTo>
                  <a:lnTo>
                    <a:pt x="4666" y="1891"/>
                  </a:lnTo>
                  <a:lnTo>
                    <a:pt x="4611" y="1660"/>
                  </a:lnTo>
                  <a:lnTo>
                    <a:pt x="4530" y="1443"/>
                  </a:lnTo>
                  <a:lnTo>
                    <a:pt x="4435" y="1238"/>
                  </a:lnTo>
                  <a:lnTo>
                    <a:pt x="4312" y="1048"/>
                  </a:lnTo>
                  <a:lnTo>
                    <a:pt x="4176" y="858"/>
                  </a:lnTo>
                  <a:lnTo>
                    <a:pt x="4026" y="694"/>
                  </a:lnTo>
                  <a:lnTo>
                    <a:pt x="3863" y="545"/>
                  </a:lnTo>
                  <a:lnTo>
                    <a:pt x="3686" y="409"/>
                  </a:lnTo>
                  <a:lnTo>
                    <a:pt x="3482" y="286"/>
                  </a:lnTo>
                  <a:lnTo>
                    <a:pt x="3278" y="191"/>
                  </a:lnTo>
                  <a:lnTo>
                    <a:pt x="3061" y="109"/>
                  </a:lnTo>
                  <a:lnTo>
                    <a:pt x="2843" y="55"/>
                  </a:lnTo>
                  <a:lnTo>
                    <a:pt x="2598" y="14"/>
                  </a:lnTo>
                  <a:lnTo>
                    <a:pt x="236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9"/>
            <p:cNvSpPr/>
            <p:nvPr/>
          </p:nvSpPr>
          <p:spPr>
            <a:xfrm>
              <a:off x="2435520" y="3343069"/>
              <a:ext cx="166852" cy="166852"/>
            </a:xfrm>
            <a:custGeom>
              <a:avLst/>
              <a:gdLst/>
              <a:ahLst/>
              <a:cxnLst/>
              <a:rect l="l" t="t" r="r" b="b"/>
              <a:pathLst>
                <a:path w="4721" h="4721" extrusionOk="0">
                  <a:moveTo>
                    <a:pt x="2353" y="0"/>
                  </a:moveTo>
                  <a:lnTo>
                    <a:pt x="2122" y="14"/>
                  </a:lnTo>
                  <a:lnTo>
                    <a:pt x="1877" y="55"/>
                  </a:lnTo>
                  <a:lnTo>
                    <a:pt x="1660" y="109"/>
                  </a:lnTo>
                  <a:lnTo>
                    <a:pt x="1442" y="191"/>
                  </a:lnTo>
                  <a:lnTo>
                    <a:pt x="1238" y="286"/>
                  </a:lnTo>
                  <a:lnTo>
                    <a:pt x="1034" y="408"/>
                  </a:lnTo>
                  <a:lnTo>
                    <a:pt x="857" y="544"/>
                  </a:lnTo>
                  <a:lnTo>
                    <a:pt x="694" y="694"/>
                  </a:lnTo>
                  <a:lnTo>
                    <a:pt x="531" y="871"/>
                  </a:lnTo>
                  <a:lnTo>
                    <a:pt x="394" y="1048"/>
                  </a:lnTo>
                  <a:lnTo>
                    <a:pt x="286" y="1238"/>
                  </a:lnTo>
                  <a:lnTo>
                    <a:pt x="177" y="1442"/>
                  </a:lnTo>
                  <a:lnTo>
                    <a:pt x="109" y="1660"/>
                  </a:lnTo>
                  <a:lnTo>
                    <a:pt x="41" y="1891"/>
                  </a:lnTo>
                  <a:lnTo>
                    <a:pt x="14" y="2122"/>
                  </a:lnTo>
                  <a:lnTo>
                    <a:pt x="0" y="2367"/>
                  </a:lnTo>
                  <a:lnTo>
                    <a:pt x="14" y="2612"/>
                  </a:lnTo>
                  <a:lnTo>
                    <a:pt x="41" y="2843"/>
                  </a:lnTo>
                  <a:lnTo>
                    <a:pt x="109" y="3074"/>
                  </a:lnTo>
                  <a:lnTo>
                    <a:pt x="177" y="3279"/>
                  </a:lnTo>
                  <a:lnTo>
                    <a:pt x="286" y="3496"/>
                  </a:lnTo>
                  <a:lnTo>
                    <a:pt x="394" y="3687"/>
                  </a:lnTo>
                  <a:lnTo>
                    <a:pt x="531" y="3863"/>
                  </a:lnTo>
                  <a:lnTo>
                    <a:pt x="694" y="4040"/>
                  </a:lnTo>
                  <a:lnTo>
                    <a:pt x="857" y="4190"/>
                  </a:lnTo>
                  <a:lnTo>
                    <a:pt x="1034" y="4326"/>
                  </a:lnTo>
                  <a:lnTo>
                    <a:pt x="1238" y="4435"/>
                  </a:lnTo>
                  <a:lnTo>
                    <a:pt x="1442" y="4544"/>
                  </a:lnTo>
                  <a:lnTo>
                    <a:pt x="1660" y="4625"/>
                  </a:lnTo>
                  <a:lnTo>
                    <a:pt x="1877" y="4680"/>
                  </a:lnTo>
                  <a:lnTo>
                    <a:pt x="2122" y="4707"/>
                  </a:lnTo>
                  <a:lnTo>
                    <a:pt x="2353" y="4720"/>
                  </a:lnTo>
                  <a:lnTo>
                    <a:pt x="2598" y="4707"/>
                  </a:lnTo>
                  <a:lnTo>
                    <a:pt x="2829" y="4680"/>
                  </a:lnTo>
                  <a:lnTo>
                    <a:pt x="3061" y="4625"/>
                  </a:lnTo>
                  <a:lnTo>
                    <a:pt x="3278" y="4544"/>
                  </a:lnTo>
                  <a:lnTo>
                    <a:pt x="3482" y="4435"/>
                  </a:lnTo>
                  <a:lnTo>
                    <a:pt x="3673" y="4326"/>
                  </a:lnTo>
                  <a:lnTo>
                    <a:pt x="3863" y="4190"/>
                  </a:lnTo>
                  <a:lnTo>
                    <a:pt x="4026" y="4040"/>
                  </a:lnTo>
                  <a:lnTo>
                    <a:pt x="4176" y="3863"/>
                  </a:lnTo>
                  <a:lnTo>
                    <a:pt x="4312" y="3687"/>
                  </a:lnTo>
                  <a:lnTo>
                    <a:pt x="4434" y="3496"/>
                  </a:lnTo>
                  <a:lnTo>
                    <a:pt x="4530" y="3279"/>
                  </a:lnTo>
                  <a:lnTo>
                    <a:pt x="4611" y="3074"/>
                  </a:lnTo>
                  <a:lnTo>
                    <a:pt x="4666" y="2843"/>
                  </a:lnTo>
                  <a:lnTo>
                    <a:pt x="4707" y="2612"/>
                  </a:lnTo>
                  <a:lnTo>
                    <a:pt x="4720" y="2367"/>
                  </a:lnTo>
                  <a:lnTo>
                    <a:pt x="4707" y="2122"/>
                  </a:lnTo>
                  <a:lnTo>
                    <a:pt x="4666" y="1891"/>
                  </a:lnTo>
                  <a:lnTo>
                    <a:pt x="4611" y="1660"/>
                  </a:lnTo>
                  <a:lnTo>
                    <a:pt x="4530" y="1442"/>
                  </a:lnTo>
                  <a:lnTo>
                    <a:pt x="4434" y="1238"/>
                  </a:lnTo>
                  <a:lnTo>
                    <a:pt x="4312" y="1048"/>
                  </a:lnTo>
                  <a:lnTo>
                    <a:pt x="4176" y="871"/>
                  </a:lnTo>
                  <a:lnTo>
                    <a:pt x="4026" y="694"/>
                  </a:lnTo>
                  <a:lnTo>
                    <a:pt x="3863" y="544"/>
                  </a:lnTo>
                  <a:lnTo>
                    <a:pt x="3673" y="408"/>
                  </a:lnTo>
                  <a:lnTo>
                    <a:pt x="3482" y="286"/>
                  </a:lnTo>
                  <a:lnTo>
                    <a:pt x="3278" y="191"/>
                  </a:lnTo>
                  <a:lnTo>
                    <a:pt x="3061" y="109"/>
                  </a:lnTo>
                  <a:lnTo>
                    <a:pt x="2829" y="55"/>
                  </a:lnTo>
                  <a:lnTo>
                    <a:pt x="2598" y="14"/>
                  </a:lnTo>
                  <a:lnTo>
                    <a:pt x="235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9"/>
            <p:cNvSpPr/>
            <p:nvPr/>
          </p:nvSpPr>
          <p:spPr>
            <a:xfrm>
              <a:off x="2648002" y="3165188"/>
              <a:ext cx="166852" cy="166852"/>
            </a:xfrm>
            <a:custGeom>
              <a:avLst/>
              <a:gdLst/>
              <a:ahLst/>
              <a:cxnLst/>
              <a:rect l="l" t="t" r="r" b="b"/>
              <a:pathLst>
                <a:path w="4721" h="4721" extrusionOk="0">
                  <a:moveTo>
                    <a:pt x="2354" y="0"/>
                  </a:moveTo>
                  <a:lnTo>
                    <a:pt x="2122" y="14"/>
                  </a:lnTo>
                  <a:lnTo>
                    <a:pt x="1891" y="55"/>
                  </a:lnTo>
                  <a:lnTo>
                    <a:pt x="1660" y="109"/>
                  </a:lnTo>
                  <a:lnTo>
                    <a:pt x="1442" y="191"/>
                  </a:lnTo>
                  <a:lnTo>
                    <a:pt x="1238" y="286"/>
                  </a:lnTo>
                  <a:lnTo>
                    <a:pt x="1034" y="408"/>
                  </a:lnTo>
                  <a:lnTo>
                    <a:pt x="857" y="544"/>
                  </a:lnTo>
                  <a:lnTo>
                    <a:pt x="694" y="694"/>
                  </a:lnTo>
                  <a:lnTo>
                    <a:pt x="544" y="871"/>
                  </a:lnTo>
                  <a:lnTo>
                    <a:pt x="408" y="1048"/>
                  </a:lnTo>
                  <a:lnTo>
                    <a:pt x="286" y="1238"/>
                  </a:lnTo>
                  <a:lnTo>
                    <a:pt x="191" y="1442"/>
                  </a:lnTo>
                  <a:lnTo>
                    <a:pt x="109" y="1660"/>
                  </a:lnTo>
                  <a:lnTo>
                    <a:pt x="55" y="1891"/>
                  </a:lnTo>
                  <a:lnTo>
                    <a:pt x="14" y="2122"/>
                  </a:lnTo>
                  <a:lnTo>
                    <a:pt x="0" y="2367"/>
                  </a:lnTo>
                  <a:lnTo>
                    <a:pt x="14" y="2612"/>
                  </a:lnTo>
                  <a:lnTo>
                    <a:pt x="55" y="2843"/>
                  </a:lnTo>
                  <a:lnTo>
                    <a:pt x="109" y="3075"/>
                  </a:lnTo>
                  <a:lnTo>
                    <a:pt x="191" y="3279"/>
                  </a:lnTo>
                  <a:lnTo>
                    <a:pt x="286" y="3496"/>
                  </a:lnTo>
                  <a:lnTo>
                    <a:pt x="408" y="3687"/>
                  </a:lnTo>
                  <a:lnTo>
                    <a:pt x="544" y="3864"/>
                  </a:lnTo>
                  <a:lnTo>
                    <a:pt x="694" y="4040"/>
                  </a:lnTo>
                  <a:lnTo>
                    <a:pt x="857" y="4190"/>
                  </a:lnTo>
                  <a:lnTo>
                    <a:pt x="1034" y="4326"/>
                  </a:lnTo>
                  <a:lnTo>
                    <a:pt x="1238" y="4435"/>
                  </a:lnTo>
                  <a:lnTo>
                    <a:pt x="1442" y="4544"/>
                  </a:lnTo>
                  <a:lnTo>
                    <a:pt x="1660" y="4625"/>
                  </a:lnTo>
                  <a:lnTo>
                    <a:pt x="1891" y="4680"/>
                  </a:lnTo>
                  <a:lnTo>
                    <a:pt x="2122" y="4707"/>
                  </a:lnTo>
                  <a:lnTo>
                    <a:pt x="2354" y="4720"/>
                  </a:lnTo>
                  <a:lnTo>
                    <a:pt x="2598" y="4707"/>
                  </a:lnTo>
                  <a:lnTo>
                    <a:pt x="2830" y="4680"/>
                  </a:lnTo>
                  <a:lnTo>
                    <a:pt x="3061" y="4625"/>
                  </a:lnTo>
                  <a:lnTo>
                    <a:pt x="3279" y="4544"/>
                  </a:lnTo>
                  <a:lnTo>
                    <a:pt x="3483" y="4435"/>
                  </a:lnTo>
                  <a:lnTo>
                    <a:pt x="3673" y="4326"/>
                  </a:lnTo>
                  <a:lnTo>
                    <a:pt x="3864" y="4190"/>
                  </a:lnTo>
                  <a:lnTo>
                    <a:pt x="4027" y="4040"/>
                  </a:lnTo>
                  <a:lnTo>
                    <a:pt x="4176" y="3864"/>
                  </a:lnTo>
                  <a:lnTo>
                    <a:pt x="4312" y="3687"/>
                  </a:lnTo>
                  <a:lnTo>
                    <a:pt x="4435" y="3496"/>
                  </a:lnTo>
                  <a:lnTo>
                    <a:pt x="4530" y="3279"/>
                  </a:lnTo>
                  <a:lnTo>
                    <a:pt x="4612" y="3075"/>
                  </a:lnTo>
                  <a:lnTo>
                    <a:pt x="4666" y="2843"/>
                  </a:lnTo>
                  <a:lnTo>
                    <a:pt x="4707" y="2612"/>
                  </a:lnTo>
                  <a:lnTo>
                    <a:pt x="4720" y="2367"/>
                  </a:lnTo>
                  <a:lnTo>
                    <a:pt x="4707" y="2122"/>
                  </a:lnTo>
                  <a:lnTo>
                    <a:pt x="4666" y="1891"/>
                  </a:lnTo>
                  <a:lnTo>
                    <a:pt x="4612" y="1660"/>
                  </a:lnTo>
                  <a:lnTo>
                    <a:pt x="4530" y="1442"/>
                  </a:lnTo>
                  <a:lnTo>
                    <a:pt x="4435" y="1238"/>
                  </a:lnTo>
                  <a:lnTo>
                    <a:pt x="4312" y="1048"/>
                  </a:lnTo>
                  <a:lnTo>
                    <a:pt x="4176" y="871"/>
                  </a:lnTo>
                  <a:lnTo>
                    <a:pt x="4027" y="694"/>
                  </a:lnTo>
                  <a:lnTo>
                    <a:pt x="3864" y="544"/>
                  </a:lnTo>
                  <a:lnTo>
                    <a:pt x="3673" y="408"/>
                  </a:lnTo>
                  <a:lnTo>
                    <a:pt x="3483" y="286"/>
                  </a:lnTo>
                  <a:lnTo>
                    <a:pt x="3279" y="191"/>
                  </a:lnTo>
                  <a:lnTo>
                    <a:pt x="3061" y="109"/>
                  </a:lnTo>
                  <a:lnTo>
                    <a:pt x="2830" y="55"/>
                  </a:lnTo>
                  <a:lnTo>
                    <a:pt x="2598" y="14"/>
                  </a:lnTo>
                  <a:lnTo>
                    <a:pt x="23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9"/>
            <p:cNvSpPr/>
            <p:nvPr/>
          </p:nvSpPr>
          <p:spPr>
            <a:xfrm>
              <a:off x="658160" y="4315141"/>
              <a:ext cx="2634536" cy="317340"/>
            </a:xfrm>
            <a:custGeom>
              <a:avLst/>
              <a:gdLst/>
              <a:ahLst/>
              <a:cxnLst/>
              <a:rect l="l" t="t" r="r" b="b"/>
              <a:pathLst>
                <a:path w="74543" h="8979" extrusionOk="0">
                  <a:moveTo>
                    <a:pt x="2830" y="1"/>
                  </a:moveTo>
                  <a:lnTo>
                    <a:pt x="2544" y="28"/>
                  </a:lnTo>
                  <a:lnTo>
                    <a:pt x="2258" y="69"/>
                  </a:lnTo>
                  <a:lnTo>
                    <a:pt x="1986" y="137"/>
                  </a:lnTo>
                  <a:lnTo>
                    <a:pt x="1728" y="232"/>
                  </a:lnTo>
                  <a:lnTo>
                    <a:pt x="1483" y="354"/>
                  </a:lnTo>
                  <a:lnTo>
                    <a:pt x="1252" y="490"/>
                  </a:lnTo>
                  <a:lnTo>
                    <a:pt x="1034" y="654"/>
                  </a:lnTo>
                  <a:lnTo>
                    <a:pt x="830" y="844"/>
                  </a:lnTo>
                  <a:lnTo>
                    <a:pt x="639" y="1034"/>
                  </a:lnTo>
                  <a:lnTo>
                    <a:pt x="476" y="1252"/>
                  </a:lnTo>
                  <a:lnTo>
                    <a:pt x="340" y="1497"/>
                  </a:lnTo>
                  <a:lnTo>
                    <a:pt x="218" y="1742"/>
                  </a:lnTo>
                  <a:lnTo>
                    <a:pt x="123" y="2000"/>
                  </a:lnTo>
                  <a:lnTo>
                    <a:pt x="55" y="2272"/>
                  </a:lnTo>
                  <a:lnTo>
                    <a:pt x="14" y="2544"/>
                  </a:lnTo>
                  <a:lnTo>
                    <a:pt x="0" y="2844"/>
                  </a:lnTo>
                  <a:lnTo>
                    <a:pt x="0" y="6135"/>
                  </a:lnTo>
                  <a:lnTo>
                    <a:pt x="14" y="6435"/>
                  </a:lnTo>
                  <a:lnTo>
                    <a:pt x="55" y="6707"/>
                  </a:lnTo>
                  <a:lnTo>
                    <a:pt x="123" y="6979"/>
                  </a:lnTo>
                  <a:lnTo>
                    <a:pt x="218" y="7237"/>
                  </a:lnTo>
                  <a:lnTo>
                    <a:pt x="340" y="7482"/>
                  </a:lnTo>
                  <a:lnTo>
                    <a:pt x="476" y="7727"/>
                  </a:lnTo>
                  <a:lnTo>
                    <a:pt x="639" y="7944"/>
                  </a:lnTo>
                  <a:lnTo>
                    <a:pt x="830" y="8135"/>
                  </a:lnTo>
                  <a:lnTo>
                    <a:pt x="1034" y="8325"/>
                  </a:lnTo>
                  <a:lnTo>
                    <a:pt x="1252" y="8489"/>
                  </a:lnTo>
                  <a:lnTo>
                    <a:pt x="1483" y="8625"/>
                  </a:lnTo>
                  <a:lnTo>
                    <a:pt x="1728" y="8747"/>
                  </a:lnTo>
                  <a:lnTo>
                    <a:pt x="1986" y="8842"/>
                  </a:lnTo>
                  <a:lnTo>
                    <a:pt x="2258" y="8910"/>
                  </a:lnTo>
                  <a:lnTo>
                    <a:pt x="2544" y="8951"/>
                  </a:lnTo>
                  <a:lnTo>
                    <a:pt x="2830" y="8978"/>
                  </a:lnTo>
                  <a:lnTo>
                    <a:pt x="71713" y="8978"/>
                  </a:lnTo>
                  <a:lnTo>
                    <a:pt x="72012" y="8951"/>
                  </a:lnTo>
                  <a:lnTo>
                    <a:pt x="72284" y="8910"/>
                  </a:lnTo>
                  <a:lnTo>
                    <a:pt x="72556" y="8842"/>
                  </a:lnTo>
                  <a:lnTo>
                    <a:pt x="72815" y="8747"/>
                  </a:lnTo>
                  <a:lnTo>
                    <a:pt x="73060" y="8625"/>
                  </a:lnTo>
                  <a:lnTo>
                    <a:pt x="73291" y="8489"/>
                  </a:lnTo>
                  <a:lnTo>
                    <a:pt x="73509" y="8325"/>
                  </a:lnTo>
                  <a:lnTo>
                    <a:pt x="73713" y="8135"/>
                  </a:lnTo>
                  <a:lnTo>
                    <a:pt x="73903" y="7944"/>
                  </a:lnTo>
                  <a:lnTo>
                    <a:pt x="74066" y="7727"/>
                  </a:lnTo>
                  <a:lnTo>
                    <a:pt x="74202" y="7482"/>
                  </a:lnTo>
                  <a:lnTo>
                    <a:pt x="74325" y="7237"/>
                  </a:lnTo>
                  <a:lnTo>
                    <a:pt x="74420" y="6979"/>
                  </a:lnTo>
                  <a:lnTo>
                    <a:pt x="74488" y="6707"/>
                  </a:lnTo>
                  <a:lnTo>
                    <a:pt x="74529" y="6435"/>
                  </a:lnTo>
                  <a:lnTo>
                    <a:pt x="74542" y="6135"/>
                  </a:lnTo>
                  <a:lnTo>
                    <a:pt x="74542" y="2844"/>
                  </a:lnTo>
                  <a:lnTo>
                    <a:pt x="74529" y="2544"/>
                  </a:lnTo>
                  <a:lnTo>
                    <a:pt x="74488" y="2272"/>
                  </a:lnTo>
                  <a:lnTo>
                    <a:pt x="74420" y="2000"/>
                  </a:lnTo>
                  <a:lnTo>
                    <a:pt x="74325" y="1742"/>
                  </a:lnTo>
                  <a:lnTo>
                    <a:pt x="74202" y="1497"/>
                  </a:lnTo>
                  <a:lnTo>
                    <a:pt x="74066" y="1252"/>
                  </a:lnTo>
                  <a:lnTo>
                    <a:pt x="73903" y="1034"/>
                  </a:lnTo>
                  <a:lnTo>
                    <a:pt x="73713" y="844"/>
                  </a:lnTo>
                  <a:lnTo>
                    <a:pt x="73509" y="654"/>
                  </a:lnTo>
                  <a:lnTo>
                    <a:pt x="73291" y="490"/>
                  </a:lnTo>
                  <a:lnTo>
                    <a:pt x="73060" y="354"/>
                  </a:lnTo>
                  <a:lnTo>
                    <a:pt x="72815" y="232"/>
                  </a:lnTo>
                  <a:lnTo>
                    <a:pt x="72556" y="137"/>
                  </a:lnTo>
                  <a:lnTo>
                    <a:pt x="72284" y="69"/>
                  </a:lnTo>
                  <a:lnTo>
                    <a:pt x="72012" y="28"/>
                  </a:lnTo>
                  <a:lnTo>
                    <a:pt x="717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9"/>
            <p:cNvSpPr/>
            <p:nvPr/>
          </p:nvSpPr>
          <p:spPr>
            <a:xfrm>
              <a:off x="658160" y="4469483"/>
              <a:ext cx="2634536" cy="163000"/>
            </a:xfrm>
            <a:custGeom>
              <a:avLst/>
              <a:gdLst/>
              <a:ahLst/>
              <a:cxnLst/>
              <a:rect l="l" t="t" r="r" b="b"/>
              <a:pathLst>
                <a:path w="74543" h="4612" extrusionOk="0">
                  <a:moveTo>
                    <a:pt x="0" y="0"/>
                  </a:moveTo>
                  <a:lnTo>
                    <a:pt x="0" y="1768"/>
                  </a:lnTo>
                  <a:lnTo>
                    <a:pt x="14" y="2068"/>
                  </a:lnTo>
                  <a:lnTo>
                    <a:pt x="55" y="2340"/>
                  </a:lnTo>
                  <a:lnTo>
                    <a:pt x="123" y="2612"/>
                  </a:lnTo>
                  <a:lnTo>
                    <a:pt x="218" y="2870"/>
                  </a:lnTo>
                  <a:lnTo>
                    <a:pt x="340" y="3115"/>
                  </a:lnTo>
                  <a:lnTo>
                    <a:pt x="476" y="3360"/>
                  </a:lnTo>
                  <a:lnTo>
                    <a:pt x="639" y="3577"/>
                  </a:lnTo>
                  <a:lnTo>
                    <a:pt x="830" y="3768"/>
                  </a:lnTo>
                  <a:lnTo>
                    <a:pt x="1034" y="3958"/>
                  </a:lnTo>
                  <a:lnTo>
                    <a:pt x="1252" y="4122"/>
                  </a:lnTo>
                  <a:lnTo>
                    <a:pt x="1483" y="4258"/>
                  </a:lnTo>
                  <a:lnTo>
                    <a:pt x="1728" y="4380"/>
                  </a:lnTo>
                  <a:lnTo>
                    <a:pt x="1986" y="4475"/>
                  </a:lnTo>
                  <a:lnTo>
                    <a:pt x="2258" y="4543"/>
                  </a:lnTo>
                  <a:lnTo>
                    <a:pt x="2544" y="4584"/>
                  </a:lnTo>
                  <a:lnTo>
                    <a:pt x="2830" y="4611"/>
                  </a:lnTo>
                  <a:lnTo>
                    <a:pt x="71713" y="4611"/>
                  </a:lnTo>
                  <a:lnTo>
                    <a:pt x="72012" y="4584"/>
                  </a:lnTo>
                  <a:lnTo>
                    <a:pt x="72284" y="4543"/>
                  </a:lnTo>
                  <a:lnTo>
                    <a:pt x="72556" y="4475"/>
                  </a:lnTo>
                  <a:lnTo>
                    <a:pt x="72815" y="4380"/>
                  </a:lnTo>
                  <a:lnTo>
                    <a:pt x="73060" y="4258"/>
                  </a:lnTo>
                  <a:lnTo>
                    <a:pt x="73291" y="4122"/>
                  </a:lnTo>
                  <a:lnTo>
                    <a:pt x="73509" y="3958"/>
                  </a:lnTo>
                  <a:lnTo>
                    <a:pt x="73713" y="3768"/>
                  </a:lnTo>
                  <a:lnTo>
                    <a:pt x="73903" y="3577"/>
                  </a:lnTo>
                  <a:lnTo>
                    <a:pt x="74066" y="3360"/>
                  </a:lnTo>
                  <a:lnTo>
                    <a:pt x="74202" y="3115"/>
                  </a:lnTo>
                  <a:lnTo>
                    <a:pt x="74325" y="2870"/>
                  </a:lnTo>
                  <a:lnTo>
                    <a:pt x="74420" y="2612"/>
                  </a:lnTo>
                  <a:lnTo>
                    <a:pt x="74488" y="2340"/>
                  </a:lnTo>
                  <a:lnTo>
                    <a:pt x="74529" y="2068"/>
                  </a:lnTo>
                  <a:lnTo>
                    <a:pt x="74542" y="1768"/>
                  </a:lnTo>
                  <a:lnTo>
                    <a:pt x="7454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9"/>
            <p:cNvSpPr/>
            <p:nvPr/>
          </p:nvSpPr>
          <p:spPr>
            <a:xfrm>
              <a:off x="883153" y="997005"/>
              <a:ext cx="2198975" cy="3376799"/>
            </a:xfrm>
            <a:custGeom>
              <a:avLst/>
              <a:gdLst/>
              <a:ahLst/>
              <a:cxnLst/>
              <a:rect l="l" t="t" r="r" b="b"/>
              <a:pathLst>
                <a:path w="62219" h="95545" extrusionOk="0">
                  <a:moveTo>
                    <a:pt x="31273" y="3061"/>
                  </a:moveTo>
                  <a:lnTo>
                    <a:pt x="31994" y="3074"/>
                  </a:lnTo>
                  <a:lnTo>
                    <a:pt x="32714" y="3101"/>
                  </a:lnTo>
                  <a:lnTo>
                    <a:pt x="33435" y="3156"/>
                  </a:lnTo>
                  <a:lnTo>
                    <a:pt x="34143" y="3224"/>
                  </a:lnTo>
                  <a:lnTo>
                    <a:pt x="34836" y="3305"/>
                  </a:lnTo>
                  <a:lnTo>
                    <a:pt x="35544" y="3414"/>
                  </a:lnTo>
                  <a:lnTo>
                    <a:pt x="36238" y="3537"/>
                  </a:lnTo>
                  <a:lnTo>
                    <a:pt x="36918" y="3673"/>
                  </a:lnTo>
                  <a:lnTo>
                    <a:pt x="37598" y="3822"/>
                  </a:lnTo>
                  <a:lnTo>
                    <a:pt x="38264" y="3999"/>
                  </a:lnTo>
                  <a:lnTo>
                    <a:pt x="38931" y="4190"/>
                  </a:lnTo>
                  <a:lnTo>
                    <a:pt x="39597" y="4380"/>
                  </a:lnTo>
                  <a:lnTo>
                    <a:pt x="40250" y="4611"/>
                  </a:lnTo>
                  <a:lnTo>
                    <a:pt x="40890" y="4842"/>
                  </a:lnTo>
                  <a:lnTo>
                    <a:pt x="41529" y="5087"/>
                  </a:lnTo>
                  <a:lnTo>
                    <a:pt x="42155" y="5359"/>
                  </a:lnTo>
                  <a:lnTo>
                    <a:pt x="42780" y="5631"/>
                  </a:lnTo>
                  <a:lnTo>
                    <a:pt x="43393" y="5931"/>
                  </a:lnTo>
                  <a:lnTo>
                    <a:pt x="44005" y="6244"/>
                  </a:lnTo>
                  <a:lnTo>
                    <a:pt x="44603" y="6556"/>
                  </a:lnTo>
                  <a:lnTo>
                    <a:pt x="45188" y="6896"/>
                  </a:lnTo>
                  <a:lnTo>
                    <a:pt x="45773" y="7250"/>
                  </a:lnTo>
                  <a:lnTo>
                    <a:pt x="46331" y="7617"/>
                  </a:lnTo>
                  <a:lnTo>
                    <a:pt x="46902" y="7998"/>
                  </a:lnTo>
                  <a:lnTo>
                    <a:pt x="47446" y="8379"/>
                  </a:lnTo>
                  <a:lnTo>
                    <a:pt x="47990" y="8787"/>
                  </a:lnTo>
                  <a:lnTo>
                    <a:pt x="48521" y="9209"/>
                  </a:lnTo>
                  <a:lnTo>
                    <a:pt x="49038" y="9631"/>
                  </a:lnTo>
                  <a:lnTo>
                    <a:pt x="49554" y="10079"/>
                  </a:lnTo>
                  <a:lnTo>
                    <a:pt x="50058" y="10528"/>
                  </a:lnTo>
                  <a:lnTo>
                    <a:pt x="50547" y="10991"/>
                  </a:lnTo>
                  <a:lnTo>
                    <a:pt x="51024" y="11467"/>
                  </a:lnTo>
                  <a:lnTo>
                    <a:pt x="51486" y="11957"/>
                  </a:lnTo>
                  <a:lnTo>
                    <a:pt x="51935" y="12460"/>
                  </a:lnTo>
                  <a:lnTo>
                    <a:pt x="52384" y="12963"/>
                  </a:lnTo>
                  <a:lnTo>
                    <a:pt x="52819" y="13480"/>
                  </a:lnTo>
                  <a:lnTo>
                    <a:pt x="53227" y="14011"/>
                  </a:lnTo>
                  <a:lnTo>
                    <a:pt x="53635" y="14555"/>
                  </a:lnTo>
                  <a:lnTo>
                    <a:pt x="54030" y="15112"/>
                  </a:lnTo>
                  <a:lnTo>
                    <a:pt x="54411" y="15670"/>
                  </a:lnTo>
                  <a:lnTo>
                    <a:pt x="54778" y="16241"/>
                  </a:lnTo>
                  <a:lnTo>
                    <a:pt x="55132" y="16813"/>
                  </a:lnTo>
                  <a:lnTo>
                    <a:pt x="55485" y="17398"/>
                  </a:lnTo>
                  <a:lnTo>
                    <a:pt x="55812" y="17996"/>
                  </a:lnTo>
                  <a:lnTo>
                    <a:pt x="56125" y="18608"/>
                  </a:lnTo>
                  <a:lnTo>
                    <a:pt x="56424" y="19220"/>
                  </a:lnTo>
                  <a:lnTo>
                    <a:pt x="56709" y="19832"/>
                  </a:lnTo>
                  <a:lnTo>
                    <a:pt x="56982" y="20472"/>
                  </a:lnTo>
                  <a:lnTo>
                    <a:pt x="57226" y="21111"/>
                  </a:lnTo>
                  <a:lnTo>
                    <a:pt x="57471" y="21750"/>
                  </a:lnTo>
                  <a:lnTo>
                    <a:pt x="57702" y="22403"/>
                  </a:lnTo>
                  <a:lnTo>
                    <a:pt x="57906" y="23056"/>
                  </a:lnTo>
                  <a:lnTo>
                    <a:pt x="58097" y="23723"/>
                  </a:lnTo>
                  <a:lnTo>
                    <a:pt x="58287" y="24389"/>
                  </a:lnTo>
                  <a:lnTo>
                    <a:pt x="58451" y="25069"/>
                  </a:lnTo>
                  <a:lnTo>
                    <a:pt x="58587" y="25763"/>
                  </a:lnTo>
                  <a:lnTo>
                    <a:pt x="58723" y="26443"/>
                  </a:lnTo>
                  <a:lnTo>
                    <a:pt x="58831" y="27137"/>
                  </a:lnTo>
                  <a:lnTo>
                    <a:pt x="58927" y="27844"/>
                  </a:lnTo>
                  <a:lnTo>
                    <a:pt x="59008" y="28552"/>
                  </a:lnTo>
                  <a:lnTo>
                    <a:pt x="59076" y="29259"/>
                  </a:lnTo>
                  <a:lnTo>
                    <a:pt x="59117" y="29966"/>
                  </a:lnTo>
                  <a:lnTo>
                    <a:pt x="59144" y="30687"/>
                  </a:lnTo>
                  <a:lnTo>
                    <a:pt x="59158" y="31408"/>
                  </a:lnTo>
                  <a:lnTo>
                    <a:pt x="59158" y="90634"/>
                  </a:lnTo>
                  <a:lnTo>
                    <a:pt x="59144" y="90810"/>
                  </a:lnTo>
                  <a:lnTo>
                    <a:pt x="59117" y="91001"/>
                  </a:lnTo>
                  <a:lnTo>
                    <a:pt x="59076" y="91178"/>
                  </a:lnTo>
                  <a:lnTo>
                    <a:pt x="59008" y="91341"/>
                  </a:lnTo>
                  <a:lnTo>
                    <a:pt x="58927" y="91504"/>
                  </a:lnTo>
                  <a:lnTo>
                    <a:pt x="58845" y="91667"/>
                  </a:lnTo>
                  <a:lnTo>
                    <a:pt x="58736" y="91803"/>
                  </a:lnTo>
                  <a:lnTo>
                    <a:pt x="58614" y="91939"/>
                  </a:lnTo>
                  <a:lnTo>
                    <a:pt x="58478" y="92048"/>
                  </a:lnTo>
                  <a:lnTo>
                    <a:pt x="58342" y="92157"/>
                  </a:lnTo>
                  <a:lnTo>
                    <a:pt x="58192" y="92252"/>
                  </a:lnTo>
                  <a:lnTo>
                    <a:pt x="58029" y="92334"/>
                  </a:lnTo>
                  <a:lnTo>
                    <a:pt x="57852" y="92388"/>
                  </a:lnTo>
                  <a:lnTo>
                    <a:pt x="57675" y="92443"/>
                  </a:lnTo>
                  <a:lnTo>
                    <a:pt x="57498" y="92470"/>
                  </a:lnTo>
                  <a:lnTo>
                    <a:pt x="4720" y="92470"/>
                  </a:lnTo>
                  <a:lnTo>
                    <a:pt x="4543" y="92443"/>
                  </a:lnTo>
                  <a:lnTo>
                    <a:pt x="4367" y="92388"/>
                  </a:lnTo>
                  <a:lnTo>
                    <a:pt x="4203" y="92334"/>
                  </a:lnTo>
                  <a:lnTo>
                    <a:pt x="4040" y="92252"/>
                  </a:lnTo>
                  <a:lnTo>
                    <a:pt x="3877" y="92157"/>
                  </a:lnTo>
                  <a:lnTo>
                    <a:pt x="3741" y="92048"/>
                  </a:lnTo>
                  <a:lnTo>
                    <a:pt x="3605" y="91939"/>
                  </a:lnTo>
                  <a:lnTo>
                    <a:pt x="3496" y="91803"/>
                  </a:lnTo>
                  <a:lnTo>
                    <a:pt x="3387" y="91667"/>
                  </a:lnTo>
                  <a:lnTo>
                    <a:pt x="3292" y="91504"/>
                  </a:lnTo>
                  <a:lnTo>
                    <a:pt x="3210" y="91341"/>
                  </a:lnTo>
                  <a:lnTo>
                    <a:pt x="3156" y="91178"/>
                  </a:lnTo>
                  <a:lnTo>
                    <a:pt x="3102" y="91001"/>
                  </a:lnTo>
                  <a:lnTo>
                    <a:pt x="3074" y="90810"/>
                  </a:lnTo>
                  <a:lnTo>
                    <a:pt x="3074" y="90634"/>
                  </a:lnTo>
                  <a:lnTo>
                    <a:pt x="3074" y="31109"/>
                  </a:lnTo>
                  <a:lnTo>
                    <a:pt x="3074" y="30374"/>
                  </a:lnTo>
                  <a:lnTo>
                    <a:pt x="3102" y="29654"/>
                  </a:lnTo>
                  <a:lnTo>
                    <a:pt x="3156" y="28946"/>
                  </a:lnTo>
                  <a:lnTo>
                    <a:pt x="3210" y="28239"/>
                  </a:lnTo>
                  <a:lnTo>
                    <a:pt x="3292" y="27532"/>
                  </a:lnTo>
                  <a:lnTo>
                    <a:pt x="3387" y="26824"/>
                  </a:lnTo>
                  <a:lnTo>
                    <a:pt x="3510" y="26130"/>
                  </a:lnTo>
                  <a:lnTo>
                    <a:pt x="3646" y="25437"/>
                  </a:lnTo>
                  <a:lnTo>
                    <a:pt x="3795" y="24757"/>
                  </a:lnTo>
                  <a:lnTo>
                    <a:pt x="3959" y="24076"/>
                  </a:lnTo>
                  <a:lnTo>
                    <a:pt x="4135" y="23410"/>
                  </a:lnTo>
                  <a:lnTo>
                    <a:pt x="4339" y="22743"/>
                  </a:lnTo>
                  <a:lnTo>
                    <a:pt x="4557" y="22090"/>
                  </a:lnTo>
                  <a:lnTo>
                    <a:pt x="4788" y="21438"/>
                  </a:lnTo>
                  <a:lnTo>
                    <a:pt x="5033" y="20798"/>
                  </a:lnTo>
                  <a:lnTo>
                    <a:pt x="5292" y="20159"/>
                  </a:lnTo>
                  <a:lnTo>
                    <a:pt x="5564" y="19533"/>
                  </a:lnTo>
                  <a:lnTo>
                    <a:pt x="5863" y="18921"/>
                  </a:lnTo>
                  <a:lnTo>
                    <a:pt x="6162" y="18309"/>
                  </a:lnTo>
                  <a:lnTo>
                    <a:pt x="6475" y="17710"/>
                  </a:lnTo>
                  <a:lnTo>
                    <a:pt x="6815" y="17112"/>
                  </a:lnTo>
                  <a:lnTo>
                    <a:pt x="7155" y="16527"/>
                  </a:lnTo>
                  <a:lnTo>
                    <a:pt x="7522" y="15956"/>
                  </a:lnTo>
                  <a:lnTo>
                    <a:pt x="7890" y="15384"/>
                  </a:lnTo>
                  <a:lnTo>
                    <a:pt x="8284" y="14840"/>
                  </a:lnTo>
                  <a:lnTo>
                    <a:pt x="8679" y="14283"/>
                  </a:lnTo>
                  <a:lnTo>
                    <a:pt x="9100" y="13752"/>
                  </a:lnTo>
                  <a:lnTo>
                    <a:pt x="9522" y="13222"/>
                  </a:lnTo>
                  <a:lnTo>
                    <a:pt x="9957" y="12705"/>
                  </a:lnTo>
                  <a:lnTo>
                    <a:pt x="10406" y="12201"/>
                  </a:lnTo>
                  <a:lnTo>
                    <a:pt x="10869" y="11712"/>
                  </a:lnTo>
                  <a:lnTo>
                    <a:pt x="11345" y="11236"/>
                  </a:lnTo>
                  <a:lnTo>
                    <a:pt x="11834" y="10760"/>
                  </a:lnTo>
                  <a:lnTo>
                    <a:pt x="12324" y="10297"/>
                  </a:lnTo>
                  <a:lnTo>
                    <a:pt x="12827" y="9848"/>
                  </a:lnTo>
                  <a:lnTo>
                    <a:pt x="13344" y="9413"/>
                  </a:lnTo>
                  <a:lnTo>
                    <a:pt x="13875" y="8991"/>
                  </a:lnTo>
                  <a:lnTo>
                    <a:pt x="14419" y="8583"/>
                  </a:lnTo>
                  <a:lnTo>
                    <a:pt x="14963" y="8189"/>
                  </a:lnTo>
                  <a:lnTo>
                    <a:pt x="15521" y="7808"/>
                  </a:lnTo>
                  <a:lnTo>
                    <a:pt x="16092" y="7427"/>
                  </a:lnTo>
                  <a:lnTo>
                    <a:pt x="16663" y="7073"/>
                  </a:lnTo>
                  <a:lnTo>
                    <a:pt x="17248" y="6733"/>
                  </a:lnTo>
                  <a:lnTo>
                    <a:pt x="17847" y="6407"/>
                  </a:lnTo>
                  <a:lnTo>
                    <a:pt x="18445" y="6080"/>
                  </a:lnTo>
                  <a:lnTo>
                    <a:pt x="19057" y="5781"/>
                  </a:lnTo>
                  <a:lnTo>
                    <a:pt x="19683" y="5495"/>
                  </a:lnTo>
                  <a:lnTo>
                    <a:pt x="20309" y="5223"/>
                  </a:lnTo>
                  <a:lnTo>
                    <a:pt x="20948" y="4965"/>
                  </a:lnTo>
                  <a:lnTo>
                    <a:pt x="21588" y="4720"/>
                  </a:lnTo>
                  <a:lnTo>
                    <a:pt x="22240" y="4502"/>
                  </a:lnTo>
                  <a:lnTo>
                    <a:pt x="22907" y="4285"/>
                  </a:lnTo>
                  <a:lnTo>
                    <a:pt x="23574" y="4094"/>
                  </a:lnTo>
                  <a:lnTo>
                    <a:pt x="24240" y="3918"/>
                  </a:lnTo>
                  <a:lnTo>
                    <a:pt x="24920" y="3754"/>
                  </a:lnTo>
                  <a:lnTo>
                    <a:pt x="25600" y="3605"/>
                  </a:lnTo>
                  <a:lnTo>
                    <a:pt x="26294" y="3482"/>
                  </a:lnTo>
                  <a:lnTo>
                    <a:pt x="26988" y="3360"/>
                  </a:lnTo>
                  <a:lnTo>
                    <a:pt x="27695" y="3265"/>
                  </a:lnTo>
                  <a:lnTo>
                    <a:pt x="28402" y="3197"/>
                  </a:lnTo>
                  <a:lnTo>
                    <a:pt x="29110" y="3129"/>
                  </a:lnTo>
                  <a:lnTo>
                    <a:pt x="29831" y="3088"/>
                  </a:lnTo>
                  <a:lnTo>
                    <a:pt x="30552" y="3074"/>
                  </a:lnTo>
                  <a:lnTo>
                    <a:pt x="31273" y="3061"/>
                  </a:lnTo>
                  <a:close/>
                  <a:moveTo>
                    <a:pt x="30933" y="0"/>
                  </a:moveTo>
                  <a:lnTo>
                    <a:pt x="30130" y="14"/>
                  </a:lnTo>
                  <a:lnTo>
                    <a:pt x="29327" y="41"/>
                  </a:lnTo>
                  <a:lnTo>
                    <a:pt x="28538" y="95"/>
                  </a:lnTo>
                  <a:lnTo>
                    <a:pt x="27750" y="177"/>
                  </a:lnTo>
                  <a:lnTo>
                    <a:pt x="26974" y="272"/>
                  </a:lnTo>
                  <a:lnTo>
                    <a:pt x="26199" y="381"/>
                  </a:lnTo>
                  <a:lnTo>
                    <a:pt x="25437" y="517"/>
                  </a:lnTo>
                  <a:lnTo>
                    <a:pt x="24675" y="667"/>
                  </a:lnTo>
                  <a:lnTo>
                    <a:pt x="23914" y="843"/>
                  </a:lnTo>
                  <a:lnTo>
                    <a:pt x="23165" y="1034"/>
                  </a:lnTo>
                  <a:lnTo>
                    <a:pt x="22431" y="1238"/>
                  </a:lnTo>
                  <a:lnTo>
                    <a:pt x="21696" y="1469"/>
                  </a:lnTo>
                  <a:lnTo>
                    <a:pt x="20975" y="1700"/>
                  </a:lnTo>
                  <a:lnTo>
                    <a:pt x="20268" y="1972"/>
                  </a:lnTo>
                  <a:lnTo>
                    <a:pt x="19547" y="2244"/>
                  </a:lnTo>
                  <a:lnTo>
                    <a:pt x="18853" y="2544"/>
                  </a:lnTo>
                  <a:lnTo>
                    <a:pt x="18160" y="2843"/>
                  </a:lnTo>
                  <a:lnTo>
                    <a:pt x="17480" y="3169"/>
                  </a:lnTo>
                  <a:lnTo>
                    <a:pt x="16813" y="3523"/>
                  </a:lnTo>
                  <a:lnTo>
                    <a:pt x="16146" y="3877"/>
                  </a:lnTo>
                  <a:lnTo>
                    <a:pt x="15494" y="4258"/>
                  </a:lnTo>
                  <a:lnTo>
                    <a:pt x="14854" y="4638"/>
                  </a:lnTo>
                  <a:lnTo>
                    <a:pt x="14229" y="5047"/>
                  </a:lnTo>
                  <a:lnTo>
                    <a:pt x="13603" y="5468"/>
                  </a:lnTo>
                  <a:lnTo>
                    <a:pt x="12991" y="5903"/>
                  </a:lnTo>
                  <a:lnTo>
                    <a:pt x="12392" y="6352"/>
                  </a:lnTo>
                  <a:lnTo>
                    <a:pt x="11794" y="6815"/>
                  </a:lnTo>
                  <a:lnTo>
                    <a:pt x="11222" y="7291"/>
                  </a:lnTo>
                  <a:lnTo>
                    <a:pt x="10651" y="7781"/>
                  </a:lnTo>
                  <a:lnTo>
                    <a:pt x="10107" y="8270"/>
                  </a:lnTo>
                  <a:lnTo>
                    <a:pt x="9563" y="8787"/>
                  </a:lnTo>
                  <a:lnTo>
                    <a:pt x="9032" y="9318"/>
                  </a:lnTo>
                  <a:lnTo>
                    <a:pt x="8515" y="9862"/>
                  </a:lnTo>
                  <a:lnTo>
                    <a:pt x="8012" y="10420"/>
                  </a:lnTo>
                  <a:lnTo>
                    <a:pt x="7509" y="10977"/>
                  </a:lnTo>
                  <a:lnTo>
                    <a:pt x="7033" y="11562"/>
                  </a:lnTo>
                  <a:lnTo>
                    <a:pt x="6570" y="12147"/>
                  </a:lnTo>
                  <a:lnTo>
                    <a:pt x="6121" y="12746"/>
                  </a:lnTo>
                  <a:lnTo>
                    <a:pt x="5686" y="13358"/>
                  </a:lnTo>
                  <a:lnTo>
                    <a:pt x="5264" y="13983"/>
                  </a:lnTo>
                  <a:lnTo>
                    <a:pt x="4856" y="14609"/>
                  </a:lnTo>
                  <a:lnTo>
                    <a:pt x="4462" y="15248"/>
                  </a:lnTo>
                  <a:lnTo>
                    <a:pt x="4081" y="15901"/>
                  </a:lnTo>
                  <a:lnTo>
                    <a:pt x="3714" y="16568"/>
                  </a:lnTo>
                  <a:lnTo>
                    <a:pt x="3374" y="17234"/>
                  </a:lnTo>
                  <a:lnTo>
                    <a:pt x="3034" y="17915"/>
                  </a:lnTo>
                  <a:lnTo>
                    <a:pt x="2721" y="18608"/>
                  </a:lnTo>
                  <a:lnTo>
                    <a:pt x="2421" y="19302"/>
                  </a:lnTo>
                  <a:lnTo>
                    <a:pt x="2136" y="20009"/>
                  </a:lnTo>
                  <a:lnTo>
                    <a:pt x="1864" y="20730"/>
                  </a:lnTo>
                  <a:lnTo>
                    <a:pt x="1619" y="21451"/>
                  </a:lnTo>
                  <a:lnTo>
                    <a:pt x="1388" y="22186"/>
                  </a:lnTo>
                  <a:lnTo>
                    <a:pt x="1170" y="22920"/>
                  </a:lnTo>
                  <a:lnTo>
                    <a:pt x="966" y="23668"/>
                  </a:lnTo>
                  <a:lnTo>
                    <a:pt x="789" y="24417"/>
                  </a:lnTo>
                  <a:lnTo>
                    <a:pt x="626" y="25178"/>
                  </a:lnTo>
                  <a:lnTo>
                    <a:pt x="476" y="25940"/>
                  </a:lnTo>
                  <a:lnTo>
                    <a:pt x="354" y="26702"/>
                  </a:lnTo>
                  <a:lnTo>
                    <a:pt x="245" y="27491"/>
                  </a:lnTo>
                  <a:lnTo>
                    <a:pt x="163" y="28266"/>
                  </a:lnTo>
                  <a:lnTo>
                    <a:pt x="95" y="29055"/>
                  </a:lnTo>
                  <a:lnTo>
                    <a:pt x="41" y="29844"/>
                  </a:lnTo>
                  <a:lnTo>
                    <a:pt x="14" y="30646"/>
                  </a:lnTo>
                  <a:lnTo>
                    <a:pt x="0" y="31449"/>
                  </a:lnTo>
                  <a:lnTo>
                    <a:pt x="0" y="92048"/>
                  </a:lnTo>
                  <a:lnTo>
                    <a:pt x="0" y="92225"/>
                  </a:lnTo>
                  <a:lnTo>
                    <a:pt x="14" y="92402"/>
                  </a:lnTo>
                  <a:lnTo>
                    <a:pt x="41" y="92579"/>
                  </a:lnTo>
                  <a:lnTo>
                    <a:pt x="68" y="92742"/>
                  </a:lnTo>
                  <a:lnTo>
                    <a:pt x="109" y="92919"/>
                  </a:lnTo>
                  <a:lnTo>
                    <a:pt x="163" y="93082"/>
                  </a:lnTo>
                  <a:lnTo>
                    <a:pt x="218" y="93245"/>
                  </a:lnTo>
                  <a:lnTo>
                    <a:pt x="272" y="93409"/>
                  </a:lnTo>
                  <a:lnTo>
                    <a:pt x="340" y="93558"/>
                  </a:lnTo>
                  <a:lnTo>
                    <a:pt x="422" y="93708"/>
                  </a:lnTo>
                  <a:lnTo>
                    <a:pt x="503" y="93857"/>
                  </a:lnTo>
                  <a:lnTo>
                    <a:pt x="599" y="93993"/>
                  </a:lnTo>
                  <a:lnTo>
                    <a:pt x="803" y="94265"/>
                  </a:lnTo>
                  <a:lnTo>
                    <a:pt x="1020" y="94524"/>
                  </a:lnTo>
                  <a:lnTo>
                    <a:pt x="1279" y="94742"/>
                  </a:lnTo>
                  <a:lnTo>
                    <a:pt x="1537" y="94946"/>
                  </a:lnTo>
                  <a:lnTo>
                    <a:pt x="1687" y="95041"/>
                  </a:lnTo>
                  <a:lnTo>
                    <a:pt x="1837" y="95122"/>
                  </a:lnTo>
                  <a:lnTo>
                    <a:pt x="1986" y="95204"/>
                  </a:lnTo>
                  <a:lnTo>
                    <a:pt x="2136" y="95272"/>
                  </a:lnTo>
                  <a:lnTo>
                    <a:pt x="2299" y="95326"/>
                  </a:lnTo>
                  <a:lnTo>
                    <a:pt x="2462" y="95381"/>
                  </a:lnTo>
                  <a:lnTo>
                    <a:pt x="2625" y="95435"/>
                  </a:lnTo>
                  <a:lnTo>
                    <a:pt x="2789" y="95476"/>
                  </a:lnTo>
                  <a:lnTo>
                    <a:pt x="2966" y="95503"/>
                  </a:lnTo>
                  <a:lnTo>
                    <a:pt x="3142" y="95531"/>
                  </a:lnTo>
                  <a:lnTo>
                    <a:pt x="3319" y="95544"/>
                  </a:lnTo>
                  <a:lnTo>
                    <a:pt x="58899" y="95544"/>
                  </a:lnTo>
                  <a:lnTo>
                    <a:pt x="59076" y="95531"/>
                  </a:lnTo>
                  <a:lnTo>
                    <a:pt x="59253" y="95503"/>
                  </a:lnTo>
                  <a:lnTo>
                    <a:pt x="59430" y="95476"/>
                  </a:lnTo>
                  <a:lnTo>
                    <a:pt x="59593" y="95435"/>
                  </a:lnTo>
                  <a:lnTo>
                    <a:pt x="59770" y="95381"/>
                  </a:lnTo>
                  <a:lnTo>
                    <a:pt x="59920" y="95326"/>
                  </a:lnTo>
                  <a:lnTo>
                    <a:pt x="60083" y="95272"/>
                  </a:lnTo>
                  <a:lnTo>
                    <a:pt x="60246" y="95204"/>
                  </a:lnTo>
                  <a:lnTo>
                    <a:pt x="60396" y="95122"/>
                  </a:lnTo>
                  <a:lnTo>
                    <a:pt x="60532" y="95041"/>
                  </a:lnTo>
                  <a:lnTo>
                    <a:pt x="60681" y="94946"/>
                  </a:lnTo>
                  <a:lnTo>
                    <a:pt x="60953" y="94742"/>
                  </a:lnTo>
                  <a:lnTo>
                    <a:pt x="61198" y="94524"/>
                  </a:lnTo>
                  <a:lnTo>
                    <a:pt x="61430" y="94265"/>
                  </a:lnTo>
                  <a:lnTo>
                    <a:pt x="61620" y="93993"/>
                  </a:lnTo>
                  <a:lnTo>
                    <a:pt x="61715" y="93857"/>
                  </a:lnTo>
                  <a:lnTo>
                    <a:pt x="61797" y="93708"/>
                  </a:lnTo>
                  <a:lnTo>
                    <a:pt x="61878" y="93558"/>
                  </a:lnTo>
                  <a:lnTo>
                    <a:pt x="61946" y="93409"/>
                  </a:lnTo>
                  <a:lnTo>
                    <a:pt x="62014" y="93245"/>
                  </a:lnTo>
                  <a:lnTo>
                    <a:pt x="62069" y="93082"/>
                  </a:lnTo>
                  <a:lnTo>
                    <a:pt x="62110" y="92919"/>
                  </a:lnTo>
                  <a:lnTo>
                    <a:pt x="62151" y="92742"/>
                  </a:lnTo>
                  <a:lnTo>
                    <a:pt x="62178" y="92579"/>
                  </a:lnTo>
                  <a:lnTo>
                    <a:pt x="62205" y="92402"/>
                  </a:lnTo>
                  <a:lnTo>
                    <a:pt x="62219" y="92225"/>
                  </a:lnTo>
                  <a:lnTo>
                    <a:pt x="62219" y="92048"/>
                  </a:lnTo>
                  <a:lnTo>
                    <a:pt x="62219" y="31109"/>
                  </a:lnTo>
                  <a:lnTo>
                    <a:pt x="62219" y="30306"/>
                  </a:lnTo>
                  <a:lnTo>
                    <a:pt x="62178" y="29504"/>
                  </a:lnTo>
                  <a:lnTo>
                    <a:pt x="62137" y="28701"/>
                  </a:lnTo>
                  <a:lnTo>
                    <a:pt x="62055" y="27912"/>
                  </a:lnTo>
                  <a:lnTo>
                    <a:pt x="61974" y="27137"/>
                  </a:lnTo>
                  <a:lnTo>
                    <a:pt x="61865" y="26362"/>
                  </a:lnTo>
                  <a:lnTo>
                    <a:pt x="61729" y="25586"/>
                  </a:lnTo>
                  <a:lnTo>
                    <a:pt x="61579" y="24825"/>
                  </a:lnTo>
                  <a:lnTo>
                    <a:pt x="61416" y="24063"/>
                  </a:lnTo>
                  <a:lnTo>
                    <a:pt x="61239" y="23315"/>
                  </a:lnTo>
                  <a:lnTo>
                    <a:pt x="61035" y="22567"/>
                  </a:lnTo>
                  <a:lnTo>
                    <a:pt x="60817" y="21832"/>
                  </a:lnTo>
                  <a:lnTo>
                    <a:pt x="60573" y="21111"/>
                  </a:lnTo>
                  <a:lnTo>
                    <a:pt x="60314" y="20390"/>
                  </a:lnTo>
                  <a:lnTo>
                    <a:pt x="60042" y="19669"/>
                  </a:lnTo>
                  <a:lnTo>
                    <a:pt x="59756" y="18962"/>
                  </a:lnTo>
                  <a:lnTo>
                    <a:pt x="59457" y="18268"/>
                  </a:lnTo>
                  <a:lnTo>
                    <a:pt x="59131" y="17588"/>
                  </a:lnTo>
                  <a:lnTo>
                    <a:pt x="58791" y="16908"/>
                  </a:lnTo>
                  <a:lnTo>
                    <a:pt x="58437" y="16241"/>
                  </a:lnTo>
                  <a:lnTo>
                    <a:pt x="58070" y="15588"/>
                  </a:lnTo>
                  <a:lnTo>
                    <a:pt x="57675" y="14936"/>
                  </a:lnTo>
                  <a:lnTo>
                    <a:pt x="57281" y="14296"/>
                  </a:lnTo>
                  <a:lnTo>
                    <a:pt x="56873" y="13671"/>
                  </a:lnTo>
                  <a:lnTo>
                    <a:pt x="56437" y="13058"/>
                  </a:lnTo>
                  <a:lnTo>
                    <a:pt x="55989" y="12446"/>
                  </a:lnTo>
                  <a:lnTo>
                    <a:pt x="55540" y="11848"/>
                  </a:lnTo>
                  <a:lnTo>
                    <a:pt x="55064" y="11276"/>
                  </a:lnTo>
                  <a:lnTo>
                    <a:pt x="54574" y="10705"/>
                  </a:lnTo>
                  <a:lnTo>
                    <a:pt x="54084" y="10134"/>
                  </a:lnTo>
                  <a:lnTo>
                    <a:pt x="53567" y="9590"/>
                  </a:lnTo>
                  <a:lnTo>
                    <a:pt x="53037" y="9059"/>
                  </a:lnTo>
                  <a:lnTo>
                    <a:pt x="52506" y="8542"/>
                  </a:lnTo>
                  <a:lnTo>
                    <a:pt x="51949" y="8025"/>
                  </a:lnTo>
                  <a:lnTo>
                    <a:pt x="51391" y="7536"/>
                  </a:lnTo>
                  <a:lnTo>
                    <a:pt x="50820" y="7046"/>
                  </a:lnTo>
                  <a:lnTo>
                    <a:pt x="50235" y="6584"/>
                  </a:lnTo>
                  <a:lnTo>
                    <a:pt x="49636" y="6121"/>
                  </a:lnTo>
                  <a:lnTo>
                    <a:pt x="49024" y="5686"/>
                  </a:lnTo>
                  <a:lnTo>
                    <a:pt x="48412" y="5251"/>
                  </a:lnTo>
                  <a:lnTo>
                    <a:pt x="47773" y="4842"/>
                  </a:lnTo>
                  <a:lnTo>
                    <a:pt x="47133" y="4448"/>
                  </a:lnTo>
                  <a:lnTo>
                    <a:pt x="46480" y="4067"/>
                  </a:lnTo>
                  <a:lnTo>
                    <a:pt x="45827" y="3700"/>
                  </a:lnTo>
                  <a:lnTo>
                    <a:pt x="45161" y="3346"/>
                  </a:lnTo>
                  <a:lnTo>
                    <a:pt x="44481" y="3020"/>
                  </a:lnTo>
                  <a:lnTo>
                    <a:pt x="43787" y="2693"/>
                  </a:lnTo>
                  <a:lnTo>
                    <a:pt x="43093" y="2394"/>
                  </a:lnTo>
                  <a:lnTo>
                    <a:pt x="42386" y="2108"/>
                  </a:lnTo>
                  <a:lnTo>
                    <a:pt x="41665" y="1836"/>
                  </a:lnTo>
                  <a:lnTo>
                    <a:pt x="40944" y="1591"/>
                  </a:lnTo>
                  <a:lnTo>
                    <a:pt x="40223" y="1360"/>
                  </a:lnTo>
                  <a:lnTo>
                    <a:pt x="39475" y="1143"/>
                  </a:lnTo>
                  <a:lnTo>
                    <a:pt x="38740" y="939"/>
                  </a:lnTo>
                  <a:lnTo>
                    <a:pt x="37979" y="762"/>
                  </a:lnTo>
                  <a:lnTo>
                    <a:pt x="37217" y="599"/>
                  </a:lnTo>
                  <a:lnTo>
                    <a:pt x="36455" y="449"/>
                  </a:lnTo>
                  <a:lnTo>
                    <a:pt x="35680" y="326"/>
                  </a:lnTo>
                  <a:lnTo>
                    <a:pt x="34904" y="231"/>
                  </a:lnTo>
                  <a:lnTo>
                    <a:pt x="34116" y="136"/>
                  </a:lnTo>
                  <a:lnTo>
                    <a:pt x="33327" y="68"/>
                  </a:lnTo>
                  <a:lnTo>
                    <a:pt x="32538" y="27"/>
                  </a:lnTo>
                  <a:lnTo>
                    <a:pt x="317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9"/>
            <p:cNvSpPr/>
            <p:nvPr/>
          </p:nvSpPr>
          <p:spPr>
            <a:xfrm>
              <a:off x="1217285" y="1476291"/>
              <a:ext cx="1552843" cy="922581"/>
            </a:xfrm>
            <a:custGeom>
              <a:avLst/>
              <a:gdLst/>
              <a:ahLst/>
              <a:cxnLst/>
              <a:rect l="l" t="t" r="r" b="b"/>
              <a:pathLst>
                <a:path w="43937" h="26104" extrusionOk="0">
                  <a:moveTo>
                    <a:pt x="19778" y="1"/>
                  </a:moveTo>
                  <a:lnTo>
                    <a:pt x="19207" y="28"/>
                  </a:lnTo>
                  <a:lnTo>
                    <a:pt x="18636" y="69"/>
                  </a:lnTo>
                  <a:lnTo>
                    <a:pt x="18078" y="123"/>
                  </a:lnTo>
                  <a:lnTo>
                    <a:pt x="17507" y="191"/>
                  </a:lnTo>
                  <a:lnTo>
                    <a:pt x="16935" y="273"/>
                  </a:lnTo>
                  <a:lnTo>
                    <a:pt x="16214" y="409"/>
                  </a:lnTo>
                  <a:lnTo>
                    <a:pt x="15507" y="572"/>
                  </a:lnTo>
                  <a:lnTo>
                    <a:pt x="14800" y="762"/>
                  </a:lnTo>
                  <a:lnTo>
                    <a:pt x="14120" y="966"/>
                  </a:lnTo>
                  <a:lnTo>
                    <a:pt x="13439" y="1198"/>
                  </a:lnTo>
                  <a:lnTo>
                    <a:pt x="12759" y="1456"/>
                  </a:lnTo>
                  <a:lnTo>
                    <a:pt x="12106" y="1728"/>
                  </a:lnTo>
                  <a:lnTo>
                    <a:pt x="11467" y="2027"/>
                  </a:lnTo>
                  <a:lnTo>
                    <a:pt x="10937" y="2300"/>
                  </a:lnTo>
                  <a:lnTo>
                    <a:pt x="10433" y="2572"/>
                  </a:lnTo>
                  <a:lnTo>
                    <a:pt x="9930" y="2871"/>
                  </a:lnTo>
                  <a:lnTo>
                    <a:pt x="9427" y="3170"/>
                  </a:lnTo>
                  <a:lnTo>
                    <a:pt x="8991" y="3456"/>
                  </a:lnTo>
                  <a:lnTo>
                    <a:pt x="8556" y="3755"/>
                  </a:lnTo>
                  <a:lnTo>
                    <a:pt x="8121" y="4068"/>
                  </a:lnTo>
                  <a:lnTo>
                    <a:pt x="7713" y="4394"/>
                  </a:lnTo>
                  <a:lnTo>
                    <a:pt x="7209" y="4802"/>
                  </a:lnTo>
                  <a:lnTo>
                    <a:pt x="6720" y="5238"/>
                  </a:lnTo>
                  <a:lnTo>
                    <a:pt x="6257" y="5673"/>
                  </a:lnTo>
                  <a:lnTo>
                    <a:pt x="5795" y="6135"/>
                  </a:lnTo>
                  <a:lnTo>
                    <a:pt x="5523" y="6408"/>
                  </a:lnTo>
                  <a:lnTo>
                    <a:pt x="5264" y="6693"/>
                  </a:lnTo>
                  <a:lnTo>
                    <a:pt x="4761" y="7264"/>
                  </a:lnTo>
                  <a:lnTo>
                    <a:pt x="4394" y="7713"/>
                  </a:lnTo>
                  <a:lnTo>
                    <a:pt x="4040" y="8176"/>
                  </a:lnTo>
                  <a:lnTo>
                    <a:pt x="3700" y="8638"/>
                  </a:lnTo>
                  <a:lnTo>
                    <a:pt x="3373" y="9114"/>
                  </a:lnTo>
                  <a:lnTo>
                    <a:pt x="3061" y="9604"/>
                  </a:lnTo>
                  <a:lnTo>
                    <a:pt x="2761" y="10107"/>
                  </a:lnTo>
                  <a:lnTo>
                    <a:pt x="2476" y="10611"/>
                  </a:lnTo>
                  <a:lnTo>
                    <a:pt x="2217" y="11128"/>
                  </a:lnTo>
                  <a:lnTo>
                    <a:pt x="1932" y="11685"/>
                  </a:lnTo>
                  <a:lnTo>
                    <a:pt x="1673" y="12257"/>
                  </a:lnTo>
                  <a:lnTo>
                    <a:pt x="1510" y="12665"/>
                  </a:lnTo>
                  <a:lnTo>
                    <a:pt x="1347" y="13059"/>
                  </a:lnTo>
                  <a:lnTo>
                    <a:pt x="1197" y="13467"/>
                  </a:lnTo>
                  <a:lnTo>
                    <a:pt x="1047" y="13889"/>
                  </a:lnTo>
                  <a:lnTo>
                    <a:pt x="911" y="14297"/>
                  </a:lnTo>
                  <a:lnTo>
                    <a:pt x="789" y="14719"/>
                  </a:lnTo>
                  <a:lnTo>
                    <a:pt x="680" y="15140"/>
                  </a:lnTo>
                  <a:lnTo>
                    <a:pt x="571" y="15576"/>
                  </a:lnTo>
                  <a:lnTo>
                    <a:pt x="435" y="16133"/>
                  </a:lnTo>
                  <a:lnTo>
                    <a:pt x="326" y="16705"/>
                  </a:lnTo>
                  <a:lnTo>
                    <a:pt x="245" y="17222"/>
                  </a:lnTo>
                  <a:lnTo>
                    <a:pt x="163" y="17752"/>
                  </a:lnTo>
                  <a:lnTo>
                    <a:pt x="109" y="18269"/>
                  </a:lnTo>
                  <a:lnTo>
                    <a:pt x="68" y="18799"/>
                  </a:lnTo>
                  <a:lnTo>
                    <a:pt x="27" y="19357"/>
                  </a:lnTo>
                  <a:lnTo>
                    <a:pt x="14" y="19928"/>
                  </a:lnTo>
                  <a:lnTo>
                    <a:pt x="0" y="20336"/>
                  </a:lnTo>
                  <a:lnTo>
                    <a:pt x="0" y="22690"/>
                  </a:lnTo>
                  <a:lnTo>
                    <a:pt x="14" y="22867"/>
                  </a:lnTo>
                  <a:lnTo>
                    <a:pt x="27" y="23043"/>
                  </a:lnTo>
                  <a:lnTo>
                    <a:pt x="41" y="23207"/>
                  </a:lnTo>
                  <a:lnTo>
                    <a:pt x="82" y="23383"/>
                  </a:lnTo>
                  <a:lnTo>
                    <a:pt x="109" y="23547"/>
                  </a:lnTo>
                  <a:lnTo>
                    <a:pt x="163" y="23710"/>
                  </a:lnTo>
                  <a:lnTo>
                    <a:pt x="218" y="23860"/>
                  </a:lnTo>
                  <a:lnTo>
                    <a:pt x="272" y="24023"/>
                  </a:lnTo>
                  <a:lnTo>
                    <a:pt x="422" y="24322"/>
                  </a:lnTo>
                  <a:lnTo>
                    <a:pt x="585" y="24594"/>
                  </a:lnTo>
                  <a:lnTo>
                    <a:pt x="789" y="24866"/>
                  </a:lnTo>
                  <a:lnTo>
                    <a:pt x="1007" y="25097"/>
                  </a:lnTo>
                  <a:lnTo>
                    <a:pt x="1251" y="25329"/>
                  </a:lnTo>
                  <a:lnTo>
                    <a:pt x="1510" y="25519"/>
                  </a:lnTo>
                  <a:lnTo>
                    <a:pt x="1796" y="25696"/>
                  </a:lnTo>
                  <a:lnTo>
                    <a:pt x="2095" y="25832"/>
                  </a:lnTo>
                  <a:lnTo>
                    <a:pt x="2244" y="25900"/>
                  </a:lnTo>
                  <a:lnTo>
                    <a:pt x="2408" y="25954"/>
                  </a:lnTo>
                  <a:lnTo>
                    <a:pt x="2571" y="25995"/>
                  </a:lnTo>
                  <a:lnTo>
                    <a:pt x="2734" y="26036"/>
                  </a:lnTo>
                  <a:lnTo>
                    <a:pt x="2897" y="26063"/>
                  </a:lnTo>
                  <a:lnTo>
                    <a:pt x="3074" y="26090"/>
                  </a:lnTo>
                  <a:lnTo>
                    <a:pt x="3237" y="26104"/>
                  </a:lnTo>
                  <a:lnTo>
                    <a:pt x="43936" y="26104"/>
                  </a:lnTo>
                  <a:lnTo>
                    <a:pt x="43936" y="18772"/>
                  </a:lnTo>
                  <a:lnTo>
                    <a:pt x="43936" y="18459"/>
                  </a:lnTo>
                  <a:lnTo>
                    <a:pt x="43909" y="17888"/>
                  </a:lnTo>
                  <a:lnTo>
                    <a:pt x="43882" y="17317"/>
                  </a:lnTo>
                  <a:lnTo>
                    <a:pt x="43841" y="16922"/>
                  </a:lnTo>
                  <a:lnTo>
                    <a:pt x="43800" y="16528"/>
                  </a:lnTo>
                  <a:lnTo>
                    <a:pt x="43760" y="16133"/>
                  </a:lnTo>
                  <a:lnTo>
                    <a:pt x="43692" y="15752"/>
                  </a:lnTo>
                  <a:lnTo>
                    <a:pt x="43624" y="15358"/>
                  </a:lnTo>
                  <a:lnTo>
                    <a:pt x="43556" y="14977"/>
                  </a:lnTo>
                  <a:lnTo>
                    <a:pt x="43474" y="14596"/>
                  </a:lnTo>
                  <a:lnTo>
                    <a:pt x="43379" y="14215"/>
                  </a:lnTo>
                  <a:lnTo>
                    <a:pt x="43175" y="13467"/>
                  </a:lnTo>
                  <a:lnTo>
                    <a:pt x="42943" y="12733"/>
                  </a:lnTo>
                  <a:lnTo>
                    <a:pt x="42685" y="12012"/>
                  </a:lnTo>
                  <a:lnTo>
                    <a:pt x="42399" y="11318"/>
                  </a:lnTo>
                  <a:lnTo>
                    <a:pt x="42141" y="10733"/>
                  </a:lnTo>
                  <a:lnTo>
                    <a:pt x="41855" y="10175"/>
                  </a:lnTo>
                  <a:lnTo>
                    <a:pt x="41651" y="9795"/>
                  </a:lnTo>
                  <a:lnTo>
                    <a:pt x="41447" y="9414"/>
                  </a:lnTo>
                  <a:lnTo>
                    <a:pt x="41230" y="9046"/>
                  </a:lnTo>
                  <a:lnTo>
                    <a:pt x="40998" y="8679"/>
                  </a:lnTo>
                  <a:lnTo>
                    <a:pt x="40753" y="8312"/>
                  </a:lnTo>
                  <a:lnTo>
                    <a:pt x="40509" y="7958"/>
                  </a:lnTo>
                  <a:lnTo>
                    <a:pt x="40264" y="7605"/>
                  </a:lnTo>
                  <a:lnTo>
                    <a:pt x="40005" y="7264"/>
                  </a:lnTo>
                  <a:lnTo>
                    <a:pt x="39774" y="6979"/>
                  </a:lnTo>
                  <a:lnTo>
                    <a:pt x="39529" y="6693"/>
                  </a:lnTo>
                  <a:lnTo>
                    <a:pt x="39298" y="6408"/>
                  </a:lnTo>
                  <a:lnTo>
                    <a:pt x="39039" y="6135"/>
                  </a:lnTo>
                  <a:lnTo>
                    <a:pt x="38767" y="5836"/>
                  </a:lnTo>
                  <a:lnTo>
                    <a:pt x="38495" y="5551"/>
                  </a:lnTo>
                  <a:lnTo>
                    <a:pt x="38210" y="5278"/>
                  </a:lnTo>
                  <a:lnTo>
                    <a:pt x="37924" y="5006"/>
                  </a:lnTo>
                  <a:lnTo>
                    <a:pt x="37638" y="4734"/>
                  </a:lnTo>
                  <a:lnTo>
                    <a:pt x="37339" y="4476"/>
                  </a:lnTo>
                  <a:lnTo>
                    <a:pt x="37026" y="4217"/>
                  </a:lnTo>
                  <a:lnTo>
                    <a:pt x="36713" y="3973"/>
                  </a:lnTo>
                  <a:lnTo>
                    <a:pt x="36401" y="3728"/>
                  </a:lnTo>
                  <a:lnTo>
                    <a:pt x="36088" y="3497"/>
                  </a:lnTo>
                  <a:lnTo>
                    <a:pt x="35761" y="3265"/>
                  </a:lnTo>
                  <a:lnTo>
                    <a:pt x="35421" y="3048"/>
                  </a:lnTo>
                  <a:lnTo>
                    <a:pt x="35095" y="2830"/>
                  </a:lnTo>
                  <a:lnTo>
                    <a:pt x="34755" y="2626"/>
                  </a:lnTo>
                  <a:lnTo>
                    <a:pt x="34401" y="2422"/>
                  </a:lnTo>
                  <a:lnTo>
                    <a:pt x="34061" y="2232"/>
                  </a:lnTo>
                  <a:lnTo>
                    <a:pt x="33707" y="2041"/>
                  </a:lnTo>
                  <a:lnTo>
                    <a:pt x="33340" y="1864"/>
                  </a:lnTo>
                  <a:lnTo>
                    <a:pt x="32986" y="1687"/>
                  </a:lnTo>
                  <a:lnTo>
                    <a:pt x="32619" y="1524"/>
                  </a:lnTo>
                  <a:lnTo>
                    <a:pt x="32238" y="1375"/>
                  </a:lnTo>
                  <a:lnTo>
                    <a:pt x="31871" y="1225"/>
                  </a:lnTo>
                  <a:lnTo>
                    <a:pt x="31490" y="1089"/>
                  </a:lnTo>
                  <a:lnTo>
                    <a:pt x="31109" y="953"/>
                  </a:lnTo>
                  <a:lnTo>
                    <a:pt x="30715" y="830"/>
                  </a:lnTo>
                  <a:lnTo>
                    <a:pt x="30334" y="708"/>
                  </a:lnTo>
                  <a:lnTo>
                    <a:pt x="29939" y="599"/>
                  </a:lnTo>
                  <a:lnTo>
                    <a:pt x="29531" y="504"/>
                  </a:lnTo>
                  <a:lnTo>
                    <a:pt x="29137" y="409"/>
                  </a:lnTo>
                  <a:lnTo>
                    <a:pt x="28729" y="327"/>
                  </a:lnTo>
                  <a:lnTo>
                    <a:pt x="28321" y="259"/>
                  </a:lnTo>
                  <a:lnTo>
                    <a:pt x="27913" y="191"/>
                  </a:lnTo>
                  <a:lnTo>
                    <a:pt x="27355" y="123"/>
                  </a:lnTo>
                  <a:lnTo>
                    <a:pt x="26784" y="69"/>
                  </a:lnTo>
                  <a:lnTo>
                    <a:pt x="26389" y="42"/>
                  </a:lnTo>
                  <a:lnTo>
                    <a:pt x="25981" y="14"/>
                  </a:lnTo>
                  <a:lnTo>
                    <a:pt x="255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9"/>
            <p:cNvSpPr/>
            <p:nvPr/>
          </p:nvSpPr>
          <p:spPr>
            <a:xfrm>
              <a:off x="1751882" y="2398847"/>
              <a:ext cx="1018253" cy="340914"/>
            </a:xfrm>
            <a:custGeom>
              <a:avLst/>
              <a:gdLst/>
              <a:ahLst/>
              <a:cxnLst/>
              <a:rect l="l" t="t" r="r" b="b"/>
              <a:pathLst>
                <a:path w="28811" h="9646" extrusionOk="0">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FF5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9"/>
            <p:cNvSpPr/>
            <p:nvPr/>
          </p:nvSpPr>
          <p:spPr>
            <a:xfrm>
              <a:off x="1751882" y="2398847"/>
              <a:ext cx="1018253" cy="340914"/>
            </a:xfrm>
            <a:custGeom>
              <a:avLst/>
              <a:gdLst/>
              <a:ahLst/>
              <a:cxnLst/>
              <a:rect l="l" t="t" r="r" b="b"/>
              <a:pathLst>
                <a:path w="28811" h="9646" extrusionOk="0">
                  <a:moveTo>
                    <a:pt x="0" y="1"/>
                  </a:moveTo>
                  <a:lnTo>
                    <a:pt x="14" y="395"/>
                  </a:lnTo>
                  <a:lnTo>
                    <a:pt x="68" y="790"/>
                  </a:lnTo>
                  <a:lnTo>
                    <a:pt x="136" y="1171"/>
                  </a:lnTo>
                  <a:lnTo>
                    <a:pt x="231" y="1538"/>
                  </a:lnTo>
                  <a:lnTo>
                    <a:pt x="367" y="1905"/>
                  </a:lnTo>
                  <a:lnTo>
                    <a:pt x="517" y="2245"/>
                  </a:lnTo>
                  <a:lnTo>
                    <a:pt x="694" y="2585"/>
                  </a:lnTo>
                  <a:lnTo>
                    <a:pt x="884" y="2912"/>
                  </a:lnTo>
                  <a:lnTo>
                    <a:pt x="1075" y="3157"/>
                  </a:lnTo>
                  <a:lnTo>
                    <a:pt x="1265" y="3415"/>
                  </a:lnTo>
                  <a:lnTo>
                    <a:pt x="1483" y="3646"/>
                  </a:lnTo>
                  <a:lnTo>
                    <a:pt x="1714" y="3864"/>
                  </a:lnTo>
                  <a:lnTo>
                    <a:pt x="1945" y="4068"/>
                  </a:lnTo>
                  <a:lnTo>
                    <a:pt x="2204" y="4259"/>
                  </a:lnTo>
                  <a:lnTo>
                    <a:pt x="2462" y="4435"/>
                  </a:lnTo>
                  <a:lnTo>
                    <a:pt x="2734" y="4599"/>
                  </a:lnTo>
                  <a:lnTo>
                    <a:pt x="3020" y="4735"/>
                  </a:lnTo>
                  <a:lnTo>
                    <a:pt x="3319" y="4871"/>
                  </a:lnTo>
                  <a:lnTo>
                    <a:pt x="3618" y="4979"/>
                  </a:lnTo>
                  <a:lnTo>
                    <a:pt x="3931" y="5061"/>
                  </a:lnTo>
                  <a:lnTo>
                    <a:pt x="4244" y="5143"/>
                  </a:lnTo>
                  <a:lnTo>
                    <a:pt x="4571" y="5184"/>
                  </a:lnTo>
                  <a:lnTo>
                    <a:pt x="4897" y="5224"/>
                  </a:lnTo>
                  <a:lnTo>
                    <a:pt x="5237" y="5238"/>
                  </a:lnTo>
                  <a:lnTo>
                    <a:pt x="9155" y="5238"/>
                  </a:lnTo>
                  <a:lnTo>
                    <a:pt x="9345" y="5428"/>
                  </a:lnTo>
                  <a:lnTo>
                    <a:pt x="10120" y="6217"/>
                  </a:lnTo>
                  <a:lnTo>
                    <a:pt x="10501" y="6598"/>
                  </a:lnTo>
                  <a:lnTo>
                    <a:pt x="10882" y="6979"/>
                  </a:lnTo>
                  <a:lnTo>
                    <a:pt x="11263" y="7333"/>
                  </a:lnTo>
                  <a:lnTo>
                    <a:pt x="11658" y="7686"/>
                  </a:lnTo>
                  <a:lnTo>
                    <a:pt x="12066" y="8013"/>
                  </a:lnTo>
                  <a:lnTo>
                    <a:pt x="12501" y="8326"/>
                  </a:lnTo>
                  <a:lnTo>
                    <a:pt x="12719" y="8475"/>
                  </a:lnTo>
                  <a:lnTo>
                    <a:pt x="12936" y="8611"/>
                  </a:lnTo>
                  <a:lnTo>
                    <a:pt x="13167" y="8734"/>
                  </a:lnTo>
                  <a:lnTo>
                    <a:pt x="13412" y="8870"/>
                  </a:lnTo>
                  <a:lnTo>
                    <a:pt x="13657" y="8979"/>
                  </a:lnTo>
                  <a:lnTo>
                    <a:pt x="13902" y="9087"/>
                  </a:lnTo>
                  <a:lnTo>
                    <a:pt x="14174" y="9183"/>
                  </a:lnTo>
                  <a:lnTo>
                    <a:pt x="14432" y="9278"/>
                  </a:lnTo>
                  <a:lnTo>
                    <a:pt x="14718" y="9359"/>
                  </a:lnTo>
                  <a:lnTo>
                    <a:pt x="15004" y="9428"/>
                  </a:lnTo>
                  <a:lnTo>
                    <a:pt x="15303" y="9496"/>
                  </a:lnTo>
                  <a:lnTo>
                    <a:pt x="15602" y="9550"/>
                  </a:lnTo>
                  <a:lnTo>
                    <a:pt x="15929" y="9591"/>
                  </a:lnTo>
                  <a:lnTo>
                    <a:pt x="16255" y="9618"/>
                  </a:lnTo>
                  <a:lnTo>
                    <a:pt x="16595" y="9632"/>
                  </a:lnTo>
                  <a:lnTo>
                    <a:pt x="16949" y="9645"/>
                  </a:lnTo>
                  <a:lnTo>
                    <a:pt x="17425" y="9632"/>
                  </a:lnTo>
                  <a:lnTo>
                    <a:pt x="17901" y="9591"/>
                  </a:lnTo>
                  <a:lnTo>
                    <a:pt x="18377" y="9536"/>
                  </a:lnTo>
                  <a:lnTo>
                    <a:pt x="18840" y="9455"/>
                  </a:lnTo>
                  <a:lnTo>
                    <a:pt x="19302" y="9346"/>
                  </a:lnTo>
                  <a:lnTo>
                    <a:pt x="19765" y="9223"/>
                  </a:lnTo>
                  <a:lnTo>
                    <a:pt x="20214" y="9074"/>
                  </a:lnTo>
                  <a:lnTo>
                    <a:pt x="20649" y="8897"/>
                  </a:lnTo>
                  <a:lnTo>
                    <a:pt x="21084" y="8707"/>
                  </a:lnTo>
                  <a:lnTo>
                    <a:pt x="21506" y="8503"/>
                  </a:lnTo>
                  <a:lnTo>
                    <a:pt x="21914" y="8271"/>
                  </a:lnTo>
                  <a:lnTo>
                    <a:pt x="22322" y="8013"/>
                  </a:lnTo>
                  <a:lnTo>
                    <a:pt x="22703" y="7741"/>
                  </a:lnTo>
                  <a:lnTo>
                    <a:pt x="23084" y="7442"/>
                  </a:lnTo>
                  <a:lnTo>
                    <a:pt x="23437" y="7142"/>
                  </a:lnTo>
                  <a:lnTo>
                    <a:pt x="23791" y="6802"/>
                  </a:lnTo>
                  <a:lnTo>
                    <a:pt x="27545" y="3048"/>
                  </a:lnTo>
                  <a:lnTo>
                    <a:pt x="27654" y="2912"/>
                  </a:lnTo>
                  <a:lnTo>
                    <a:pt x="27913" y="2531"/>
                  </a:lnTo>
                  <a:lnTo>
                    <a:pt x="28130" y="2177"/>
                  </a:lnTo>
                  <a:lnTo>
                    <a:pt x="28334" y="1837"/>
                  </a:lnTo>
                  <a:lnTo>
                    <a:pt x="28498" y="1484"/>
                  </a:lnTo>
                  <a:lnTo>
                    <a:pt x="28579" y="1307"/>
                  </a:lnTo>
                  <a:lnTo>
                    <a:pt x="28634" y="1130"/>
                  </a:lnTo>
                  <a:lnTo>
                    <a:pt x="28688" y="953"/>
                  </a:lnTo>
                  <a:lnTo>
                    <a:pt x="28729" y="776"/>
                  </a:lnTo>
                  <a:lnTo>
                    <a:pt x="28770" y="586"/>
                  </a:lnTo>
                  <a:lnTo>
                    <a:pt x="28797" y="395"/>
                  </a:lnTo>
                  <a:lnTo>
                    <a:pt x="28810" y="205"/>
                  </a:lnTo>
                  <a:lnTo>
                    <a:pt x="28810" y="1"/>
                  </a:lnTo>
                  <a:close/>
                </a:path>
              </a:pathLst>
            </a:custGeom>
            <a:solidFill>
              <a:srgbClr val="E339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9"/>
            <p:cNvSpPr/>
            <p:nvPr/>
          </p:nvSpPr>
          <p:spPr>
            <a:xfrm>
              <a:off x="2075411" y="2583938"/>
              <a:ext cx="573079" cy="155825"/>
            </a:xfrm>
            <a:custGeom>
              <a:avLst/>
              <a:gdLst/>
              <a:ahLst/>
              <a:cxnLst/>
              <a:rect l="l" t="t" r="r" b="b"/>
              <a:pathLst>
                <a:path w="16215" h="4409" extrusionOk="0">
                  <a:moveTo>
                    <a:pt x="1" y="1"/>
                  </a:moveTo>
                  <a:lnTo>
                    <a:pt x="191" y="191"/>
                  </a:lnTo>
                  <a:lnTo>
                    <a:pt x="966" y="980"/>
                  </a:lnTo>
                  <a:lnTo>
                    <a:pt x="1347" y="1361"/>
                  </a:lnTo>
                  <a:lnTo>
                    <a:pt x="1728" y="1742"/>
                  </a:lnTo>
                  <a:lnTo>
                    <a:pt x="2109" y="2096"/>
                  </a:lnTo>
                  <a:lnTo>
                    <a:pt x="2504" y="2449"/>
                  </a:lnTo>
                  <a:lnTo>
                    <a:pt x="2912" y="2776"/>
                  </a:lnTo>
                  <a:lnTo>
                    <a:pt x="3347" y="3089"/>
                  </a:lnTo>
                  <a:lnTo>
                    <a:pt x="3565" y="3238"/>
                  </a:lnTo>
                  <a:lnTo>
                    <a:pt x="3782" y="3374"/>
                  </a:lnTo>
                  <a:lnTo>
                    <a:pt x="4013" y="3497"/>
                  </a:lnTo>
                  <a:lnTo>
                    <a:pt x="4258" y="3633"/>
                  </a:lnTo>
                  <a:lnTo>
                    <a:pt x="4503" y="3742"/>
                  </a:lnTo>
                  <a:lnTo>
                    <a:pt x="4748" y="3850"/>
                  </a:lnTo>
                  <a:lnTo>
                    <a:pt x="5020" y="3946"/>
                  </a:lnTo>
                  <a:lnTo>
                    <a:pt x="5278" y="4041"/>
                  </a:lnTo>
                  <a:lnTo>
                    <a:pt x="5564" y="4122"/>
                  </a:lnTo>
                  <a:lnTo>
                    <a:pt x="5850" y="4191"/>
                  </a:lnTo>
                  <a:lnTo>
                    <a:pt x="6149" y="4259"/>
                  </a:lnTo>
                  <a:lnTo>
                    <a:pt x="6448" y="4313"/>
                  </a:lnTo>
                  <a:lnTo>
                    <a:pt x="6775" y="4354"/>
                  </a:lnTo>
                  <a:lnTo>
                    <a:pt x="7101" y="4381"/>
                  </a:lnTo>
                  <a:lnTo>
                    <a:pt x="7441" y="4395"/>
                  </a:lnTo>
                  <a:lnTo>
                    <a:pt x="7795" y="4408"/>
                  </a:lnTo>
                  <a:lnTo>
                    <a:pt x="8271" y="4395"/>
                  </a:lnTo>
                  <a:lnTo>
                    <a:pt x="8747" y="4354"/>
                  </a:lnTo>
                  <a:lnTo>
                    <a:pt x="9223" y="4299"/>
                  </a:lnTo>
                  <a:lnTo>
                    <a:pt x="9686" y="4218"/>
                  </a:lnTo>
                  <a:lnTo>
                    <a:pt x="10148" y="4109"/>
                  </a:lnTo>
                  <a:lnTo>
                    <a:pt x="10611" y="3986"/>
                  </a:lnTo>
                  <a:lnTo>
                    <a:pt x="11060" y="3837"/>
                  </a:lnTo>
                  <a:lnTo>
                    <a:pt x="11495" y="3660"/>
                  </a:lnTo>
                  <a:lnTo>
                    <a:pt x="11930" y="3470"/>
                  </a:lnTo>
                  <a:lnTo>
                    <a:pt x="12352" y="3266"/>
                  </a:lnTo>
                  <a:lnTo>
                    <a:pt x="12760" y="3034"/>
                  </a:lnTo>
                  <a:lnTo>
                    <a:pt x="13168" y="2776"/>
                  </a:lnTo>
                  <a:lnTo>
                    <a:pt x="13549" y="2504"/>
                  </a:lnTo>
                  <a:lnTo>
                    <a:pt x="13930" y="2205"/>
                  </a:lnTo>
                  <a:lnTo>
                    <a:pt x="14283" y="1905"/>
                  </a:lnTo>
                  <a:lnTo>
                    <a:pt x="14637" y="1565"/>
                  </a:lnTo>
                  <a:lnTo>
                    <a:pt x="162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9"/>
            <p:cNvSpPr/>
            <p:nvPr/>
          </p:nvSpPr>
          <p:spPr>
            <a:xfrm>
              <a:off x="1217744" y="2140702"/>
              <a:ext cx="235593" cy="133665"/>
            </a:xfrm>
            <a:custGeom>
              <a:avLst/>
              <a:gdLst/>
              <a:ahLst/>
              <a:cxnLst/>
              <a:rect l="l" t="t" r="r" b="b"/>
              <a:pathLst>
                <a:path w="6666" h="3782" extrusionOk="0">
                  <a:moveTo>
                    <a:pt x="55" y="0"/>
                  </a:moveTo>
                  <a:lnTo>
                    <a:pt x="14" y="558"/>
                  </a:lnTo>
                  <a:lnTo>
                    <a:pt x="1" y="1129"/>
                  </a:lnTo>
                  <a:lnTo>
                    <a:pt x="2884" y="1129"/>
                  </a:lnTo>
                  <a:lnTo>
                    <a:pt x="3156" y="1143"/>
                  </a:lnTo>
                  <a:lnTo>
                    <a:pt x="3415" y="1184"/>
                  </a:lnTo>
                  <a:lnTo>
                    <a:pt x="3673" y="1252"/>
                  </a:lnTo>
                  <a:lnTo>
                    <a:pt x="3918" y="1347"/>
                  </a:lnTo>
                  <a:lnTo>
                    <a:pt x="4149" y="1456"/>
                  </a:lnTo>
                  <a:lnTo>
                    <a:pt x="4367" y="1592"/>
                  </a:lnTo>
                  <a:lnTo>
                    <a:pt x="4571" y="1742"/>
                  </a:lnTo>
                  <a:lnTo>
                    <a:pt x="4762" y="1905"/>
                  </a:lnTo>
                  <a:lnTo>
                    <a:pt x="4925" y="2095"/>
                  </a:lnTo>
                  <a:lnTo>
                    <a:pt x="5074" y="2299"/>
                  </a:lnTo>
                  <a:lnTo>
                    <a:pt x="5210" y="2517"/>
                  </a:lnTo>
                  <a:lnTo>
                    <a:pt x="5319" y="2748"/>
                  </a:lnTo>
                  <a:lnTo>
                    <a:pt x="5414" y="2993"/>
                  </a:lnTo>
                  <a:lnTo>
                    <a:pt x="5482" y="3251"/>
                  </a:lnTo>
                  <a:lnTo>
                    <a:pt x="5523" y="3510"/>
                  </a:lnTo>
                  <a:lnTo>
                    <a:pt x="5537" y="3782"/>
                  </a:lnTo>
                  <a:lnTo>
                    <a:pt x="6666" y="3782"/>
                  </a:lnTo>
                  <a:lnTo>
                    <a:pt x="6666" y="3591"/>
                  </a:lnTo>
                  <a:lnTo>
                    <a:pt x="6652" y="3387"/>
                  </a:lnTo>
                  <a:lnTo>
                    <a:pt x="6625" y="3211"/>
                  </a:lnTo>
                  <a:lnTo>
                    <a:pt x="6598" y="3020"/>
                  </a:lnTo>
                  <a:lnTo>
                    <a:pt x="6543" y="2830"/>
                  </a:lnTo>
                  <a:lnTo>
                    <a:pt x="6503" y="2653"/>
                  </a:lnTo>
                  <a:lnTo>
                    <a:pt x="6435" y="2476"/>
                  </a:lnTo>
                  <a:lnTo>
                    <a:pt x="6367" y="2313"/>
                  </a:lnTo>
                  <a:lnTo>
                    <a:pt x="6299" y="2136"/>
                  </a:lnTo>
                  <a:lnTo>
                    <a:pt x="6217" y="1973"/>
                  </a:lnTo>
                  <a:lnTo>
                    <a:pt x="6122" y="1823"/>
                  </a:lnTo>
                  <a:lnTo>
                    <a:pt x="6027" y="1660"/>
                  </a:lnTo>
                  <a:lnTo>
                    <a:pt x="5918" y="1524"/>
                  </a:lnTo>
                  <a:lnTo>
                    <a:pt x="5809" y="1374"/>
                  </a:lnTo>
                  <a:lnTo>
                    <a:pt x="5686" y="1238"/>
                  </a:lnTo>
                  <a:lnTo>
                    <a:pt x="5564" y="1102"/>
                  </a:lnTo>
                  <a:lnTo>
                    <a:pt x="5428" y="980"/>
                  </a:lnTo>
                  <a:lnTo>
                    <a:pt x="5292" y="857"/>
                  </a:lnTo>
                  <a:lnTo>
                    <a:pt x="5142" y="749"/>
                  </a:lnTo>
                  <a:lnTo>
                    <a:pt x="4993" y="640"/>
                  </a:lnTo>
                  <a:lnTo>
                    <a:pt x="4843" y="545"/>
                  </a:lnTo>
                  <a:lnTo>
                    <a:pt x="4694" y="449"/>
                  </a:lnTo>
                  <a:lnTo>
                    <a:pt x="4530" y="368"/>
                  </a:lnTo>
                  <a:lnTo>
                    <a:pt x="4353" y="300"/>
                  </a:lnTo>
                  <a:lnTo>
                    <a:pt x="4190" y="232"/>
                  </a:lnTo>
                  <a:lnTo>
                    <a:pt x="4013" y="164"/>
                  </a:lnTo>
                  <a:lnTo>
                    <a:pt x="3823" y="109"/>
                  </a:lnTo>
                  <a:lnTo>
                    <a:pt x="3646" y="68"/>
                  </a:lnTo>
                  <a:lnTo>
                    <a:pt x="3456" y="41"/>
                  </a:lnTo>
                  <a:lnTo>
                    <a:pt x="3265" y="14"/>
                  </a:lnTo>
                  <a:lnTo>
                    <a:pt x="307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9"/>
            <p:cNvSpPr/>
            <p:nvPr/>
          </p:nvSpPr>
          <p:spPr>
            <a:xfrm>
              <a:off x="1228807" y="1835905"/>
              <a:ext cx="411069" cy="230787"/>
            </a:xfrm>
            <a:custGeom>
              <a:avLst/>
              <a:gdLst/>
              <a:ahLst/>
              <a:cxnLst/>
              <a:rect l="l" t="t" r="r" b="b"/>
              <a:pathLst>
                <a:path w="11631" h="6530" extrusionOk="0">
                  <a:moveTo>
                    <a:pt x="10502" y="0"/>
                  </a:moveTo>
                  <a:lnTo>
                    <a:pt x="10488" y="272"/>
                  </a:lnTo>
                  <a:lnTo>
                    <a:pt x="10474" y="558"/>
                  </a:lnTo>
                  <a:lnTo>
                    <a:pt x="10434" y="817"/>
                  </a:lnTo>
                  <a:lnTo>
                    <a:pt x="10393" y="1089"/>
                  </a:lnTo>
                  <a:lnTo>
                    <a:pt x="10325" y="1347"/>
                  </a:lnTo>
                  <a:lnTo>
                    <a:pt x="10257" y="1606"/>
                  </a:lnTo>
                  <a:lnTo>
                    <a:pt x="10175" y="1850"/>
                  </a:lnTo>
                  <a:lnTo>
                    <a:pt x="10080" y="2095"/>
                  </a:lnTo>
                  <a:lnTo>
                    <a:pt x="9971" y="2340"/>
                  </a:lnTo>
                  <a:lnTo>
                    <a:pt x="9849" y="2571"/>
                  </a:lnTo>
                  <a:lnTo>
                    <a:pt x="9713" y="2803"/>
                  </a:lnTo>
                  <a:lnTo>
                    <a:pt x="9577" y="3020"/>
                  </a:lnTo>
                  <a:lnTo>
                    <a:pt x="9427" y="3224"/>
                  </a:lnTo>
                  <a:lnTo>
                    <a:pt x="9264" y="3428"/>
                  </a:lnTo>
                  <a:lnTo>
                    <a:pt x="9101" y="3632"/>
                  </a:lnTo>
                  <a:lnTo>
                    <a:pt x="8910" y="3823"/>
                  </a:lnTo>
                  <a:lnTo>
                    <a:pt x="8733" y="4000"/>
                  </a:lnTo>
                  <a:lnTo>
                    <a:pt x="8529" y="4163"/>
                  </a:lnTo>
                  <a:lnTo>
                    <a:pt x="8325" y="4326"/>
                  </a:lnTo>
                  <a:lnTo>
                    <a:pt x="8121" y="4476"/>
                  </a:lnTo>
                  <a:lnTo>
                    <a:pt x="7904" y="4612"/>
                  </a:lnTo>
                  <a:lnTo>
                    <a:pt x="7672" y="4748"/>
                  </a:lnTo>
                  <a:lnTo>
                    <a:pt x="7441" y="4870"/>
                  </a:lnTo>
                  <a:lnTo>
                    <a:pt x="7196" y="4979"/>
                  </a:lnTo>
                  <a:lnTo>
                    <a:pt x="6951" y="5074"/>
                  </a:lnTo>
                  <a:lnTo>
                    <a:pt x="6707" y="5156"/>
                  </a:lnTo>
                  <a:lnTo>
                    <a:pt x="6448" y="5224"/>
                  </a:lnTo>
                  <a:lnTo>
                    <a:pt x="6190" y="5292"/>
                  </a:lnTo>
                  <a:lnTo>
                    <a:pt x="5918" y="5333"/>
                  </a:lnTo>
                  <a:lnTo>
                    <a:pt x="5646" y="5373"/>
                  </a:lnTo>
                  <a:lnTo>
                    <a:pt x="5373" y="5387"/>
                  </a:lnTo>
                  <a:lnTo>
                    <a:pt x="5101" y="5401"/>
                  </a:lnTo>
                  <a:lnTo>
                    <a:pt x="245" y="5401"/>
                  </a:lnTo>
                  <a:lnTo>
                    <a:pt x="109" y="5958"/>
                  </a:lnTo>
                  <a:lnTo>
                    <a:pt x="0" y="6530"/>
                  </a:lnTo>
                  <a:lnTo>
                    <a:pt x="5101" y="6530"/>
                  </a:lnTo>
                  <a:lnTo>
                    <a:pt x="5523" y="6516"/>
                  </a:lnTo>
                  <a:lnTo>
                    <a:pt x="5945" y="6475"/>
                  </a:lnTo>
                  <a:lnTo>
                    <a:pt x="6353" y="6407"/>
                  </a:lnTo>
                  <a:lnTo>
                    <a:pt x="6761" y="6326"/>
                  </a:lnTo>
                  <a:lnTo>
                    <a:pt x="7155" y="6203"/>
                  </a:lnTo>
                  <a:lnTo>
                    <a:pt x="7536" y="6067"/>
                  </a:lnTo>
                  <a:lnTo>
                    <a:pt x="7904" y="5904"/>
                  </a:lnTo>
                  <a:lnTo>
                    <a:pt x="8271" y="5713"/>
                  </a:lnTo>
                  <a:lnTo>
                    <a:pt x="8611" y="5509"/>
                  </a:lnTo>
                  <a:lnTo>
                    <a:pt x="8937" y="5278"/>
                  </a:lnTo>
                  <a:lnTo>
                    <a:pt x="9250" y="5033"/>
                  </a:lnTo>
                  <a:lnTo>
                    <a:pt x="9549" y="4775"/>
                  </a:lnTo>
                  <a:lnTo>
                    <a:pt x="9835" y="4489"/>
                  </a:lnTo>
                  <a:lnTo>
                    <a:pt x="10107" y="4190"/>
                  </a:lnTo>
                  <a:lnTo>
                    <a:pt x="10352" y="3877"/>
                  </a:lnTo>
                  <a:lnTo>
                    <a:pt x="10583" y="3551"/>
                  </a:lnTo>
                  <a:lnTo>
                    <a:pt x="10747" y="3279"/>
                  </a:lnTo>
                  <a:lnTo>
                    <a:pt x="10910" y="2993"/>
                  </a:lnTo>
                  <a:lnTo>
                    <a:pt x="11046" y="2707"/>
                  </a:lnTo>
                  <a:lnTo>
                    <a:pt x="11168" y="2422"/>
                  </a:lnTo>
                  <a:lnTo>
                    <a:pt x="11277" y="2136"/>
                  </a:lnTo>
                  <a:lnTo>
                    <a:pt x="11372" y="1850"/>
                  </a:lnTo>
                  <a:lnTo>
                    <a:pt x="11454" y="1551"/>
                  </a:lnTo>
                  <a:lnTo>
                    <a:pt x="11508" y="1252"/>
                  </a:lnTo>
                  <a:lnTo>
                    <a:pt x="11563" y="939"/>
                  </a:lnTo>
                  <a:lnTo>
                    <a:pt x="11603" y="640"/>
                  </a:lnTo>
                  <a:lnTo>
                    <a:pt x="11631" y="313"/>
                  </a:lnTo>
                  <a:lnTo>
                    <a:pt x="116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9"/>
            <p:cNvSpPr/>
            <p:nvPr/>
          </p:nvSpPr>
          <p:spPr>
            <a:xfrm>
              <a:off x="2330234" y="2121935"/>
              <a:ext cx="439908" cy="172648"/>
            </a:xfrm>
            <a:custGeom>
              <a:avLst/>
              <a:gdLst/>
              <a:ahLst/>
              <a:cxnLst/>
              <a:rect l="l" t="t" r="r" b="b"/>
              <a:pathLst>
                <a:path w="12447" h="4885" extrusionOk="0">
                  <a:moveTo>
                    <a:pt x="0" y="1"/>
                  </a:moveTo>
                  <a:lnTo>
                    <a:pt x="14" y="246"/>
                  </a:lnTo>
                  <a:lnTo>
                    <a:pt x="27" y="491"/>
                  </a:lnTo>
                  <a:lnTo>
                    <a:pt x="54" y="735"/>
                  </a:lnTo>
                  <a:lnTo>
                    <a:pt x="109" y="980"/>
                  </a:lnTo>
                  <a:lnTo>
                    <a:pt x="150" y="1212"/>
                  </a:lnTo>
                  <a:lnTo>
                    <a:pt x="218" y="1443"/>
                  </a:lnTo>
                  <a:lnTo>
                    <a:pt x="299" y="1660"/>
                  </a:lnTo>
                  <a:lnTo>
                    <a:pt x="381" y="1878"/>
                  </a:lnTo>
                  <a:lnTo>
                    <a:pt x="476" y="2096"/>
                  </a:lnTo>
                  <a:lnTo>
                    <a:pt x="585" y="2300"/>
                  </a:lnTo>
                  <a:lnTo>
                    <a:pt x="694" y="2504"/>
                  </a:lnTo>
                  <a:lnTo>
                    <a:pt x="816" y="2708"/>
                  </a:lnTo>
                  <a:lnTo>
                    <a:pt x="952" y="2898"/>
                  </a:lnTo>
                  <a:lnTo>
                    <a:pt x="1102" y="3075"/>
                  </a:lnTo>
                  <a:lnTo>
                    <a:pt x="1251" y="3252"/>
                  </a:lnTo>
                  <a:lnTo>
                    <a:pt x="1401" y="3415"/>
                  </a:lnTo>
                  <a:lnTo>
                    <a:pt x="1564" y="3578"/>
                  </a:lnTo>
                  <a:lnTo>
                    <a:pt x="1741" y="3728"/>
                  </a:lnTo>
                  <a:lnTo>
                    <a:pt x="1918" y="3878"/>
                  </a:lnTo>
                  <a:lnTo>
                    <a:pt x="2108" y="4014"/>
                  </a:lnTo>
                  <a:lnTo>
                    <a:pt x="2312" y="4150"/>
                  </a:lnTo>
                  <a:lnTo>
                    <a:pt x="2503" y="4258"/>
                  </a:lnTo>
                  <a:lnTo>
                    <a:pt x="2707" y="4367"/>
                  </a:lnTo>
                  <a:lnTo>
                    <a:pt x="2925" y="4476"/>
                  </a:lnTo>
                  <a:lnTo>
                    <a:pt x="3142" y="4558"/>
                  </a:lnTo>
                  <a:lnTo>
                    <a:pt x="3360" y="4639"/>
                  </a:lnTo>
                  <a:lnTo>
                    <a:pt x="3591" y="4707"/>
                  </a:lnTo>
                  <a:lnTo>
                    <a:pt x="3822" y="4762"/>
                  </a:lnTo>
                  <a:lnTo>
                    <a:pt x="4054" y="4816"/>
                  </a:lnTo>
                  <a:lnTo>
                    <a:pt x="4298" y="4843"/>
                  </a:lnTo>
                  <a:lnTo>
                    <a:pt x="4543" y="4871"/>
                  </a:lnTo>
                  <a:lnTo>
                    <a:pt x="4788" y="4884"/>
                  </a:lnTo>
                  <a:lnTo>
                    <a:pt x="12446" y="4884"/>
                  </a:lnTo>
                  <a:lnTo>
                    <a:pt x="12446" y="3742"/>
                  </a:lnTo>
                  <a:lnTo>
                    <a:pt x="4693" y="3742"/>
                  </a:lnTo>
                  <a:lnTo>
                    <a:pt x="4503" y="3728"/>
                  </a:lnTo>
                  <a:lnTo>
                    <a:pt x="4312" y="3701"/>
                  </a:lnTo>
                  <a:lnTo>
                    <a:pt x="4122" y="3674"/>
                  </a:lnTo>
                  <a:lnTo>
                    <a:pt x="3945" y="3619"/>
                  </a:lnTo>
                  <a:lnTo>
                    <a:pt x="3768" y="3578"/>
                  </a:lnTo>
                  <a:lnTo>
                    <a:pt x="3591" y="3510"/>
                  </a:lnTo>
                  <a:lnTo>
                    <a:pt x="3428" y="3442"/>
                  </a:lnTo>
                  <a:lnTo>
                    <a:pt x="3265" y="3374"/>
                  </a:lnTo>
                  <a:lnTo>
                    <a:pt x="3101" y="3293"/>
                  </a:lnTo>
                  <a:lnTo>
                    <a:pt x="2938" y="3197"/>
                  </a:lnTo>
                  <a:lnTo>
                    <a:pt x="2789" y="3102"/>
                  </a:lnTo>
                  <a:lnTo>
                    <a:pt x="2639" y="2993"/>
                  </a:lnTo>
                  <a:lnTo>
                    <a:pt x="2503" y="2885"/>
                  </a:lnTo>
                  <a:lnTo>
                    <a:pt x="2367" y="2776"/>
                  </a:lnTo>
                  <a:lnTo>
                    <a:pt x="2231" y="2653"/>
                  </a:lnTo>
                  <a:lnTo>
                    <a:pt x="2108" y="2517"/>
                  </a:lnTo>
                  <a:lnTo>
                    <a:pt x="2000" y="2381"/>
                  </a:lnTo>
                  <a:lnTo>
                    <a:pt x="1891" y="2245"/>
                  </a:lnTo>
                  <a:lnTo>
                    <a:pt x="1782" y="2096"/>
                  </a:lnTo>
                  <a:lnTo>
                    <a:pt x="1687" y="1946"/>
                  </a:lnTo>
                  <a:lnTo>
                    <a:pt x="1592" y="1783"/>
                  </a:lnTo>
                  <a:lnTo>
                    <a:pt x="1510" y="1620"/>
                  </a:lnTo>
                  <a:lnTo>
                    <a:pt x="1442" y="1456"/>
                  </a:lnTo>
                  <a:lnTo>
                    <a:pt x="1374" y="1293"/>
                  </a:lnTo>
                  <a:lnTo>
                    <a:pt x="1306" y="1116"/>
                  </a:lnTo>
                  <a:lnTo>
                    <a:pt x="1265" y="939"/>
                  </a:lnTo>
                  <a:lnTo>
                    <a:pt x="1224" y="763"/>
                  </a:lnTo>
                  <a:lnTo>
                    <a:pt x="1183" y="572"/>
                  </a:lnTo>
                  <a:lnTo>
                    <a:pt x="1156" y="382"/>
                  </a:lnTo>
                  <a:lnTo>
                    <a:pt x="1143" y="191"/>
                  </a:lnTo>
                  <a:lnTo>
                    <a:pt x="114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9"/>
            <p:cNvSpPr/>
            <p:nvPr/>
          </p:nvSpPr>
          <p:spPr>
            <a:xfrm>
              <a:off x="1276414" y="1869552"/>
              <a:ext cx="189931" cy="39937"/>
            </a:xfrm>
            <a:custGeom>
              <a:avLst/>
              <a:gdLst/>
              <a:ahLst/>
              <a:cxnLst/>
              <a:rect l="l" t="t" r="r" b="b"/>
              <a:pathLst>
                <a:path w="5374" h="1130" extrusionOk="0">
                  <a:moveTo>
                    <a:pt x="544" y="1"/>
                  </a:moveTo>
                  <a:lnTo>
                    <a:pt x="259" y="558"/>
                  </a:lnTo>
                  <a:lnTo>
                    <a:pt x="0" y="1130"/>
                  </a:lnTo>
                  <a:lnTo>
                    <a:pt x="5373" y="1130"/>
                  </a:lnTo>
                  <a:lnTo>
                    <a:pt x="537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9"/>
            <p:cNvSpPr/>
            <p:nvPr/>
          </p:nvSpPr>
          <p:spPr>
            <a:xfrm>
              <a:off x="2151858" y="1693120"/>
              <a:ext cx="479350" cy="223117"/>
            </a:xfrm>
            <a:custGeom>
              <a:avLst/>
              <a:gdLst/>
              <a:ahLst/>
              <a:cxnLst/>
              <a:rect l="l" t="t" r="r" b="b"/>
              <a:pathLst>
                <a:path w="13563" h="6313" extrusionOk="0">
                  <a:moveTo>
                    <a:pt x="5972" y="0"/>
                  </a:moveTo>
                  <a:lnTo>
                    <a:pt x="5618" y="41"/>
                  </a:lnTo>
                  <a:lnTo>
                    <a:pt x="5265" y="82"/>
                  </a:lnTo>
                  <a:lnTo>
                    <a:pt x="4925" y="150"/>
                  </a:lnTo>
                  <a:lnTo>
                    <a:pt x="4598" y="232"/>
                  </a:lnTo>
                  <a:lnTo>
                    <a:pt x="4272" y="341"/>
                  </a:lnTo>
                  <a:lnTo>
                    <a:pt x="3945" y="463"/>
                  </a:lnTo>
                  <a:lnTo>
                    <a:pt x="3632" y="599"/>
                  </a:lnTo>
                  <a:lnTo>
                    <a:pt x="3333" y="749"/>
                  </a:lnTo>
                  <a:lnTo>
                    <a:pt x="3047" y="925"/>
                  </a:lnTo>
                  <a:lnTo>
                    <a:pt x="2762" y="1102"/>
                  </a:lnTo>
                  <a:lnTo>
                    <a:pt x="2490" y="1293"/>
                  </a:lnTo>
                  <a:lnTo>
                    <a:pt x="2231" y="1510"/>
                  </a:lnTo>
                  <a:lnTo>
                    <a:pt x="1986" y="1742"/>
                  </a:lnTo>
                  <a:lnTo>
                    <a:pt x="1742" y="1973"/>
                  </a:lnTo>
                  <a:lnTo>
                    <a:pt x="1524" y="2218"/>
                  </a:lnTo>
                  <a:lnTo>
                    <a:pt x="1320" y="2463"/>
                  </a:lnTo>
                  <a:lnTo>
                    <a:pt x="1129" y="2721"/>
                  </a:lnTo>
                  <a:lnTo>
                    <a:pt x="966" y="2979"/>
                  </a:lnTo>
                  <a:lnTo>
                    <a:pt x="803" y="3251"/>
                  </a:lnTo>
                  <a:lnTo>
                    <a:pt x="626" y="3605"/>
                  </a:lnTo>
                  <a:lnTo>
                    <a:pt x="463" y="3959"/>
                  </a:lnTo>
                  <a:lnTo>
                    <a:pt x="327" y="4326"/>
                  </a:lnTo>
                  <a:lnTo>
                    <a:pt x="218" y="4707"/>
                  </a:lnTo>
                  <a:lnTo>
                    <a:pt x="123" y="5101"/>
                  </a:lnTo>
                  <a:lnTo>
                    <a:pt x="55" y="5496"/>
                  </a:lnTo>
                  <a:lnTo>
                    <a:pt x="14" y="5904"/>
                  </a:lnTo>
                  <a:lnTo>
                    <a:pt x="0" y="6312"/>
                  </a:lnTo>
                  <a:lnTo>
                    <a:pt x="1143" y="6312"/>
                  </a:lnTo>
                  <a:lnTo>
                    <a:pt x="1157" y="6054"/>
                  </a:lnTo>
                  <a:lnTo>
                    <a:pt x="1170" y="5782"/>
                  </a:lnTo>
                  <a:lnTo>
                    <a:pt x="1198" y="5523"/>
                  </a:lnTo>
                  <a:lnTo>
                    <a:pt x="1252" y="5265"/>
                  </a:lnTo>
                  <a:lnTo>
                    <a:pt x="1306" y="5020"/>
                  </a:lnTo>
                  <a:lnTo>
                    <a:pt x="1374" y="4775"/>
                  </a:lnTo>
                  <a:lnTo>
                    <a:pt x="1456" y="4530"/>
                  </a:lnTo>
                  <a:lnTo>
                    <a:pt x="1551" y="4299"/>
                  </a:lnTo>
                  <a:lnTo>
                    <a:pt x="1660" y="4068"/>
                  </a:lnTo>
                  <a:lnTo>
                    <a:pt x="1769" y="3850"/>
                  </a:lnTo>
                  <a:lnTo>
                    <a:pt x="1891" y="3632"/>
                  </a:lnTo>
                  <a:lnTo>
                    <a:pt x="2027" y="3415"/>
                  </a:lnTo>
                  <a:lnTo>
                    <a:pt x="2177" y="3211"/>
                  </a:lnTo>
                  <a:lnTo>
                    <a:pt x="2327" y="3020"/>
                  </a:lnTo>
                  <a:lnTo>
                    <a:pt x="2490" y="2830"/>
                  </a:lnTo>
                  <a:lnTo>
                    <a:pt x="2667" y="2653"/>
                  </a:lnTo>
                  <a:lnTo>
                    <a:pt x="2843" y="2476"/>
                  </a:lnTo>
                  <a:lnTo>
                    <a:pt x="3034" y="2313"/>
                  </a:lnTo>
                  <a:lnTo>
                    <a:pt x="3224" y="2163"/>
                  </a:lnTo>
                  <a:lnTo>
                    <a:pt x="3428" y="2014"/>
                  </a:lnTo>
                  <a:lnTo>
                    <a:pt x="3646" y="1878"/>
                  </a:lnTo>
                  <a:lnTo>
                    <a:pt x="3864" y="1755"/>
                  </a:lnTo>
                  <a:lnTo>
                    <a:pt x="4081" y="1646"/>
                  </a:lnTo>
                  <a:lnTo>
                    <a:pt x="4313" y="1538"/>
                  </a:lnTo>
                  <a:lnTo>
                    <a:pt x="4544" y="1442"/>
                  </a:lnTo>
                  <a:lnTo>
                    <a:pt x="4789" y="1361"/>
                  </a:lnTo>
                  <a:lnTo>
                    <a:pt x="5033" y="1293"/>
                  </a:lnTo>
                  <a:lnTo>
                    <a:pt x="5292" y="1238"/>
                  </a:lnTo>
                  <a:lnTo>
                    <a:pt x="5537" y="1197"/>
                  </a:lnTo>
                  <a:lnTo>
                    <a:pt x="5795" y="1157"/>
                  </a:lnTo>
                  <a:lnTo>
                    <a:pt x="6067" y="1143"/>
                  </a:lnTo>
                  <a:lnTo>
                    <a:pt x="6326" y="1129"/>
                  </a:lnTo>
                  <a:lnTo>
                    <a:pt x="13562" y="1129"/>
                  </a:lnTo>
                  <a:lnTo>
                    <a:pt x="13331" y="844"/>
                  </a:lnTo>
                  <a:lnTo>
                    <a:pt x="13086" y="558"/>
                  </a:lnTo>
                  <a:lnTo>
                    <a:pt x="12855" y="273"/>
                  </a:lnTo>
                  <a:lnTo>
                    <a:pt x="1259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9"/>
            <p:cNvSpPr/>
            <p:nvPr/>
          </p:nvSpPr>
          <p:spPr>
            <a:xfrm>
              <a:off x="2424458" y="1835905"/>
              <a:ext cx="291364" cy="40432"/>
            </a:xfrm>
            <a:custGeom>
              <a:avLst/>
              <a:gdLst/>
              <a:ahLst/>
              <a:cxnLst/>
              <a:rect l="l" t="t" r="r" b="b"/>
              <a:pathLst>
                <a:path w="8244" h="1144" extrusionOk="0">
                  <a:moveTo>
                    <a:pt x="0" y="0"/>
                  </a:moveTo>
                  <a:lnTo>
                    <a:pt x="0" y="1143"/>
                  </a:lnTo>
                  <a:lnTo>
                    <a:pt x="8243" y="1143"/>
                  </a:lnTo>
                  <a:lnTo>
                    <a:pt x="7985" y="558"/>
                  </a:lnTo>
                  <a:lnTo>
                    <a:pt x="769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9"/>
            <p:cNvSpPr/>
            <p:nvPr/>
          </p:nvSpPr>
          <p:spPr>
            <a:xfrm>
              <a:off x="1711485" y="2101755"/>
              <a:ext cx="144728" cy="297124"/>
            </a:xfrm>
            <a:custGeom>
              <a:avLst/>
              <a:gdLst/>
              <a:ahLst/>
              <a:cxnLst/>
              <a:rect l="l" t="t" r="r" b="b"/>
              <a:pathLst>
                <a:path w="4095" h="8407" extrusionOk="0">
                  <a:moveTo>
                    <a:pt x="4095" y="1"/>
                  </a:moveTo>
                  <a:lnTo>
                    <a:pt x="3755" y="28"/>
                  </a:lnTo>
                  <a:lnTo>
                    <a:pt x="3428" y="69"/>
                  </a:lnTo>
                  <a:lnTo>
                    <a:pt x="3102" y="123"/>
                  </a:lnTo>
                  <a:lnTo>
                    <a:pt x="2789" y="218"/>
                  </a:lnTo>
                  <a:lnTo>
                    <a:pt x="2490" y="341"/>
                  </a:lnTo>
                  <a:lnTo>
                    <a:pt x="2204" y="477"/>
                  </a:lnTo>
                  <a:lnTo>
                    <a:pt x="1932" y="626"/>
                  </a:lnTo>
                  <a:lnTo>
                    <a:pt x="1660" y="817"/>
                  </a:lnTo>
                  <a:lnTo>
                    <a:pt x="1415" y="1007"/>
                  </a:lnTo>
                  <a:lnTo>
                    <a:pt x="1184" y="1225"/>
                  </a:lnTo>
                  <a:lnTo>
                    <a:pt x="966" y="1470"/>
                  </a:lnTo>
                  <a:lnTo>
                    <a:pt x="776" y="1715"/>
                  </a:lnTo>
                  <a:lnTo>
                    <a:pt x="599" y="1973"/>
                  </a:lnTo>
                  <a:lnTo>
                    <a:pt x="449" y="2259"/>
                  </a:lnTo>
                  <a:lnTo>
                    <a:pt x="313" y="2544"/>
                  </a:lnTo>
                  <a:lnTo>
                    <a:pt x="205" y="2857"/>
                  </a:lnTo>
                  <a:lnTo>
                    <a:pt x="123" y="3116"/>
                  </a:lnTo>
                  <a:lnTo>
                    <a:pt x="68" y="3401"/>
                  </a:lnTo>
                  <a:lnTo>
                    <a:pt x="28" y="3687"/>
                  </a:lnTo>
                  <a:lnTo>
                    <a:pt x="14" y="3973"/>
                  </a:lnTo>
                  <a:lnTo>
                    <a:pt x="0" y="4095"/>
                  </a:lnTo>
                  <a:lnTo>
                    <a:pt x="0" y="8407"/>
                  </a:lnTo>
                  <a:lnTo>
                    <a:pt x="1143" y="8407"/>
                  </a:lnTo>
                  <a:lnTo>
                    <a:pt x="1143" y="4095"/>
                  </a:lnTo>
                  <a:lnTo>
                    <a:pt x="1157" y="3796"/>
                  </a:lnTo>
                  <a:lnTo>
                    <a:pt x="1198" y="3496"/>
                  </a:lnTo>
                  <a:lnTo>
                    <a:pt x="1279" y="3224"/>
                  </a:lnTo>
                  <a:lnTo>
                    <a:pt x="1374" y="2952"/>
                  </a:lnTo>
                  <a:lnTo>
                    <a:pt x="1497" y="2694"/>
                  </a:lnTo>
                  <a:lnTo>
                    <a:pt x="1646" y="2449"/>
                  </a:lnTo>
                  <a:lnTo>
                    <a:pt x="1823" y="2218"/>
                  </a:lnTo>
                  <a:lnTo>
                    <a:pt x="2014" y="2014"/>
                  </a:lnTo>
                  <a:lnTo>
                    <a:pt x="2218" y="1823"/>
                  </a:lnTo>
                  <a:lnTo>
                    <a:pt x="2449" y="1647"/>
                  </a:lnTo>
                  <a:lnTo>
                    <a:pt x="2694" y="1497"/>
                  </a:lnTo>
                  <a:lnTo>
                    <a:pt x="2952" y="1374"/>
                  </a:lnTo>
                  <a:lnTo>
                    <a:pt x="3224" y="1279"/>
                  </a:lnTo>
                  <a:lnTo>
                    <a:pt x="3496" y="1198"/>
                  </a:lnTo>
                  <a:lnTo>
                    <a:pt x="3796" y="1157"/>
                  </a:lnTo>
                  <a:lnTo>
                    <a:pt x="4095" y="1143"/>
                  </a:lnTo>
                  <a:lnTo>
                    <a:pt x="409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9"/>
            <p:cNvSpPr/>
            <p:nvPr/>
          </p:nvSpPr>
          <p:spPr>
            <a:xfrm>
              <a:off x="1815817" y="1480638"/>
              <a:ext cx="163000" cy="267331"/>
            </a:xfrm>
            <a:custGeom>
              <a:avLst/>
              <a:gdLst/>
              <a:ahLst/>
              <a:cxnLst/>
              <a:rect l="l" t="t" r="r" b="b"/>
              <a:pathLst>
                <a:path w="4612" h="7564" extrusionOk="0">
                  <a:moveTo>
                    <a:pt x="1143" y="0"/>
                  </a:moveTo>
                  <a:lnTo>
                    <a:pt x="572" y="68"/>
                  </a:lnTo>
                  <a:lnTo>
                    <a:pt x="0" y="150"/>
                  </a:lnTo>
                  <a:lnTo>
                    <a:pt x="0" y="2952"/>
                  </a:lnTo>
                  <a:lnTo>
                    <a:pt x="14" y="3183"/>
                  </a:lnTo>
                  <a:lnTo>
                    <a:pt x="27" y="3428"/>
                  </a:lnTo>
                  <a:lnTo>
                    <a:pt x="55" y="3659"/>
                  </a:lnTo>
                  <a:lnTo>
                    <a:pt x="95" y="3877"/>
                  </a:lnTo>
                  <a:lnTo>
                    <a:pt x="150" y="4108"/>
                  </a:lnTo>
                  <a:lnTo>
                    <a:pt x="204" y="4326"/>
                  </a:lnTo>
                  <a:lnTo>
                    <a:pt x="286" y="4530"/>
                  </a:lnTo>
                  <a:lnTo>
                    <a:pt x="368" y="4747"/>
                  </a:lnTo>
                  <a:lnTo>
                    <a:pt x="463" y="4951"/>
                  </a:lnTo>
                  <a:lnTo>
                    <a:pt x="558" y="5142"/>
                  </a:lnTo>
                  <a:lnTo>
                    <a:pt x="667" y="5346"/>
                  </a:lnTo>
                  <a:lnTo>
                    <a:pt x="789" y="5523"/>
                  </a:lnTo>
                  <a:lnTo>
                    <a:pt x="925" y="5713"/>
                  </a:lnTo>
                  <a:lnTo>
                    <a:pt x="1061" y="5890"/>
                  </a:lnTo>
                  <a:lnTo>
                    <a:pt x="1197" y="6053"/>
                  </a:lnTo>
                  <a:lnTo>
                    <a:pt x="1361" y="6216"/>
                  </a:lnTo>
                  <a:lnTo>
                    <a:pt x="1510" y="6366"/>
                  </a:lnTo>
                  <a:lnTo>
                    <a:pt x="1687" y="6516"/>
                  </a:lnTo>
                  <a:lnTo>
                    <a:pt x="1864" y="6652"/>
                  </a:lnTo>
                  <a:lnTo>
                    <a:pt x="2041" y="6774"/>
                  </a:lnTo>
                  <a:lnTo>
                    <a:pt x="2231" y="6897"/>
                  </a:lnTo>
                  <a:lnTo>
                    <a:pt x="2422" y="7005"/>
                  </a:lnTo>
                  <a:lnTo>
                    <a:pt x="2612" y="7114"/>
                  </a:lnTo>
                  <a:lnTo>
                    <a:pt x="2816" y="7196"/>
                  </a:lnTo>
                  <a:lnTo>
                    <a:pt x="3034" y="7277"/>
                  </a:lnTo>
                  <a:lnTo>
                    <a:pt x="3251" y="7359"/>
                  </a:lnTo>
                  <a:lnTo>
                    <a:pt x="3469" y="7414"/>
                  </a:lnTo>
                  <a:lnTo>
                    <a:pt x="3687" y="7468"/>
                  </a:lnTo>
                  <a:lnTo>
                    <a:pt x="3918" y="7509"/>
                  </a:lnTo>
                  <a:lnTo>
                    <a:pt x="4149" y="7536"/>
                  </a:lnTo>
                  <a:lnTo>
                    <a:pt x="4380" y="7563"/>
                  </a:lnTo>
                  <a:lnTo>
                    <a:pt x="4612" y="7563"/>
                  </a:lnTo>
                  <a:lnTo>
                    <a:pt x="4612" y="6434"/>
                  </a:lnTo>
                  <a:lnTo>
                    <a:pt x="4435" y="6421"/>
                  </a:lnTo>
                  <a:lnTo>
                    <a:pt x="4258" y="6407"/>
                  </a:lnTo>
                  <a:lnTo>
                    <a:pt x="4081" y="6393"/>
                  </a:lnTo>
                  <a:lnTo>
                    <a:pt x="3918" y="6353"/>
                  </a:lnTo>
                  <a:lnTo>
                    <a:pt x="3755" y="6312"/>
                  </a:lnTo>
                  <a:lnTo>
                    <a:pt x="3578" y="6271"/>
                  </a:lnTo>
                  <a:lnTo>
                    <a:pt x="3428" y="6216"/>
                  </a:lnTo>
                  <a:lnTo>
                    <a:pt x="3265" y="6148"/>
                  </a:lnTo>
                  <a:lnTo>
                    <a:pt x="3115" y="6080"/>
                  </a:lnTo>
                  <a:lnTo>
                    <a:pt x="2966" y="6012"/>
                  </a:lnTo>
                  <a:lnTo>
                    <a:pt x="2666" y="5836"/>
                  </a:lnTo>
                  <a:lnTo>
                    <a:pt x="2408" y="5632"/>
                  </a:lnTo>
                  <a:lnTo>
                    <a:pt x="2163" y="5414"/>
                  </a:lnTo>
                  <a:lnTo>
                    <a:pt x="1932" y="5169"/>
                  </a:lnTo>
                  <a:lnTo>
                    <a:pt x="1728" y="4897"/>
                  </a:lnTo>
                  <a:lnTo>
                    <a:pt x="1565" y="4611"/>
                  </a:lnTo>
                  <a:lnTo>
                    <a:pt x="1483" y="4462"/>
                  </a:lnTo>
                  <a:lnTo>
                    <a:pt x="1415" y="4299"/>
                  </a:lnTo>
                  <a:lnTo>
                    <a:pt x="1347" y="4149"/>
                  </a:lnTo>
                  <a:lnTo>
                    <a:pt x="1293" y="3986"/>
                  </a:lnTo>
                  <a:lnTo>
                    <a:pt x="1252" y="3822"/>
                  </a:lnTo>
                  <a:lnTo>
                    <a:pt x="1211" y="3646"/>
                  </a:lnTo>
                  <a:lnTo>
                    <a:pt x="1184" y="3482"/>
                  </a:lnTo>
                  <a:lnTo>
                    <a:pt x="1156" y="3306"/>
                  </a:lnTo>
                  <a:lnTo>
                    <a:pt x="1143" y="3129"/>
                  </a:lnTo>
                  <a:lnTo>
                    <a:pt x="1143" y="2952"/>
                  </a:lnTo>
                  <a:lnTo>
                    <a:pt x="114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9"/>
            <p:cNvSpPr/>
            <p:nvPr/>
          </p:nvSpPr>
          <p:spPr>
            <a:xfrm>
              <a:off x="2041765" y="1478694"/>
              <a:ext cx="162045" cy="151973"/>
            </a:xfrm>
            <a:custGeom>
              <a:avLst/>
              <a:gdLst/>
              <a:ahLst/>
              <a:cxnLst/>
              <a:rect l="l" t="t" r="r" b="b"/>
              <a:pathLst>
                <a:path w="4585" h="4300" extrusionOk="0">
                  <a:moveTo>
                    <a:pt x="3456" y="1"/>
                  </a:moveTo>
                  <a:lnTo>
                    <a:pt x="3415" y="327"/>
                  </a:lnTo>
                  <a:lnTo>
                    <a:pt x="3333" y="640"/>
                  </a:lnTo>
                  <a:lnTo>
                    <a:pt x="3238" y="953"/>
                  </a:lnTo>
                  <a:lnTo>
                    <a:pt x="3102" y="1239"/>
                  </a:lnTo>
                  <a:lnTo>
                    <a:pt x="2952" y="1511"/>
                  </a:lnTo>
                  <a:lnTo>
                    <a:pt x="2775" y="1783"/>
                  </a:lnTo>
                  <a:lnTo>
                    <a:pt x="2571" y="2014"/>
                  </a:lnTo>
                  <a:lnTo>
                    <a:pt x="2340" y="2245"/>
                  </a:lnTo>
                  <a:lnTo>
                    <a:pt x="2109" y="2449"/>
                  </a:lnTo>
                  <a:lnTo>
                    <a:pt x="1850" y="2626"/>
                  </a:lnTo>
                  <a:lnTo>
                    <a:pt x="1565" y="2776"/>
                  </a:lnTo>
                  <a:lnTo>
                    <a:pt x="1279" y="2912"/>
                  </a:lnTo>
                  <a:lnTo>
                    <a:pt x="980" y="3020"/>
                  </a:lnTo>
                  <a:lnTo>
                    <a:pt x="653" y="3102"/>
                  </a:lnTo>
                  <a:lnTo>
                    <a:pt x="327" y="3143"/>
                  </a:lnTo>
                  <a:lnTo>
                    <a:pt x="0" y="3157"/>
                  </a:lnTo>
                  <a:lnTo>
                    <a:pt x="0" y="4299"/>
                  </a:lnTo>
                  <a:lnTo>
                    <a:pt x="218" y="4286"/>
                  </a:lnTo>
                  <a:lnTo>
                    <a:pt x="436" y="4272"/>
                  </a:lnTo>
                  <a:lnTo>
                    <a:pt x="653" y="4245"/>
                  </a:lnTo>
                  <a:lnTo>
                    <a:pt x="871" y="4218"/>
                  </a:lnTo>
                  <a:lnTo>
                    <a:pt x="1089" y="4163"/>
                  </a:lnTo>
                  <a:lnTo>
                    <a:pt x="1293" y="4109"/>
                  </a:lnTo>
                  <a:lnTo>
                    <a:pt x="1497" y="4041"/>
                  </a:lnTo>
                  <a:lnTo>
                    <a:pt x="1701" y="3973"/>
                  </a:lnTo>
                  <a:lnTo>
                    <a:pt x="1891" y="3891"/>
                  </a:lnTo>
                  <a:lnTo>
                    <a:pt x="2082" y="3796"/>
                  </a:lnTo>
                  <a:lnTo>
                    <a:pt x="2259" y="3701"/>
                  </a:lnTo>
                  <a:lnTo>
                    <a:pt x="2449" y="3592"/>
                  </a:lnTo>
                  <a:lnTo>
                    <a:pt x="2626" y="3483"/>
                  </a:lnTo>
                  <a:lnTo>
                    <a:pt x="2789" y="3347"/>
                  </a:lnTo>
                  <a:lnTo>
                    <a:pt x="2952" y="3225"/>
                  </a:lnTo>
                  <a:lnTo>
                    <a:pt x="3102" y="3089"/>
                  </a:lnTo>
                  <a:lnTo>
                    <a:pt x="3265" y="2939"/>
                  </a:lnTo>
                  <a:lnTo>
                    <a:pt x="3401" y="2789"/>
                  </a:lnTo>
                  <a:lnTo>
                    <a:pt x="3537" y="2640"/>
                  </a:lnTo>
                  <a:lnTo>
                    <a:pt x="3673" y="2476"/>
                  </a:lnTo>
                  <a:lnTo>
                    <a:pt x="3796" y="2300"/>
                  </a:lnTo>
                  <a:lnTo>
                    <a:pt x="3904" y="2123"/>
                  </a:lnTo>
                  <a:lnTo>
                    <a:pt x="4013" y="1946"/>
                  </a:lnTo>
                  <a:lnTo>
                    <a:pt x="4108" y="1755"/>
                  </a:lnTo>
                  <a:lnTo>
                    <a:pt x="4204" y="1565"/>
                  </a:lnTo>
                  <a:lnTo>
                    <a:pt x="4285" y="1375"/>
                  </a:lnTo>
                  <a:lnTo>
                    <a:pt x="4367" y="1184"/>
                  </a:lnTo>
                  <a:lnTo>
                    <a:pt x="4421" y="980"/>
                  </a:lnTo>
                  <a:lnTo>
                    <a:pt x="4476" y="762"/>
                  </a:lnTo>
                  <a:lnTo>
                    <a:pt x="4530" y="558"/>
                  </a:lnTo>
                  <a:lnTo>
                    <a:pt x="4557" y="341"/>
                  </a:lnTo>
                  <a:lnTo>
                    <a:pt x="4585" y="123"/>
                  </a:lnTo>
                  <a:lnTo>
                    <a:pt x="4027" y="55"/>
                  </a:lnTo>
                  <a:lnTo>
                    <a:pt x="345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9"/>
            <p:cNvSpPr/>
            <p:nvPr/>
          </p:nvSpPr>
          <p:spPr>
            <a:xfrm>
              <a:off x="1385517" y="1693120"/>
              <a:ext cx="410114" cy="177914"/>
            </a:xfrm>
            <a:custGeom>
              <a:avLst/>
              <a:gdLst/>
              <a:ahLst/>
              <a:cxnLst/>
              <a:rect l="l" t="t" r="r" b="b"/>
              <a:pathLst>
                <a:path w="11604" h="5034" extrusionOk="0">
                  <a:moveTo>
                    <a:pt x="1035" y="0"/>
                  </a:moveTo>
                  <a:lnTo>
                    <a:pt x="763" y="273"/>
                  </a:lnTo>
                  <a:lnTo>
                    <a:pt x="504" y="558"/>
                  </a:lnTo>
                  <a:lnTo>
                    <a:pt x="1" y="1129"/>
                  </a:lnTo>
                  <a:lnTo>
                    <a:pt x="6571" y="1129"/>
                  </a:lnTo>
                  <a:lnTo>
                    <a:pt x="6761" y="1143"/>
                  </a:lnTo>
                  <a:lnTo>
                    <a:pt x="6965" y="1157"/>
                  </a:lnTo>
                  <a:lnTo>
                    <a:pt x="7156" y="1170"/>
                  </a:lnTo>
                  <a:lnTo>
                    <a:pt x="7346" y="1211"/>
                  </a:lnTo>
                  <a:lnTo>
                    <a:pt x="7537" y="1252"/>
                  </a:lnTo>
                  <a:lnTo>
                    <a:pt x="7727" y="1306"/>
                  </a:lnTo>
                  <a:lnTo>
                    <a:pt x="7904" y="1374"/>
                  </a:lnTo>
                  <a:lnTo>
                    <a:pt x="8081" y="1442"/>
                  </a:lnTo>
                  <a:lnTo>
                    <a:pt x="8258" y="1510"/>
                  </a:lnTo>
                  <a:lnTo>
                    <a:pt x="8421" y="1606"/>
                  </a:lnTo>
                  <a:lnTo>
                    <a:pt x="8584" y="1701"/>
                  </a:lnTo>
                  <a:lnTo>
                    <a:pt x="8747" y="1796"/>
                  </a:lnTo>
                  <a:lnTo>
                    <a:pt x="8897" y="1905"/>
                  </a:lnTo>
                  <a:lnTo>
                    <a:pt x="9047" y="2027"/>
                  </a:lnTo>
                  <a:lnTo>
                    <a:pt x="9196" y="2150"/>
                  </a:lnTo>
                  <a:lnTo>
                    <a:pt x="9332" y="2272"/>
                  </a:lnTo>
                  <a:lnTo>
                    <a:pt x="9455" y="2408"/>
                  </a:lnTo>
                  <a:lnTo>
                    <a:pt x="9577" y="2558"/>
                  </a:lnTo>
                  <a:lnTo>
                    <a:pt x="9700" y="2707"/>
                  </a:lnTo>
                  <a:lnTo>
                    <a:pt x="9808" y="2857"/>
                  </a:lnTo>
                  <a:lnTo>
                    <a:pt x="9904" y="3007"/>
                  </a:lnTo>
                  <a:lnTo>
                    <a:pt x="9999" y="3170"/>
                  </a:lnTo>
                  <a:lnTo>
                    <a:pt x="10094" y="3347"/>
                  </a:lnTo>
                  <a:lnTo>
                    <a:pt x="10162" y="3524"/>
                  </a:lnTo>
                  <a:lnTo>
                    <a:pt x="10230" y="3700"/>
                  </a:lnTo>
                  <a:lnTo>
                    <a:pt x="10298" y="3877"/>
                  </a:lnTo>
                  <a:lnTo>
                    <a:pt x="10353" y="4054"/>
                  </a:lnTo>
                  <a:lnTo>
                    <a:pt x="10393" y="4244"/>
                  </a:lnTo>
                  <a:lnTo>
                    <a:pt x="10434" y="4435"/>
                  </a:lnTo>
                  <a:lnTo>
                    <a:pt x="10448" y="4639"/>
                  </a:lnTo>
                  <a:lnTo>
                    <a:pt x="10475" y="4829"/>
                  </a:lnTo>
                  <a:lnTo>
                    <a:pt x="10475" y="5033"/>
                  </a:lnTo>
                  <a:lnTo>
                    <a:pt x="11604" y="5033"/>
                  </a:lnTo>
                  <a:lnTo>
                    <a:pt x="11604" y="4775"/>
                  </a:lnTo>
                  <a:lnTo>
                    <a:pt x="11590" y="4516"/>
                  </a:lnTo>
                  <a:lnTo>
                    <a:pt x="11550" y="4272"/>
                  </a:lnTo>
                  <a:lnTo>
                    <a:pt x="11509" y="4027"/>
                  </a:lnTo>
                  <a:lnTo>
                    <a:pt x="11454" y="3782"/>
                  </a:lnTo>
                  <a:lnTo>
                    <a:pt x="11386" y="3537"/>
                  </a:lnTo>
                  <a:lnTo>
                    <a:pt x="11305" y="3306"/>
                  </a:lnTo>
                  <a:lnTo>
                    <a:pt x="11209" y="3075"/>
                  </a:lnTo>
                  <a:lnTo>
                    <a:pt x="11114" y="2857"/>
                  </a:lnTo>
                  <a:lnTo>
                    <a:pt x="11005" y="2639"/>
                  </a:lnTo>
                  <a:lnTo>
                    <a:pt x="10883" y="2422"/>
                  </a:lnTo>
                  <a:lnTo>
                    <a:pt x="10747" y="2218"/>
                  </a:lnTo>
                  <a:lnTo>
                    <a:pt x="10611" y="2027"/>
                  </a:lnTo>
                  <a:lnTo>
                    <a:pt x="10461" y="1837"/>
                  </a:lnTo>
                  <a:lnTo>
                    <a:pt x="10298" y="1646"/>
                  </a:lnTo>
                  <a:lnTo>
                    <a:pt x="10135" y="1470"/>
                  </a:lnTo>
                  <a:lnTo>
                    <a:pt x="9958" y="1306"/>
                  </a:lnTo>
                  <a:lnTo>
                    <a:pt x="9768" y="1143"/>
                  </a:lnTo>
                  <a:lnTo>
                    <a:pt x="9577" y="993"/>
                  </a:lnTo>
                  <a:lnTo>
                    <a:pt x="9387" y="857"/>
                  </a:lnTo>
                  <a:lnTo>
                    <a:pt x="9183" y="721"/>
                  </a:lnTo>
                  <a:lnTo>
                    <a:pt x="8965" y="599"/>
                  </a:lnTo>
                  <a:lnTo>
                    <a:pt x="8747" y="490"/>
                  </a:lnTo>
                  <a:lnTo>
                    <a:pt x="8530" y="395"/>
                  </a:lnTo>
                  <a:lnTo>
                    <a:pt x="8299" y="300"/>
                  </a:lnTo>
                  <a:lnTo>
                    <a:pt x="8067" y="218"/>
                  </a:lnTo>
                  <a:lnTo>
                    <a:pt x="7822" y="150"/>
                  </a:lnTo>
                  <a:lnTo>
                    <a:pt x="7578" y="96"/>
                  </a:lnTo>
                  <a:lnTo>
                    <a:pt x="7333" y="55"/>
                  </a:lnTo>
                  <a:lnTo>
                    <a:pt x="7074" y="28"/>
                  </a:lnTo>
                  <a:lnTo>
                    <a:pt x="682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9"/>
            <p:cNvSpPr/>
            <p:nvPr/>
          </p:nvSpPr>
          <p:spPr>
            <a:xfrm>
              <a:off x="2079264" y="1680149"/>
              <a:ext cx="135609" cy="131757"/>
            </a:xfrm>
            <a:custGeom>
              <a:avLst/>
              <a:gdLst/>
              <a:ahLst/>
              <a:cxnLst/>
              <a:rect l="l" t="t" r="r" b="b"/>
              <a:pathLst>
                <a:path w="3837" h="3728" extrusionOk="0">
                  <a:moveTo>
                    <a:pt x="0" y="0"/>
                  </a:moveTo>
                  <a:lnTo>
                    <a:pt x="14" y="191"/>
                  </a:lnTo>
                  <a:lnTo>
                    <a:pt x="28" y="381"/>
                  </a:lnTo>
                  <a:lnTo>
                    <a:pt x="41" y="571"/>
                  </a:lnTo>
                  <a:lnTo>
                    <a:pt x="82" y="748"/>
                  </a:lnTo>
                  <a:lnTo>
                    <a:pt x="123" y="939"/>
                  </a:lnTo>
                  <a:lnTo>
                    <a:pt x="177" y="1116"/>
                  </a:lnTo>
                  <a:lnTo>
                    <a:pt x="232" y="1279"/>
                  </a:lnTo>
                  <a:lnTo>
                    <a:pt x="300" y="1456"/>
                  </a:lnTo>
                  <a:lnTo>
                    <a:pt x="368" y="1619"/>
                  </a:lnTo>
                  <a:lnTo>
                    <a:pt x="449" y="1782"/>
                  </a:lnTo>
                  <a:lnTo>
                    <a:pt x="545" y="1932"/>
                  </a:lnTo>
                  <a:lnTo>
                    <a:pt x="640" y="2081"/>
                  </a:lnTo>
                  <a:lnTo>
                    <a:pt x="749" y="2231"/>
                  </a:lnTo>
                  <a:lnTo>
                    <a:pt x="857" y="2381"/>
                  </a:lnTo>
                  <a:lnTo>
                    <a:pt x="980" y="2517"/>
                  </a:lnTo>
                  <a:lnTo>
                    <a:pt x="1102" y="2639"/>
                  </a:lnTo>
                  <a:lnTo>
                    <a:pt x="1225" y="2761"/>
                  </a:lnTo>
                  <a:lnTo>
                    <a:pt x="1361" y="2884"/>
                  </a:lnTo>
                  <a:lnTo>
                    <a:pt x="1497" y="2993"/>
                  </a:lnTo>
                  <a:lnTo>
                    <a:pt x="1646" y="3102"/>
                  </a:lnTo>
                  <a:lnTo>
                    <a:pt x="1796" y="3197"/>
                  </a:lnTo>
                  <a:lnTo>
                    <a:pt x="1959" y="3278"/>
                  </a:lnTo>
                  <a:lnTo>
                    <a:pt x="2122" y="3360"/>
                  </a:lnTo>
                  <a:lnTo>
                    <a:pt x="2286" y="3442"/>
                  </a:lnTo>
                  <a:lnTo>
                    <a:pt x="2449" y="3510"/>
                  </a:lnTo>
                  <a:lnTo>
                    <a:pt x="2626" y="3564"/>
                  </a:lnTo>
                  <a:lnTo>
                    <a:pt x="2803" y="3618"/>
                  </a:lnTo>
                  <a:lnTo>
                    <a:pt x="2979" y="3659"/>
                  </a:lnTo>
                  <a:lnTo>
                    <a:pt x="3170" y="3686"/>
                  </a:lnTo>
                  <a:lnTo>
                    <a:pt x="3347" y="3714"/>
                  </a:lnTo>
                  <a:lnTo>
                    <a:pt x="3537" y="3727"/>
                  </a:lnTo>
                  <a:lnTo>
                    <a:pt x="3836" y="3727"/>
                  </a:lnTo>
                  <a:lnTo>
                    <a:pt x="3836" y="2598"/>
                  </a:lnTo>
                  <a:lnTo>
                    <a:pt x="3728" y="2598"/>
                  </a:lnTo>
                  <a:lnTo>
                    <a:pt x="3469" y="2585"/>
                  </a:lnTo>
                  <a:lnTo>
                    <a:pt x="3211" y="2544"/>
                  </a:lnTo>
                  <a:lnTo>
                    <a:pt x="2966" y="2476"/>
                  </a:lnTo>
                  <a:lnTo>
                    <a:pt x="2721" y="2394"/>
                  </a:lnTo>
                  <a:lnTo>
                    <a:pt x="2503" y="2285"/>
                  </a:lnTo>
                  <a:lnTo>
                    <a:pt x="2286" y="2149"/>
                  </a:lnTo>
                  <a:lnTo>
                    <a:pt x="2082" y="2000"/>
                  </a:lnTo>
                  <a:lnTo>
                    <a:pt x="1905" y="1837"/>
                  </a:lnTo>
                  <a:lnTo>
                    <a:pt x="1728" y="1646"/>
                  </a:lnTo>
                  <a:lnTo>
                    <a:pt x="1578" y="1456"/>
                  </a:lnTo>
                  <a:lnTo>
                    <a:pt x="1456" y="1238"/>
                  </a:lnTo>
                  <a:lnTo>
                    <a:pt x="1347" y="1007"/>
                  </a:lnTo>
                  <a:lnTo>
                    <a:pt x="1252" y="776"/>
                  </a:lnTo>
                  <a:lnTo>
                    <a:pt x="1198" y="531"/>
                  </a:lnTo>
                  <a:lnTo>
                    <a:pt x="1157" y="272"/>
                  </a:lnTo>
                  <a:lnTo>
                    <a:pt x="114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9"/>
            <p:cNvSpPr/>
            <p:nvPr/>
          </p:nvSpPr>
          <p:spPr>
            <a:xfrm>
              <a:off x="1620124" y="2059944"/>
              <a:ext cx="113980" cy="184134"/>
            </a:xfrm>
            <a:custGeom>
              <a:avLst/>
              <a:gdLst/>
              <a:ahLst/>
              <a:cxnLst/>
              <a:rect l="l" t="t" r="r" b="b"/>
              <a:pathLst>
                <a:path w="3225" h="5210" extrusionOk="0">
                  <a:moveTo>
                    <a:pt x="1" y="0"/>
                  </a:moveTo>
                  <a:lnTo>
                    <a:pt x="1" y="2000"/>
                  </a:lnTo>
                  <a:lnTo>
                    <a:pt x="15" y="2163"/>
                  </a:lnTo>
                  <a:lnTo>
                    <a:pt x="28" y="2326"/>
                  </a:lnTo>
                  <a:lnTo>
                    <a:pt x="42" y="2489"/>
                  </a:lnTo>
                  <a:lnTo>
                    <a:pt x="69" y="2653"/>
                  </a:lnTo>
                  <a:lnTo>
                    <a:pt x="151" y="2952"/>
                  </a:lnTo>
                  <a:lnTo>
                    <a:pt x="259" y="3251"/>
                  </a:lnTo>
                  <a:lnTo>
                    <a:pt x="395" y="3537"/>
                  </a:lnTo>
                  <a:lnTo>
                    <a:pt x="559" y="3795"/>
                  </a:lnTo>
                  <a:lnTo>
                    <a:pt x="736" y="4040"/>
                  </a:lnTo>
                  <a:lnTo>
                    <a:pt x="953" y="4271"/>
                  </a:lnTo>
                  <a:lnTo>
                    <a:pt x="1171" y="4475"/>
                  </a:lnTo>
                  <a:lnTo>
                    <a:pt x="1429" y="4666"/>
                  </a:lnTo>
                  <a:lnTo>
                    <a:pt x="1688" y="4829"/>
                  </a:lnTo>
                  <a:lnTo>
                    <a:pt x="1973" y="4965"/>
                  </a:lnTo>
                  <a:lnTo>
                    <a:pt x="2259" y="5074"/>
                  </a:lnTo>
                  <a:lnTo>
                    <a:pt x="2572" y="5142"/>
                  </a:lnTo>
                  <a:lnTo>
                    <a:pt x="2735" y="5183"/>
                  </a:lnTo>
                  <a:lnTo>
                    <a:pt x="2885" y="5196"/>
                  </a:lnTo>
                  <a:lnTo>
                    <a:pt x="3048" y="5210"/>
                  </a:lnTo>
                  <a:lnTo>
                    <a:pt x="3225" y="5210"/>
                  </a:lnTo>
                  <a:lnTo>
                    <a:pt x="3225" y="4081"/>
                  </a:lnTo>
                  <a:lnTo>
                    <a:pt x="3007" y="4067"/>
                  </a:lnTo>
                  <a:lnTo>
                    <a:pt x="2803" y="4040"/>
                  </a:lnTo>
                  <a:lnTo>
                    <a:pt x="2599" y="3986"/>
                  </a:lnTo>
                  <a:lnTo>
                    <a:pt x="2409" y="3918"/>
                  </a:lnTo>
                  <a:lnTo>
                    <a:pt x="2232" y="3822"/>
                  </a:lnTo>
                  <a:lnTo>
                    <a:pt x="2055" y="3727"/>
                  </a:lnTo>
                  <a:lnTo>
                    <a:pt x="1892" y="3605"/>
                  </a:lnTo>
                  <a:lnTo>
                    <a:pt x="1756" y="3469"/>
                  </a:lnTo>
                  <a:lnTo>
                    <a:pt x="1620" y="3319"/>
                  </a:lnTo>
                  <a:lnTo>
                    <a:pt x="1497" y="3156"/>
                  </a:lnTo>
                  <a:lnTo>
                    <a:pt x="1388" y="2993"/>
                  </a:lnTo>
                  <a:lnTo>
                    <a:pt x="1307" y="2802"/>
                  </a:lnTo>
                  <a:lnTo>
                    <a:pt x="1239" y="2612"/>
                  </a:lnTo>
                  <a:lnTo>
                    <a:pt x="1184" y="2421"/>
                  </a:lnTo>
                  <a:lnTo>
                    <a:pt x="1157" y="2217"/>
                  </a:lnTo>
                  <a:lnTo>
                    <a:pt x="1144" y="2000"/>
                  </a:lnTo>
                  <a:lnTo>
                    <a:pt x="114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9"/>
            <p:cNvSpPr/>
            <p:nvPr/>
          </p:nvSpPr>
          <p:spPr>
            <a:xfrm>
              <a:off x="1973977" y="2142152"/>
              <a:ext cx="185619" cy="441817"/>
            </a:xfrm>
            <a:custGeom>
              <a:avLst/>
              <a:gdLst/>
              <a:ahLst/>
              <a:cxnLst/>
              <a:rect l="l" t="t" r="r" b="b"/>
              <a:pathLst>
                <a:path w="5252" h="12501" extrusionOk="0">
                  <a:moveTo>
                    <a:pt x="1" y="0"/>
                  </a:moveTo>
                  <a:lnTo>
                    <a:pt x="1" y="2245"/>
                  </a:lnTo>
                  <a:lnTo>
                    <a:pt x="14" y="2517"/>
                  </a:lnTo>
                  <a:lnTo>
                    <a:pt x="55" y="2775"/>
                  </a:lnTo>
                  <a:lnTo>
                    <a:pt x="109" y="3034"/>
                  </a:lnTo>
                  <a:lnTo>
                    <a:pt x="205" y="3265"/>
                  </a:lnTo>
                  <a:lnTo>
                    <a:pt x="313" y="3496"/>
                  </a:lnTo>
                  <a:lnTo>
                    <a:pt x="449" y="3714"/>
                  </a:lnTo>
                  <a:lnTo>
                    <a:pt x="599" y="3918"/>
                  </a:lnTo>
                  <a:lnTo>
                    <a:pt x="762" y="4108"/>
                  </a:lnTo>
                  <a:lnTo>
                    <a:pt x="953" y="4271"/>
                  </a:lnTo>
                  <a:lnTo>
                    <a:pt x="1157" y="4435"/>
                  </a:lnTo>
                  <a:lnTo>
                    <a:pt x="1374" y="4557"/>
                  </a:lnTo>
                  <a:lnTo>
                    <a:pt x="1606" y="4666"/>
                  </a:lnTo>
                  <a:lnTo>
                    <a:pt x="1850" y="4761"/>
                  </a:lnTo>
                  <a:lnTo>
                    <a:pt x="2095" y="4829"/>
                  </a:lnTo>
                  <a:lnTo>
                    <a:pt x="2354" y="4870"/>
                  </a:lnTo>
                  <a:lnTo>
                    <a:pt x="2626" y="4884"/>
                  </a:lnTo>
                  <a:lnTo>
                    <a:pt x="2775" y="4884"/>
                  </a:lnTo>
                  <a:lnTo>
                    <a:pt x="2925" y="4911"/>
                  </a:lnTo>
                  <a:lnTo>
                    <a:pt x="3075" y="4952"/>
                  </a:lnTo>
                  <a:lnTo>
                    <a:pt x="3211" y="4992"/>
                  </a:lnTo>
                  <a:lnTo>
                    <a:pt x="3333" y="5060"/>
                  </a:lnTo>
                  <a:lnTo>
                    <a:pt x="3456" y="5128"/>
                  </a:lnTo>
                  <a:lnTo>
                    <a:pt x="3578" y="5224"/>
                  </a:lnTo>
                  <a:lnTo>
                    <a:pt x="3687" y="5319"/>
                  </a:lnTo>
                  <a:lnTo>
                    <a:pt x="3782" y="5428"/>
                  </a:lnTo>
                  <a:lnTo>
                    <a:pt x="3864" y="5536"/>
                  </a:lnTo>
                  <a:lnTo>
                    <a:pt x="3945" y="5659"/>
                  </a:lnTo>
                  <a:lnTo>
                    <a:pt x="4000" y="5795"/>
                  </a:lnTo>
                  <a:lnTo>
                    <a:pt x="4054" y="5931"/>
                  </a:lnTo>
                  <a:lnTo>
                    <a:pt x="4095" y="6067"/>
                  </a:lnTo>
                  <a:lnTo>
                    <a:pt x="4109" y="6217"/>
                  </a:lnTo>
                  <a:lnTo>
                    <a:pt x="4122" y="6366"/>
                  </a:lnTo>
                  <a:lnTo>
                    <a:pt x="4122" y="12501"/>
                  </a:lnTo>
                  <a:lnTo>
                    <a:pt x="5251" y="12501"/>
                  </a:lnTo>
                  <a:lnTo>
                    <a:pt x="5251" y="6366"/>
                  </a:lnTo>
                  <a:lnTo>
                    <a:pt x="5238" y="6108"/>
                  </a:lnTo>
                  <a:lnTo>
                    <a:pt x="5197" y="5836"/>
                  </a:lnTo>
                  <a:lnTo>
                    <a:pt x="5142" y="5591"/>
                  </a:lnTo>
                  <a:lnTo>
                    <a:pt x="5047" y="5346"/>
                  </a:lnTo>
                  <a:lnTo>
                    <a:pt x="4938" y="5115"/>
                  </a:lnTo>
                  <a:lnTo>
                    <a:pt x="4802" y="4897"/>
                  </a:lnTo>
                  <a:lnTo>
                    <a:pt x="4653" y="4693"/>
                  </a:lnTo>
                  <a:lnTo>
                    <a:pt x="4489" y="4516"/>
                  </a:lnTo>
                  <a:lnTo>
                    <a:pt x="4299" y="4339"/>
                  </a:lnTo>
                  <a:lnTo>
                    <a:pt x="4095" y="4190"/>
                  </a:lnTo>
                  <a:lnTo>
                    <a:pt x="3877" y="4054"/>
                  </a:lnTo>
                  <a:lnTo>
                    <a:pt x="3646" y="3945"/>
                  </a:lnTo>
                  <a:lnTo>
                    <a:pt x="3401" y="3863"/>
                  </a:lnTo>
                  <a:lnTo>
                    <a:pt x="3156" y="3795"/>
                  </a:lnTo>
                  <a:lnTo>
                    <a:pt x="2898" y="3755"/>
                  </a:lnTo>
                  <a:lnTo>
                    <a:pt x="2626" y="3741"/>
                  </a:lnTo>
                  <a:lnTo>
                    <a:pt x="2476" y="3727"/>
                  </a:lnTo>
                  <a:lnTo>
                    <a:pt x="2327" y="3714"/>
                  </a:lnTo>
                  <a:lnTo>
                    <a:pt x="2177" y="3673"/>
                  </a:lnTo>
                  <a:lnTo>
                    <a:pt x="2041" y="3618"/>
                  </a:lnTo>
                  <a:lnTo>
                    <a:pt x="1918" y="3564"/>
                  </a:lnTo>
                  <a:lnTo>
                    <a:pt x="1796" y="3482"/>
                  </a:lnTo>
                  <a:lnTo>
                    <a:pt x="1674" y="3401"/>
                  </a:lnTo>
                  <a:lnTo>
                    <a:pt x="1565" y="3306"/>
                  </a:lnTo>
                  <a:lnTo>
                    <a:pt x="1470" y="3197"/>
                  </a:lnTo>
                  <a:lnTo>
                    <a:pt x="1388" y="3088"/>
                  </a:lnTo>
                  <a:lnTo>
                    <a:pt x="1306" y="2966"/>
                  </a:lnTo>
                  <a:lnTo>
                    <a:pt x="1252" y="2830"/>
                  </a:lnTo>
                  <a:lnTo>
                    <a:pt x="1198" y="2694"/>
                  </a:lnTo>
                  <a:lnTo>
                    <a:pt x="1157" y="2544"/>
                  </a:lnTo>
                  <a:lnTo>
                    <a:pt x="1143" y="2394"/>
                  </a:lnTo>
                  <a:lnTo>
                    <a:pt x="1130" y="2245"/>
                  </a:lnTo>
                  <a:lnTo>
                    <a:pt x="113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9"/>
            <p:cNvSpPr/>
            <p:nvPr/>
          </p:nvSpPr>
          <p:spPr>
            <a:xfrm>
              <a:off x="2139841" y="2327702"/>
              <a:ext cx="133665" cy="155790"/>
            </a:xfrm>
            <a:custGeom>
              <a:avLst/>
              <a:gdLst/>
              <a:ahLst/>
              <a:cxnLst/>
              <a:rect l="l" t="t" r="r" b="b"/>
              <a:pathLst>
                <a:path w="3782" h="4408" extrusionOk="0">
                  <a:moveTo>
                    <a:pt x="2639" y="1"/>
                  </a:moveTo>
                  <a:lnTo>
                    <a:pt x="2639" y="627"/>
                  </a:lnTo>
                  <a:lnTo>
                    <a:pt x="2626" y="899"/>
                  </a:lnTo>
                  <a:lnTo>
                    <a:pt x="2599" y="1157"/>
                  </a:lnTo>
                  <a:lnTo>
                    <a:pt x="2530" y="1415"/>
                  </a:lnTo>
                  <a:lnTo>
                    <a:pt x="2435" y="1647"/>
                  </a:lnTo>
                  <a:lnTo>
                    <a:pt x="2326" y="1892"/>
                  </a:lnTo>
                  <a:lnTo>
                    <a:pt x="2190" y="2109"/>
                  </a:lnTo>
                  <a:lnTo>
                    <a:pt x="2041" y="2313"/>
                  </a:lnTo>
                  <a:lnTo>
                    <a:pt x="1864" y="2490"/>
                  </a:lnTo>
                  <a:lnTo>
                    <a:pt x="1674" y="2667"/>
                  </a:lnTo>
                  <a:lnTo>
                    <a:pt x="1469" y="2817"/>
                  </a:lnTo>
                  <a:lnTo>
                    <a:pt x="1252" y="2953"/>
                  </a:lnTo>
                  <a:lnTo>
                    <a:pt x="1021" y="3061"/>
                  </a:lnTo>
                  <a:lnTo>
                    <a:pt x="776" y="3157"/>
                  </a:lnTo>
                  <a:lnTo>
                    <a:pt x="531" y="3225"/>
                  </a:lnTo>
                  <a:lnTo>
                    <a:pt x="259" y="3265"/>
                  </a:lnTo>
                  <a:lnTo>
                    <a:pt x="0" y="3279"/>
                  </a:lnTo>
                  <a:lnTo>
                    <a:pt x="0" y="4408"/>
                  </a:lnTo>
                  <a:lnTo>
                    <a:pt x="191" y="4408"/>
                  </a:lnTo>
                  <a:lnTo>
                    <a:pt x="381" y="4394"/>
                  </a:lnTo>
                  <a:lnTo>
                    <a:pt x="572" y="4367"/>
                  </a:lnTo>
                  <a:lnTo>
                    <a:pt x="762" y="4326"/>
                  </a:lnTo>
                  <a:lnTo>
                    <a:pt x="939" y="4286"/>
                  </a:lnTo>
                  <a:lnTo>
                    <a:pt x="1116" y="4245"/>
                  </a:lnTo>
                  <a:lnTo>
                    <a:pt x="1293" y="4177"/>
                  </a:lnTo>
                  <a:lnTo>
                    <a:pt x="1469" y="4109"/>
                  </a:lnTo>
                  <a:lnTo>
                    <a:pt x="1633" y="4041"/>
                  </a:lnTo>
                  <a:lnTo>
                    <a:pt x="1796" y="3946"/>
                  </a:lnTo>
                  <a:lnTo>
                    <a:pt x="1959" y="3864"/>
                  </a:lnTo>
                  <a:lnTo>
                    <a:pt x="2109" y="3769"/>
                  </a:lnTo>
                  <a:lnTo>
                    <a:pt x="2258" y="3660"/>
                  </a:lnTo>
                  <a:lnTo>
                    <a:pt x="2408" y="3537"/>
                  </a:lnTo>
                  <a:lnTo>
                    <a:pt x="2544" y="3429"/>
                  </a:lnTo>
                  <a:lnTo>
                    <a:pt x="2667" y="3293"/>
                  </a:lnTo>
                  <a:lnTo>
                    <a:pt x="2803" y="3170"/>
                  </a:lnTo>
                  <a:lnTo>
                    <a:pt x="2911" y="3034"/>
                  </a:lnTo>
                  <a:lnTo>
                    <a:pt x="3034" y="2885"/>
                  </a:lnTo>
                  <a:lnTo>
                    <a:pt x="3129" y="2735"/>
                  </a:lnTo>
                  <a:lnTo>
                    <a:pt x="3238" y="2585"/>
                  </a:lnTo>
                  <a:lnTo>
                    <a:pt x="3319" y="2422"/>
                  </a:lnTo>
                  <a:lnTo>
                    <a:pt x="3415" y="2259"/>
                  </a:lnTo>
                  <a:lnTo>
                    <a:pt x="3483" y="2096"/>
                  </a:lnTo>
                  <a:lnTo>
                    <a:pt x="3551" y="1919"/>
                  </a:lnTo>
                  <a:lnTo>
                    <a:pt x="3605" y="1742"/>
                  </a:lnTo>
                  <a:lnTo>
                    <a:pt x="3660" y="1565"/>
                  </a:lnTo>
                  <a:lnTo>
                    <a:pt x="3700" y="1388"/>
                  </a:lnTo>
                  <a:lnTo>
                    <a:pt x="3741" y="1198"/>
                  </a:lnTo>
                  <a:lnTo>
                    <a:pt x="3768" y="1007"/>
                  </a:lnTo>
                  <a:lnTo>
                    <a:pt x="3782" y="817"/>
                  </a:lnTo>
                  <a:lnTo>
                    <a:pt x="3782" y="627"/>
                  </a:lnTo>
                  <a:lnTo>
                    <a:pt x="37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9"/>
            <p:cNvSpPr/>
            <p:nvPr/>
          </p:nvSpPr>
          <p:spPr>
            <a:xfrm>
              <a:off x="1591779" y="1921470"/>
              <a:ext cx="503383" cy="187068"/>
            </a:xfrm>
            <a:custGeom>
              <a:avLst/>
              <a:gdLst/>
              <a:ahLst/>
              <a:cxnLst/>
              <a:rect l="l" t="t" r="r" b="b"/>
              <a:pathLst>
                <a:path w="14243" h="5293" extrusionOk="0">
                  <a:moveTo>
                    <a:pt x="0" y="1"/>
                  </a:moveTo>
                  <a:lnTo>
                    <a:pt x="0" y="1130"/>
                  </a:lnTo>
                  <a:lnTo>
                    <a:pt x="8937" y="1130"/>
                  </a:lnTo>
                  <a:lnTo>
                    <a:pt x="9155" y="1143"/>
                  </a:lnTo>
                  <a:lnTo>
                    <a:pt x="9373" y="1157"/>
                  </a:lnTo>
                  <a:lnTo>
                    <a:pt x="9577" y="1184"/>
                  </a:lnTo>
                  <a:lnTo>
                    <a:pt x="9781" y="1211"/>
                  </a:lnTo>
                  <a:lnTo>
                    <a:pt x="9985" y="1266"/>
                  </a:lnTo>
                  <a:lnTo>
                    <a:pt x="10175" y="1320"/>
                  </a:lnTo>
                  <a:lnTo>
                    <a:pt x="10379" y="1388"/>
                  </a:lnTo>
                  <a:lnTo>
                    <a:pt x="10570" y="1456"/>
                  </a:lnTo>
                  <a:lnTo>
                    <a:pt x="10746" y="1538"/>
                  </a:lnTo>
                  <a:lnTo>
                    <a:pt x="10923" y="1633"/>
                  </a:lnTo>
                  <a:lnTo>
                    <a:pt x="11100" y="1742"/>
                  </a:lnTo>
                  <a:lnTo>
                    <a:pt x="11277" y="1837"/>
                  </a:lnTo>
                  <a:lnTo>
                    <a:pt x="11440" y="1959"/>
                  </a:lnTo>
                  <a:lnTo>
                    <a:pt x="11590" y="2082"/>
                  </a:lnTo>
                  <a:lnTo>
                    <a:pt x="11739" y="2218"/>
                  </a:lnTo>
                  <a:lnTo>
                    <a:pt x="11889" y="2354"/>
                  </a:lnTo>
                  <a:lnTo>
                    <a:pt x="12025" y="2504"/>
                  </a:lnTo>
                  <a:lnTo>
                    <a:pt x="12161" y="2653"/>
                  </a:lnTo>
                  <a:lnTo>
                    <a:pt x="12284" y="2803"/>
                  </a:lnTo>
                  <a:lnTo>
                    <a:pt x="12392" y="2966"/>
                  </a:lnTo>
                  <a:lnTo>
                    <a:pt x="12501" y="3143"/>
                  </a:lnTo>
                  <a:lnTo>
                    <a:pt x="12610" y="3320"/>
                  </a:lnTo>
                  <a:lnTo>
                    <a:pt x="12705" y="3497"/>
                  </a:lnTo>
                  <a:lnTo>
                    <a:pt x="12787" y="3673"/>
                  </a:lnTo>
                  <a:lnTo>
                    <a:pt x="12855" y="3864"/>
                  </a:lnTo>
                  <a:lnTo>
                    <a:pt x="12923" y="4054"/>
                  </a:lnTo>
                  <a:lnTo>
                    <a:pt x="12977" y="4258"/>
                  </a:lnTo>
                  <a:lnTo>
                    <a:pt x="13032" y="4462"/>
                  </a:lnTo>
                  <a:lnTo>
                    <a:pt x="13059" y="4666"/>
                  </a:lnTo>
                  <a:lnTo>
                    <a:pt x="13086" y="4870"/>
                  </a:lnTo>
                  <a:lnTo>
                    <a:pt x="13100" y="5088"/>
                  </a:lnTo>
                  <a:lnTo>
                    <a:pt x="13113" y="5292"/>
                  </a:lnTo>
                  <a:lnTo>
                    <a:pt x="14242" y="5292"/>
                  </a:lnTo>
                  <a:lnTo>
                    <a:pt x="14242" y="5020"/>
                  </a:lnTo>
                  <a:lnTo>
                    <a:pt x="14215" y="4762"/>
                  </a:lnTo>
                  <a:lnTo>
                    <a:pt x="14188" y="4489"/>
                  </a:lnTo>
                  <a:lnTo>
                    <a:pt x="14134" y="4231"/>
                  </a:lnTo>
                  <a:lnTo>
                    <a:pt x="14079" y="3973"/>
                  </a:lnTo>
                  <a:lnTo>
                    <a:pt x="14011" y="3728"/>
                  </a:lnTo>
                  <a:lnTo>
                    <a:pt x="13930" y="3483"/>
                  </a:lnTo>
                  <a:lnTo>
                    <a:pt x="13834" y="3238"/>
                  </a:lnTo>
                  <a:lnTo>
                    <a:pt x="13725" y="3007"/>
                  </a:lnTo>
                  <a:lnTo>
                    <a:pt x="13603" y="2776"/>
                  </a:lnTo>
                  <a:lnTo>
                    <a:pt x="13481" y="2544"/>
                  </a:lnTo>
                  <a:lnTo>
                    <a:pt x="13345" y="2340"/>
                  </a:lnTo>
                  <a:lnTo>
                    <a:pt x="13195" y="2123"/>
                  </a:lnTo>
                  <a:lnTo>
                    <a:pt x="13032" y="1932"/>
                  </a:lnTo>
                  <a:lnTo>
                    <a:pt x="12869" y="1728"/>
                  </a:lnTo>
                  <a:lnTo>
                    <a:pt x="12692" y="1551"/>
                  </a:lnTo>
                  <a:lnTo>
                    <a:pt x="12501" y="1375"/>
                  </a:lnTo>
                  <a:lnTo>
                    <a:pt x="12311" y="1211"/>
                  </a:lnTo>
                  <a:lnTo>
                    <a:pt x="12120" y="1048"/>
                  </a:lnTo>
                  <a:lnTo>
                    <a:pt x="11903" y="898"/>
                  </a:lnTo>
                  <a:lnTo>
                    <a:pt x="11685" y="762"/>
                  </a:lnTo>
                  <a:lnTo>
                    <a:pt x="11467" y="640"/>
                  </a:lnTo>
                  <a:lnTo>
                    <a:pt x="11236" y="518"/>
                  </a:lnTo>
                  <a:lnTo>
                    <a:pt x="11005" y="409"/>
                  </a:lnTo>
                  <a:lnTo>
                    <a:pt x="10760" y="314"/>
                  </a:lnTo>
                  <a:lnTo>
                    <a:pt x="10515" y="232"/>
                  </a:lnTo>
                  <a:lnTo>
                    <a:pt x="10270" y="164"/>
                  </a:lnTo>
                  <a:lnTo>
                    <a:pt x="10012" y="96"/>
                  </a:lnTo>
                  <a:lnTo>
                    <a:pt x="9754" y="55"/>
                  </a:lnTo>
                  <a:lnTo>
                    <a:pt x="9481" y="28"/>
                  </a:lnTo>
                  <a:lnTo>
                    <a:pt x="92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9"/>
            <p:cNvSpPr/>
            <p:nvPr/>
          </p:nvSpPr>
          <p:spPr>
            <a:xfrm>
              <a:off x="2041765" y="1881109"/>
              <a:ext cx="298573" cy="147131"/>
            </a:xfrm>
            <a:custGeom>
              <a:avLst/>
              <a:gdLst/>
              <a:ahLst/>
              <a:cxnLst/>
              <a:rect l="l" t="t" r="r" b="b"/>
              <a:pathLst>
                <a:path w="8448" h="4163" extrusionOk="0">
                  <a:moveTo>
                    <a:pt x="7319" y="0"/>
                  </a:moveTo>
                  <a:lnTo>
                    <a:pt x="7305" y="313"/>
                  </a:lnTo>
                  <a:lnTo>
                    <a:pt x="7251" y="612"/>
                  </a:lnTo>
                  <a:lnTo>
                    <a:pt x="7183" y="898"/>
                  </a:lnTo>
                  <a:lnTo>
                    <a:pt x="7074" y="1183"/>
                  </a:lnTo>
                  <a:lnTo>
                    <a:pt x="6951" y="1442"/>
                  </a:lnTo>
                  <a:lnTo>
                    <a:pt x="6802" y="1687"/>
                  </a:lnTo>
                  <a:lnTo>
                    <a:pt x="6625" y="1932"/>
                  </a:lnTo>
                  <a:lnTo>
                    <a:pt x="6421" y="2136"/>
                  </a:lnTo>
                  <a:lnTo>
                    <a:pt x="6217" y="2340"/>
                  </a:lnTo>
                  <a:lnTo>
                    <a:pt x="5986" y="2517"/>
                  </a:lnTo>
                  <a:lnTo>
                    <a:pt x="5727" y="2666"/>
                  </a:lnTo>
                  <a:lnTo>
                    <a:pt x="5469" y="2789"/>
                  </a:lnTo>
                  <a:lnTo>
                    <a:pt x="5183" y="2897"/>
                  </a:lnTo>
                  <a:lnTo>
                    <a:pt x="4897" y="2965"/>
                  </a:lnTo>
                  <a:lnTo>
                    <a:pt x="4598" y="3006"/>
                  </a:lnTo>
                  <a:lnTo>
                    <a:pt x="4285" y="3033"/>
                  </a:lnTo>
                  <a:lnTo>
                    <a:pt x="0" y="3033"/>
                  </a:lnTo>
                  <a:lnTo>
                    <a:pt x="0" y="4162"/>
                  </a:lnTo>
                  <a:lnTo>
                    <a:pt x="4503" y="4162"/>
                  </a:lnTo>
                  <a:lnTo>
                    <a:pt x="4707" y="4149"/>
                  </a:lnTo>
                  <a:lnTo>
                    <a:pt x="4925" y="4122"/>
                  </a:lnTo>
                  <a:lnTo>
                    <a:pt x="5129" y="4081"/>
                  </a:lnTo>
                  <a:lnTo>
                    <a:pt x="5333" y="4026"/>
                  </a:lnTo>
                  <a:lnTo>
                    <a:pt x="5523" y="3972"/>
                  </a:lnTo>
                  <a:lnTo>
                    <a:pt x="5714" y="3918"/>
                  </a:lnTo>
                  <a:lnTo>
                    <a:pt x="5904" y="3836"/>
                  </a:lnTo>
                  <a:lnTo>
                    <a:pt x="6094" y="3754"/>
                  </a:lnTo>
                  <a:lnTo>
                    <a:pt x="6271" y="3659"/>
                  </a:lnTo>
                  <a:lnTo>
                    <a:pt x="6448" y="3564"/>
                  </a:lnTo>
                  <a:lnTo>
                    <a:pt x="6611" y="3455"/>
                  </a:lnTo>
                  <a:lnTo>
                    <a:pt x="6775" y="3333"/>
                  </a:lnTo>
                  <a:lnTo>
                    <a:pt x="6938" y="3210"/>
                  </a:lnTo>
                  <a:lnTo>
                    <a:pt x="7087" y="3088"/>
                  </a:lnTo>
                  <a:lnTo>
                    <a:pt x="7237" y="2938"/>
                  </a:lnTo>
                  <a:lnTo>
                    <a:pt x="7373" y="2802"/>
                  </a:lnTo>
                  <a:lnTo>
                    <a:pt x="7496" y="2653"/>
                  </a:lnTo>
                  <a:lnTo>
                    <a:pt x="7618" y="2489"/>
                  </a:lnTo>
                  <a:lnTo>
                    <a:pt x="7740" y="2326"/>
                  </a:lnTo>
                  <a:lnTo>
                    <a:pt x="7849" y="2163"/>
                  </a:lnTo>
                  <a:lnTo>
                    <a:pt x="7944" y="1986"/>
                  </a:lnTo>
                  <a:lnTo>
                    <a:pt x="8040" y="1809"/>
                  </a:lnTo>
                  <a:lnTo>
                    <a:pt x="8121" y="1619"/>
                  </a:lnTo>
                  <a:lnTo>
                    <a:pt x="8203" y="1428"/>
                  </a:lnTo>
                  <a:lnTo>
                    <a:pt x="8257" y="1238"/>
                  </a:lnTo>
                  <a:lnTo>
                    <a:pt x="8325" y="1034"/>
                  </a:lnTo>
                  <a:lnTo>
                    <a:pt x="8366" y="843"/>
                  </a:lnTo>
                  <a:lnTo>
                    <a:pt x="8407" y="639"/>
                  </a:lnTo>
                  <a:lnTo>
                    <a:pt x="8434" y="422"/>
                  </a:lnTo>
                  <a:lnTo>
                    <a:pt x="8448" y="218"/>
                  </a:lnTo>
                  <a:lnTo>
                    <a:pt x="844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9"/>
            <p:cNvSpPr/>
            <p:nvPr/>
          </p:nvSpPr>
          <p:spPr>
            <a:xfrm>
              <a:off x="2499456" y="2274334"/>
              <a:ext cx="140416" cy="163989"/>
            </a:xfrm>
            <a:custGeom>
              <a:avLst/>
              <a:gdLst/>
              <a:ahLst/>
              <a:cxnLst/>
              <a:rect l="l" t="t" r="r" b="b"/>
              <a:pathLst>
                <a:path w="3973" h="4640" extrusionOk="0">
                  <a:moveTo>
                    <a:pt x="0" y="1"/>
                  </a:moveTo>
                  <a:lnTo>
                    <a:pt x="0" y="667"/>
                  </a:lnTo>
                  <a:lnTo>
                    <a:pt x="0" y="871"/>
                  </a:lnTo>
                  <a:lnTo>
                    <a:pt x="14" y="1076"/>
                  </a:lnTo>
                  <a:lnTo>
                    <a:pt x="41" y="1266"/>
                  </a:lnTo>
                  <a:lnTo>
                    <a:pt x="82" y="1470"/>
                  </a:lnTo>
                  <a:lnTo>
                    <a:pt x="123" y="1660"/>
                  </a:lnTo>
                  <a:lnTo>
                    <a:pt x="177" y="1851"/>
                  </a:lnTo>
                  <a:lnTo>
                    <a:pt x="245" y="2028"/>
                  </a:lnTo>
                  <a:lnTo>
                    <a:pt x="313" y="2205"/>
                  </a:lnTo>
                  <a:lnTo>
                    <a:pt x="395" y="2381"/>
                  </a:lnTo>
                  <a:lnTo>
                    <a:pt x="476" y="2558"/>
                  </a:lnTo>
                  <a:lnTo>
                    <a:pt x="571" y="2721"/>
                  </a:lnTo>
                  <a:lnTo>
                    <a:pt x="680" y="2885"/>
                  </a:lnTo>
                  <a:lnTo>
                    <a:pt x="789" y="3048"/>
                  </a:lnTo>
                  <a:lnTo>
                    <a:pt x="912" y="3197"/>
                  </a:lnTo>
                  <a:lnTo>
                    <a:pt x="1034" y="3334"/>
                  </a:lnTo>
                  <a:lnTo>
                    <a:pt x="1170" y="3470"/>
                  </a:lnTo>
                  <a:lnTo>
                    <a:pt x="1306" y="3606"/>
                  </a:lnTo>
                  <a:lnTo>
                    <a:pt x="1442" y="3728"/>
                  </a:lnTo>
                  <a:lnTo>
                    <a:pt x="1605" y="3850"/>
                  </a:lnTo>
                  <a:lnTo>
                    <a:pt x="1755" y="3959"/>
                  </a:lnTo>
                  <a:lnTo>
                    <a:pt x="1918" y="4068"/>
                  </a:lnTo>
                  <a:lnTo>
                    <a:pt x="2081" y="4163"/>
                  </a:lnTo>
                  <a:lnTo>
                    <a:pt x="2258" y="4245"/>
                  </a:lnTo>
                  <a:lnTo>
                    <a:pt x="2435" y="4327"/>
                  </a:lnTo>
                  <a:lnTo>
                    <a:pt x="2612" y="4395"/>
                  </a:lnTo>
                  <a:lnTo>
                    <a:pt x="2789" y="4463"/>
                  </a:lnTo>
                  <a:lnTo>
                    <a:pt x="2979" y="4517"/>
                  </a:lnTo>
                  <a:lnTo>
                    <a:pt x="3170" y="4558"/>
                  </a:lnTo>
                  <a:lnTo>
                    <a:pt x="3374" y="4599"/>
                  </a:lnTo>
                  <a:lnTo>
                    <a:pt x="3564" y="4626"/>
                  </a:lnTo>
                  <a:lnTo>
                    <a:pt x="3768" y="4639"/>
                  </a:lnTo>
                  <a:lnTo>
                    <a:pt x="3972" y="4639"/>
                  </a:lnTo>
                  <a:lnTo>
                    <a:pt x="3972" y="3510"/>
                  </a:lnTo>
                  <a:lnTo>
                    <a:pt x="3686" y="3497"/>
                  </a:lnTo>
                  <a:lnTo>
                    <a:pt x="3401" y="3442"/>
                  </a:lnTo>
                  <a:lnTo>
                    <a:pt x="3129" y="3374"/>
                  </a:lnTo>
                  <a:lnTo>
                    <a:pt x="2870" y="3279"/>
                  </a:lnTo>
                  <a:lnTo>
                    <a:pt x="2625" y="3157"/>
                  </a:lnTo>
                  <a:lnTo>
                    <a:pt x="2394" y="3021"/>
                  </a:lnTo>
                  <a:lnTo>
                    <a:pt x="2177" y="2857"/>
                  </a:lnTo>
                  <a:lnTo>
                    <a:pt x="1973" y="2667"/>
                  </a:lnTo>
                  <a:lnTo>
                    <a:pt x="1782" y="2477"/>
                  </a:lnTo>
                  <a:lnTo>
                    <a:pt x="1619" y="2245"/>
                  </a:lnTo>
                  <a:lnTo>
                    <a:pt x="1483" y="2014"/>
                  </a:lnTo>
                  <a:lnTo>
                    <a:pt x="1360" y="1769"/>
                  </a:lnTo>
                  <a:lnTo>
                    <a:pt x="1265" y="1511"/>
                  </a:lnTo>
                  <a:lnTo>
                    <a:pt x="1197" y="1239"/>
                  </a:lnTo>
                  <a:lnTo>
                    <a:pt x="1156" y="953"/>
                  </a:lnTo>
                  <a:lnTo>
                    <a:pt x="1129" y="667"/>
                  </a:lnTo>
                  <a:lnTo>
                    <a:pt x="112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9"/>
            <p:cNvSpPr/>
            <p:nvPr/>
          </p:nvSpPr>
          <p:spPr>
            <a:xfrm>
              <a:off x="2457610" y="1856086"/>
              <a:ext cx="175511" cy="140416"/>
            </a:xfrm>
            <a:custGeom>
              <a:avLst/>
              <a:gdLst/>
              <a:ahLst/>
              <a:cxnLst/>
              <a:rect l="l" t="t" r="r" b="b"/>
              <a:pathLst>
                <a:path w="4966" h="3973" extrusionOk="0">
                  <a:moveTo>
                    <a:pt x="3837" y="1"/>
                  </a:moveTo>
                  <a:lnTo>
                    <a:pt x="3823" y="286"/>
                  </a:lnTo>
                  <a:lnTo>
                    <a:pt x="3782" y="572"/>
                  </a:lnTo>
                  <a:lnTo>
                    <a:pt x="3701" y="844"/>
                  </a:lnTo>
                  <a:lnTo>
                    <a:pt x="3605" y="1103"/>
                  </a:lnTo>
                  <a:lnTo>
                    <a:pt x="3497" y="1347"/>
                  </a:lnTo>
                  <a:lnTo>
                    <a:pt x="3347" y="1579"/>
                  </a:lnTo>
                  <a:lnTo>
                    <a:pt x="3184" y="1810"/>
                  </a:lnTo>
                  <a:lnTo>
                    <a:pt x="3007" y="2000"/>
                  </a:lnTo>
                  <a:lnTo>
                    <a:pt x="2803" y="2191"/>
                  </a:lnTo>
                  <a:lnTo>
                    <a:pt x="2585" y="2354"/>
                  </a:lnTo>
                  <a:lnTo>
                    <a:pt x="2340" y="2490"/>
                  </a:lnTo>
                  <a:lnTo>
                    <a:pt x="2096" y="2612"/>
                  </a:lnTo>
                  <a:lnTo>
                    <a:pt x="1837" y="2708"/>
                  </a:lnTo>
                  <a:lnTo>
                    <a:pt x="1565" y="2776"/>
                  </a:lnTo>
                  <a:lnTo>
                    <a:pt x="1279" y="2830"/>
                  </a:lnTo>
                  <a:lnTo>
                    <a:pt x="994" y="2844"/>
                  </a:lnTo>
                  <a:lnTo>
                    <a:pt x="1" y="2844"/>
                  </a:lnTo>
                  <a:lnTo>
                    <a:pt x="1" y="3973"/>
                  </a:lnTo>
                  <a:lnTo>
                    <a:pt x="1198" y="3973"/>
                  </a:lnTo>
                  <a:lnTo>
                    <a:pt x="1402" y="3959"/>
                  </a:lnTo>
                  <a:lnTo>
                    <a:pt x="1606" y="3932"/>
                  </a:lnTo>
                  <a:lnTo>
                    <a:pt x="1796" y="3891"/>
                  </a:lnTo>
                  <a:lnTo>
                    <a:pt x="1987" y="3850"/>
                  </a:lnTo>
                  <a:lnTo>
                    <a:pt x="2177" y="3796"/>
                  </a:lnTo>
                  <a:lnTo>
                    <a:pt x="2354" y="3728"/>
                  </a:lnTo>
                  <a:lnTo>
                    <a:pt x="2544" y="3660"/>
                  </a:lnTo>
                  <a:lnTo>
                    <a:pt x="2721" y="3578"/>
                  </a:lnTo>
                  <a:lnTo>
                    <a:pt x="2884" y="3497"/>
                  </a:lnTo>
                  <a:lnTo>
                    <a:pt x="3061" y="3401"/>
                  </a:lnTo>
                  <a:lnTo>
                    <a:pt x="3211" y="3293"/>
                  </a:lnTo>
                  <a:lnTo>
                    <a:pt x="3374" y="3184"/>
                  </a:lnTo>
                  <a:lnTo>
                    <a:pt x="3524" y="3061"/>
                  </a:lnTo>
                  <a:lnTo>
                    <a:pt x="3673" y="2939"/>
                  </a:lnTo>
                  <a:lnTo>
                    <a:pt x="3809" y="2803"/>
                  </a:lnTo>
                  <a:lnTo>
                    <a:pt x="3932" y="2667"/>
                  </a:lnTo>
                  <a:lnTo>
                    <a:pt x="4068" y="2531"/>
                  </a:lnTo>
                  <a:lnTo>
                    <a:pt x="4177" y="2381"/>
                  </a:lnTo>
                  <a:lnTo>
                    <a:pt x="4286" y="2218"/>
                  </a:lnTo>
                  <a:lnTo>
                    <a:pt x="4394" y="2055"/>
                  </a:lnTo>
                  <a:lnTo>
                    <a:pt x="4490" y="1891"/>
                  </a:lnTo>
                  <a:lnTo>
                    <a:pt x="4585" y="1715"/>
                  </a:lnTo>
                  <a:lnTo>
                    <a:pt x="4653" y="1551"/>
                  </a:lnTo>
                  <a:lnTo>
                    <a:pt x="4734" y="1361"/>
                  </a:lnTo>
                  <a:lnTo>
                    <a:pt x="4789" y="1184"/>
                  </a:lnTo>
                  <a:lnTo>
                    <a:pt x="4843" y="994"/>
                  </a:lnTo>
                  <a:lnTo>
                    <a:pt x="4884" y="803"/>
                  </a:lnTo>
                  <a:lnTo>
                    <a:pt x="4925" y="599"/>
                  </a:lnTo>
                  <a:lnTo>
                    <a:pt x="4952" y="409"/>
                  </a:lnTo>
                  <a:lnTo>
                    <a:pt x="4966" y="205"/>
                  </a:lnTo>
                  <a:lnTo>
                    <a:pt x="496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9"/>
            <p:cNvSpPr/>
            <p:nvPr/>
          </p:nvSpPr>
          <p:spPr>
            <a:xfrm>
              <a:off x="2566254" y="2088784"/>
              <a:ext cx="203891" cy="39937"/>
            </a:xfrm>
            <a:custGeom>
              <a:avLst/>
              <a:gdLst/>
              <a:ahLst/>
              <a:cxnLst/>
              <a:rect l="l" t="t" r="r" b="b"/>
              <a:pathLst>
                <a:path w="5769" h="1130" extrusionOk="0">
                  <a:moveTo>
                    <a:pt x="1" y="0"/>
                  </a:moveTo>
                  <a:lnTo>
                    <a:pt x="1" y="1129"/>
                  </a:lnTo>
                  <a:lnTo>
                    <a:pt x="5768" y="1129"/>
                  </a:lnTo>
                  <a:lnTo>
                    <a:pt x="5741" y="558"/>
                  </a:lnTo>
                  <a:lnTo>
                    <a:pt x="571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9"/>
            <p:cNvSpPr/>
            <p:nvPr/>
          </p:nvSpPr>
          <p:spPr>
            <a:xfrm>
              <a:off x="1550427" y="1547931"/>
              <a:ext cx="197140" cy="102423"/>
            </a:xfrm>
            <a:custGeom>
              <a:avLst/>
              <a:gdLst/>
              <a:ahLst/>
              <a:cxnLst/>
              <a:rect l="l" t="t" r="r" b="b"/>
              <a:pathLst>
                <a:path w="5578" h="2898" extrusionOk="0">
                  <a:moveTo>
                    <a:pt x="2041" y="0"/>
                  </a:moveTo>
                  <a:lnTo>
                    <a:pt x="1511" y="273"/>
                  </a:lnTo>
                  <a:lnTo>
                    <a:pt x="1007" y="545"/>
                  </a:lnTo>
                  <a:lnTo>
                    <a:pt x="504" y="844"/>
                  </a:lnTo>
                  <a:lnTo>
                    <a:pt x="1" y="1143"/>
                  </a:lnTo>
                  <a:lnTo>
                    <a:pt x="2694" y="1143"/>
                  </a:lnTo>
                  <a:lnTo>
                    <a:pt x="2871" y="1157"/>
                  </a:lnTo>
                  <a:lnTo>
                    <a:pt x="3048" y="1184"/>
                  </a:lnTo>
                  <a:lnTo>
                    <a:pt x="3211" y="1225"/>
                  </a:lnTo>
                  <a:lnTo>
                    <a:pt x="3374" y="1279"/>
                  </a:lnTo>
                  <a:lnTo>
                    <a:pt x="3524" y="1361"/>
                  </a:lnTo>
                  <a:lnTo>
                    <a:pt x="3673" y="1442"/>
                  </a:lnTo>
                  <a:lnTo>
                    <a:pt x="3796" y="1538"/>
                  </a:lnTo>
                  <a:lnTo>
                    <a:pt x="3932" y="1660"/>
                  </a:lnTo>
                  <a:lnTo>
                    <a:pt x="4041" y="1782"/>
                  </a:lnTo>
                  <a:lnTo>
                    <a:pt x="4136" y="1918"/>
                  </a:lnTo>
                  <a:lnTo>
                    <a:pt x="4231" y="2054"/>
                  </a:lnTo>
                  <a:lnTo>
                    <a:pt x="4299" y="2218"/>
                  </a:lnTo>
                  <a:lnTo>
                    <a:pt x="4353" y="2367"/>
                  </a:lnTo>
                  <a:lnTo>
                    <a:pt x="4408" y="2544"/>
                  </a:lnTo>
                  <a:lnTo>
                    <a:pt x="4435" y="2721"/>
                  </a:lnTo>
                  <a:lnTo>
                    <a:pt x="4435" y="2898"/>
                  </a:lnTo>
                  <a:lnTo>
                    <a:pt x="5578" y="2898"/>
                  </a:lnTo>
                  <a:lnTo>
                    <a:pt x="5564" y="2599"/>
                  </a:lnTo>
                  <a:lnTo>
                    <a:pt x="5510" y="2313"/>
                  </a:lnTo>
                  <a:lnTo>
                    <a:pt x="5442" y="2041"/>
                  </a:lnTo>
                  <a:lnTo>
                    <a:pt x="5346" y="1769"/>
                  </a:lnTo>
                  <a:lnTo>
                    <a:pt x="5224" y="1524"/>
                  </a:lnTo>
                  <a:lnTo>
                    <a:pt x="5074" y="1279"/>
                  </a:lnTo>
                  <a:lnTo>
                    <a:pt x="4911" y="1061"/>
                  </a:lnTo>
                  <a:lnTo>
                    <a:pt x="4734" y="857"/>
                  </a:lnTo>
                  <a:lnTo>
                    <a:pt x="4517" y="667"/>
                  </a:lnTo>
                  <a:lnTo>
                    <a:pt x="4299" y="504"/>
                  </a:lnTo>
                  <a:lnTo>
                    <a:pt x="4068" y="354"/>
                  </a:lnTo>
                  <a:lnTo>
                    <a:pt x="3809" y="232"/>
                  </a:lnTo>
                  <a:lnTo>
                    <a:pt x="3551" y="137"/>
                  </a:lnTo>
                  <a:lnTo>
                    <a:pt x="3265" y="69"/>
                  </a:lnTo>
                  <a:lnTo>
                    <a:pt x="2980" y="28"/>
                  </a:lnTo>
                  <a:lnTo>
                    <a:pt x="269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9"/>
            <p:cNvSpPr/>
            <p:nvPr/>
          </p:nvSpPr>
          <p:spPr>
            <a:xfrm>
              <a:off x="1335542" y="2398847"/>
              <a:ext cx="40396" cy="136599"/>
            </a:xfrm>
            <a:custGeom>
              <a:avLst/>
              <a:gdLst/>
              <a:ahLst/>
              <a:cxnLst/>
              <a:rect l="l" t="t" r="r" b="b"/>
              <a:pathLst>
                <a:path w="1143" h="3865" extrusionOk="0">
                  <a:moveTo>
                    <a:pt x="0" y="1"/>
                  </a:moveTo>
                  <a:lnTo>
                    <a:pt x="0" y="3306"/>
                  </a:lnTo>
                  <a:lnTo>
                    <a:pt x="14" y="3415"/>
                  </a:lnTo>
                  <a:lnTo>
                    <a:pt x="55" y="3524"/>
                  </a:lnTo>
                  <a:lnTo>
                    <a:pt x="109" y="3619"/>
                  </a:lnTo>
                  <a:lnTo>
                    <a:pt x="177" y="3714"/>
                  </a:lnTo>
                  <a:lnTo>
                    <a:pt x="259" y="3782"/>
                  </a:lnTo>
                  <a:lnTo>
                    <a:pt x="368" y="3823"/>
                  </a:lnTo>
                  <a:lnTo>
                    <a:pt x="476" y="3850"/>
                  </a:lnTo>
                  <a:lnTo>
                    <a:pt x="585" y="3864"/>
                  </a:lnTo>
                  <a:lnTo>
                    <a:pt x="599" y="3864"/>
                  </a:lnTo>
                  <a:lnTo>
                    <a:pt x="708" y="3850"/>
                  </a:lnTo>
                  <a:lnTo>
                    <a:pt x="816" y="3810"/>
                  </a:lnTo>
                  <a:lnTo>
                    <a:pt x="898" y="3755"/>
                  </a:lnTo>
                  <a:lnTo>
                    <a:pt x="980" y="3687"/>
                  </a:lnTo>
                  <a:lnTo>
                    <a:pt x="1048" y="3606"/>
                  </a:lnTo>
                  <a:lnTo>
                    <a:pt x="1102" y="3510"/>
                  </a:lnTo>
                  <a:lnTo>
                    <a:pt x="1129" y="3415"/>
                  </a:lnTo>
                  <a:lnTo>
                    <a:pt x="1143" y="3306"/>
                  </a:lnTo>
                  <a:lnTo>
                    <a:pt x="114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9"/>
            <p:cNvSpPr/>
            <p:nvPr/>
          </p:nvSpPr>
          <p:spPr>
            <a:xfrm>
              <a:off x="1412449" y="2398847"/>
              <a:ext cx="40432" cy="136599"/>
            </a:xfrm>
            <a:custGeom>
              <a:avLst/>
              <a:gdLst/>
              <a:ahLst/>
              <a:cxnLst/>
              <a:rect l="l" t="t" r="r" b="b"/>
              <a:pathLst>
                <a:path w="1144" h="3865" extrusionOk="0">
                  <a:moveTo>
                    <a:pt x="1" y="1"/>
                  </a:moveTo>
                  <a:lnTo>
                    <a:pt x="1" y="3306"/>
                  </a:lnTo>
                  <a:lnTo>
                    <a:pt x="14" y="3415"/>
                  </a:lnTo>
                  <a:lnTo>
                    <a:pt x="55" y="3524"/>
                  </a:lnTo>
                  <a:lnTo>
                    <a:pt x="109" y="3619"/>
                  </a:lnTo>
                  <a:lnTo>
                    <a:pt x="177" y="3714"/>
                  </a:lnTo>
                  <a:lnTo>
                    <a:pt x="259" y="3782"/>
                  </a:lnTo>
                  <a:lnTo>
                    <a:pt x="368" y="3823"/>
                  </a:lnTo>
                  <a:lnTo>
                    <a:pt x="477" y="3850"/>
                  </a:lnTo>
                  <a:lnTo>
                    <a:pt x="586" y="3864"/>
                  </a:lnTo>
                  <a:lnTo>
                    <a:pt x="599" y="3864"/>
                  </a:lnTo>
                  <a:lnTo>
                    <a:pt x="708" y="3850"/>
                  </a:lnTo>
                  <a:lnTo>
                    <a:pt x="817" y="3810"/>
                  </a:lnTo>
                  <a:lnTo>
                    <a:pt x="898" y="3755"/>
                  </a:lnTo>
                  <a:lnTo>
                    <a:pt x="980" y="3687"/>
                  </a:lnTo>
                  <a:lnTo>
                    <a:pt x="1048" y="3606"/>
                  </a:lnTo>
                  <a:lnTo>
                    <a:pt x="1102" y="3510"/>
                  </a:lnTo>
                  <a:lnTo>
                    <a:pt x="1130" y="3415"/>
                  </a:lnTo>
                  <a:lnTo>
                    <a:pt x="1143" y="3306"/>
                  </a:lnTo>
                  <a:lnTo>
                    <a:pt x="114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9"/>
            <p:cNvSpPr/>
            <p:nvPr/>
          </p:nvSpPr>
          <p:spPr>
            <a:xfrm>
              <a:off x="1489850" y="2398847"/>
              <a:ext cx="39937" cy="136599"/>
            </a:xfrm>
            <a:custGeom>
              <a:avLst/>
              <a:gdLst/>
              <a:ahLst/>
              <a:cxnLst/>
              <a:rect l="l" t="t" r="r" b="b"/>
              <a:pathLst>
                <a:path w="1130" h="3865" extrusionOk="0">
                  <a:moveTo>
                    <a:pt x="1" y="1"/>
                  </a:moveTo>
                  <a:lnTo>
                    <a:pt x="1" y="3306"/>
                  </a:lnTo>
                  <a:lnTo>
                    <a:pt x="1" y="3415"/>
                  </a:lnTo>
                  <a:lnTo>
                    <a:pt x="41" y="3524"/>
                  </a:lnTo>
                  <a:lnTo>
                    <a:pt x="96" y="3619"/>
                  </a:lnTo>
                  <a:lnTo>
                    <a:pt x="164" y="3714"/>
                  </a:lnTo>
                  <a:lnTo>
                    <a:pt x="259" y="3782"/>
                  </a:lnTo>
                  <a:lnTo>
                    <a:pt x="354" y="3823"/>
                  </a:lnTo>
                  <a:lnTo>
                    <a:pt x="463" y="3850"/>
                  </a:lnTo>
                  <a:lnTo>
                    <a:pt x="586" y="3864"/>
                  </a:lnTo>
                  <a:lnTo>
                    <a:pt x="694" y="3850"/>
                  </a:lnTo>
                  <a:lnTo>
                    <a:pt x="803" y="3810"/>
                  </a:lnTo>
                  <a:lnTo>
                    <a:pt x="898" y="3755"/>
                  </a:lnTo>
                  <a:lnTo>
                    <a:pt x="980" y="3687"/>
                  </a:lnTo>
                  <a:lnTo>
                    <a:pt x="1034" y="3606"/>
                  </a:lnTo>
                  <a:lnTo>
                    <a:pt x="1089" y="3510"/>
                  </a:lnTo>
                  <a:lnTo>
                    <a:pt x="1116" y="3415"/>
                  </a:lnTo>
                  <a:lnTo>
                    <a:pt x="1130" y="3306"/>
                  </a:lnTo>
                  <a:lnTo>
                    <a:pt x="113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9"/>
            <p:cNvSpPr/>
            <p:nvPr/>
          </p:nvSpPr>
          <p:spPr>
            <a:xfrm>
              <a:off x="1566791" y="2398847"/>
              <a:ext cx="39937" cy="136599"/>
            </a:xfrm>
            <a:custGeom>
              <a:avLst/>
              <a:gdLst/>
              <a:ahLst/>
              <a:cxnLst/>
              <a:rect l="l" t="t" r="r" b="b"/>
              <a:pathLst>
                <a:path w="1130" h="3865" extrusionOk="0">
                  <a:moveTo>
                    <a:pt x="0" y="1"/>
                  </a:moveTo>
                  <a:lnTo>
                    <a:pt x="0" y="3306"/>
                  </a:lnTo>
                  <a:lnTo>
                    <a:pt x="14" y="3415"/>
                  </a:lnTo>
                  <a:lnTo>
                    <a:pt x="41" y="3524"/>
                  </a:lnTo>
                  <a:lnTo>
                    <a:pt x="95" y="3619"/>
                  </a:lnTo>
                  <a:lnTo>
                    <a:pt x="163" y="3714"/>
                  </a:lnTo>
                  <a:lnTo>
                    <a:pt x="259" y="3782"/>
                  </a:lnTo>
                  <a:lnTo>
                    <a:pt x="354" y="3823"/>
                  </a:lnTo>
                  <a:lnTo>
                    <a:pt x="463" y="3850"/>
                  </a:lnTo>
                  <a:lnTo>
                    <a:pt x="585" y="3864"/>
                  </a:lnTo>
                  <a:lnTo>
                    <a:pt x="599" y="3864"/>
                  </a:lnTo>
                  <a:lnTo>
                    <a:pt x="707" y="3850"/>
                  </a:lnTo>
                  <a:lnTo>
                    <a:pt x="803" y="3810"/>
                  </a:lnTo>
                  <a:lnTo>
                    <a:pt x="898" y="3755"/>
                  </a:lnTo>
                  <a:lnTo>
                    <a:pt x="979" y="3687"/>
                  </a:lnTo>
                  <a:lnTo>
                    <a:pt x="1048" y="3606"/>
                  </a:lnTo>
                  <a:lnTo>
                    <a:pt x="1088" y="3510"/>
                  </a:lnTo>
                  <a:lnTo>
                    <a:pt x="1129" y="3415"/>
                  </a:lnTo>
                  <a:lnTo>
                    <a:pt x="1129" y="3306"/>
                  </a:lnTo>
                  <a:lnTo>
                    <a:pt x="112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9"/>
            <p:cNvSpPr/>
            <p:nvPr/>
          </p:nvSpPr>
          <p:spPr>
            <a:xfrm>
              <a:off x="1643697" y="2398847"/>
              <a:ext cx="40432" cy="136599"/>
            </a:xfrm>
            <a:custGeom>
              <a:avLst/>
              <a:gdLst/>
              <a:ahLst/>
              <a:cxnLst/>
              <a:rect l="l" t="t" r="r" b="b"/>
              <a:pathLst>
                <a:path w="1144" h="3865" extrusionOk="0">
                  <a:moveTo>
                    <a:pt x="1" y="1"/>
                  </a:moveTo>
                  <a:lnTo>
                    <a:pt x="1" y="3306"/>
                  </a:lnTo>
                  <a:lnTo>
                    <a:pt x="14" y="3415"/>
                  </a:lnTo>
                  <a:lnTo>
                    <a:pt x="41" y="3524"/>
                  </a:lnTo>
                  <a:lnTo>
                    <a:pt x="96" y="3619"/>
                  </a:lnTo>
                  <a:lnTo>
                    <a:pt x="177" y="3714"/>
                  </a:lnTo>
                  <a:lnTo>
                    <a:pt x="259" y="3782"/>
                  </a:lnTo>
                  <a:lnTo>
                    <a:pt x="354" y="3823"/>
                  </a:lnTo>
                  <a:lnTo>
                    <a:pt x="463" y="3850"/>
                  </a:lnTo>
                  <a:lnTo>
                    <a:pt x="585" y="3864"/>
                  </a:lnTo>
                  <a:lnTo>
                    <a:pt x="599" y="3864"/>
                  </a:lnTo>
                  <a:lnTo>
                    <a:pt x="708" y="3850"/>
                  </a:lnTo>
                  <a:lnTo>
                    <a:pt x="803" y="3810"/>
                  </a:lnTo>
                  <a:lnTo>
                    <a:pt x="898" y="3755"/>
                  </a:lnTo>
                  <a:lnTo>
                    <a:pt x="980" y="3687"/>
                  </a:lnTo>
                  <a:lnTo>
                    <a:pt x="1048" y="3606"/>
                  </a:lnTo>
                  <a:lnTo>
                    <a:pt x="1089" y="3510"/>
                  </a:lnTo>
                  <a:lnTo>
                    <a:pt x="1130" y="3415"/>
                  </a:lnTo>
                  <a:lnTo>
                    <a:pt x="1143" y="3306"/>
                  </a:lnTo>
                  <a:lnTo>
                    <a:pt x="114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9"/>
            <p:cNvSpPr/>
            <p:nvPr/>
          </p:nvSpPr>
          <p:spPr>
            <a:xfrm>
              <a:off x="3336447" y="4559360"/>
              <a:ext cx="1235538" cy="146671"/>
            </a:xfrm>
            <a:custGeom>
              <a:avLst/>
              <a:gdLst/>
              <a:ahLst/>
              <a:cxnLst/>
              <a:rect l="l" t="t" r="r" b="b"/>
              <a:pathLst>
                <a:path w="34959" h="4150" extrusionOk="0">
                  <a:moveTo>
                    <a:pt x="17480" y="1"/>
                  </a:moveTo>
                  <a:lnTo>
                    <a:pt x="15698" y="14"/>
                  </a:lnTo>
                  <a:lnTo>
                    <a:pt x="13957" y="42"/>
                  </a:lnTo>
                  <a:lnTo>
                    <a:pt x="12283" y="96"/>
                  </a:lnTo>
                  <a:lnTo>
                    <a:pt x="10678" y="164"/>
                  </a:lnTo>
                  <a:lnTo>
                    <a:pt x="9155" y="246"/>
                  </a:lnTo>
                  <a:lnTo>
                    <a:pt x="7713" y="354"/>
                  </a:lnTo>
                  <a:lnTo>
                    <a:pt x="6366" y="477"/>
                  </a:lnTo>
                  <a:lnTo>
                    <a:pt x="5128" y="613"/>
                  </a:lnTo>
                  <a:lnTo>
                    <a:pt x="3999" y="762"/>
                  </a:lnTo>
                  <a:lnTo>
                    <a:pt x="2993" y="912"/>
                  </a:lnTo>
                  <a:lnTo>
                    <a:pt x="2530" y="994"/>
                  </a:lnTo>
                  <a:lnTo>
                    <a:pt x="2109" y="1089"/>
                  </a:lnTo>
                  <a:lnTo>
                    <a:pt x="1728" y="1171"/>
                  </a:lnTo>
                  <a:lnTo>
                    <a:pt x="1374" y="1266"/>
                  </a:lnTo>
                  <a:lnTo>
                    <a:pt x="1061" y="1361"/>
                  </a:lnTo>
                  <a:lnTo>
                    <a:pt x="789" y="1456"/>
                  </a:lnTo>
                  <a:lnTo>
                    <a:pt x="558" y="1551"/>
                  </a:lnTo>
                  <a:lnTo>
                    <a:pt x="354" y="1660"/>
                  </a:lnTo>
                  <a:lnTo>
                    <a:pt x="204" y="1755"/>
                  </a:lnTo>
                  <a:lnTo>
                    <a:pt x="96" y="1864"/>
                  </a:lnTo>
                  <a:lnTo>
                    <a:pt x="55" y="1919"/>
                  </a:lnTo>
                  <a:lnTo>
                    <a:pt x="28" y="1973"/>
                  </a:lnTo>
                  <a:lnTo>
                    <a:pt x="14" y="2027"/>
                  </a:lnTo>
                  <a:lnTo>
                    <a:pt x="0" y="2082"/>
                  </a:lnTo>
                  <a:lnTo>
                    <a:pt x="14" y="2123"/>
                  </a:lnTo>
                  <a:lnTo>
                    <a:pt x="28" y="2177"/>
                  </a:lnTo>
                  <a:lnTo>
                    <a:pt x="55" y="2232"/>
                  </a:lnTo>
                  <a:lnTo>
                    <a:pt x="96" y="2286"/>
                  </a:lnTo>
                  <a:lnTo>
                    <a:pt x="204" y="2395"/>
                  </a:lnTo>
                  <a:lnTo>
                    <a:pt x="354" y="2490"/>
                  </a:lnTo>
                  <a:lnTo>
                    <a:pt x="558" y="2599"/>
                  </a:lnTo>
                  <a:lnTo>
                    <a:pt x="789" y="2694"/>
                  </a:lnTo>
                  <a:lnTo>
                    <a:pt x="1061" y="2789"/>
                  </a:lnTo>
                  <a:lnTo>
                    <a:pt x="1374" y="2884"/>
                  </a:lnTo>
                  <a:lnTo>
                    <a:pt x="1728" y="2980"/>
                  </a:lnTo>
                  <a:lnTo>
                    <a:pt x="2109" y="3061"/>
                  </a:lnTo>
                  <a:lnTo>
                    <a:pt x="2530" y="3156"/>
                  </a:lnTo>
                  <a:lnTo>
                    <a:pt x="2993" y="3238"/>
                  </a:lnTo>
                  <a:lnTo>
                    <a:pt x="3999" y="3401"/>
                  </a:lnTo>
                  <a:lnTo>
                    <a:pt x="5128" y="3537"/>
                  </a:lnTo>
                  <a:lnTo>
                    <a:pt x="6366" y="3673"/>
                  </a:lnTo>
                  <a:lnTo>
                    <a:pt x="7713" y="3796"/>
                  </a:lnTo>
                  <a:lnTo>
                    <a:pt x="9155" y="3905"/>
                  </a:lnTo>
                  <a:lnTo>
                    <a:pt x="10678" y="3986"/>
                  </a:lnTo>
                  <a:lnTo>
                    <a:pt x="12283" y="4054"/>
                  </a:lnTo>
                  <a:lnTo>
                    <a:pt x="13957" y="4109"/>
                  </a:lnTo>
                  <a:lnTo>
                    <a:pt x="15698" y="4136"/>
                  </a:lnTo>
                  <a:lnTo>
                    <a:pt x="17480" y="4149"/>
                  </a:lnTo>
                  <a:lnTo>
                    <a:pt x="19262" y="4136"/>
                  </a:lnTo>
                  <a:lnTo>
                    <a:pt x="21003" y="4109"/>
                  </a:lnTo>
                  <a:lnTo>
                    <a:pt x="22676" y="4054"/>
                  </a:lnTo>
                  <a:lnTo>
                    <a:pt x="24281" y="3986"/>
                  </a:lnTo>
                  <a:lnTo>
                    <a:pt x="25804" y="3905"/>
                  </a:lnTo>
                  <a:lnTo>
                    <a:pt x="27246" y="3796"/>
                  </a:lnTo>
                  <a:lnTo>
                    <a:pt x="28593" y="3673"/>
                  </a:lnTo>
                  <a:lnTo>
                    <a:pt x="29831" y="3537"/>
                  </a:lnTo>
                  <a:lnTo>
                    <a:pt x="30960" y="3401"/>
                  </a:lnTo>
                  <a:lnTo>
                    <a:pt x="31966" y="3238"/>
                  </a:lnTo>
                  <a:lnTo>
                    <a:pt x="32429" y="3156"/>
                  </a:lnTo>
                  <a:lnTo>
                    <a:pt x="32851" y="3061"/>
                  </a:lnTo>
                  <a:lnTo>
                    <a:pt x="33231" y="2980"/>
                  </a:lnTo>
                  <a:lnTo>
                    <a:pt x="33585" y="2884"/>
                  </a:lnTo>
                  <a:lnTo>
                    <a:pt x="33898" y="2789"/>
                  </a:lnTo>
                  <a:lnTo>
                    <a:pt x="34170" y="2694"/>
                  </a:lnTo>
                  <a:lnTo>
                    <a:pt x="34401" y="2599"/>
                  </a:lnTo>
                  <a:lnTo>
                    <a:pt x="34605" y="2490"/>
                  </a:lnTo>
                  <a:lnTo>
                    <a:pt x="34755" y="2395"/>
                  </a:lnTo>
                  <a:lnTo>
                    <a:pt x="34864" y="2286"/>
                  </a:lnTo>
                  <a:lnTo>
                    <a:pt x="34905" y="2232"/>
                  </a:lnTo>
                  <a:lnTo>
                    <a:pt x="34932" y="2177"/>
                  </a:lnTo>
                  <a:lnTo>
                    <a:pt x="34945" y="2123"/>
                  </a:lnTo>
                  <a:lnTo>
                    <a:pt x="34959" y="2082"/>
                  </a:lnTo>
                  <a:lnTo>
                    <a:pt x="34945" y="2027"/>
                  </a:lnTo>
                  <a:lnTo>
                    <a:pt x="34932" y="1973"/>
                  </a:lnTo>
                  <a:lnTo>
                    <a:pt x="34905" y="1919"/>
                  </a:lnTo>
                  <a:lnTo>
                    <a:pt x="34864" y="1864"/>
                  </a:lnTo>
                  <a:lnTo>
                    <a:pt x="34755" y="1755"/>
                  </a:lnTo>
                  <a:lnTo>
                    <a:pt x="34605" y="1660"/>
                  </a:lnTo>
                  <a:lnTo>
                    <a:pt x="34401" y="1551"/>
                  </a:lnTo>
                  <a:lnTo>
                    <a:pt x="34170" y="1456"/>
                  </a:lnTo>
                  <a:lnTo>
                    <a:pt x="33898" y="1361"/>
                  </a:lnTo>
                  <a:lnTo>
                    <a:pt x="33585" y="1266"/>
                  </a:lnTo>
                  <a:lnTo>
                    <a:pt x="33231" y="1171"/>
                  </a:lnTo>
                  <a:lnTo>
                    <a:pt x="32851" y="1089"/>
                  </a:lnTo>
                  <a:lnTo>
                    <a:pt x="32429" y="994"/>
                  </a:lnTo>
                  <a:lnTo>
                    <a:pt x="31966" y="912"/>
                  </a:lnTo>
                  <a:lnTo>
                    <a:pt x="30960" y="762"/>
                  </a:lnTo>
                  <a:lnTo>
                    <a:pt x="29831" y="613"/>
                  </a:lnTo>
                  <a:lnTo>
                    <a:pt x="28593" y="477"/>
                  </a:lnTo>
                  <a:lnTo>
                    <a:pt x="27246" y="354"/>
                  </a:lnTo>
                  <a:lnTo>
                    <a:pt x="25804" y="246"/>
                  </a:lnTo>
                  <a:lnTo>
                    <a:pt x="24281" y="164"/>
                  </a:lnTo>
                  <a:lnTo>
                    <a:pt x="22676" y="96"/>
                  </a:lnTo>
                  <a:lnTo>
                    <a:pt x="21003" y="42"/>
                  </a:lnTo>
                  <a:lnTo>
                    <a:pt x="19262" y="14"/>
                  </a:lnTo>
                  <a:lnTo>
                    <a:pt x="17480"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9"/>
            <p:cNvSpPr/>
            <p:nvPr/>
          </p:nvSpPr>
          <p:spPr>
            <a:xfrm>
              <a:off x="3168638" y="3276730"/>
              <a:ext cx="788491" cy="663944"/>
            </a:xfrm>
            <a:custGeom>
              <a:avLst/>
              <a:gdLst/>
              <a:ahLst/>
              <a:cxnLst/>
              <a:rect l="l" t="t" r="r" b="b"/>
              <a:pathLst>
                <a:path w="22310" h="18786" extrusionOk="0">
                  <a:moveTo>
                    <a:pt x="5864" y="0"/>
                  </a:moveTo>
                  <a:lnTo>
                    <a:pt x="5782" y="14"/>
                  </a:lnTo>
                  <a:lnTo>
                    <a:pt x="5700" y="41"/>
                  </a:lnTo>
                  <a:lnTo>
                    <a:pt x="5619" y="82"/>
                  </a:lnTo>
                  <a:lnTo>
                    <a:pt x="5551" y="136"/>
                  </a:lnTo>
                  <a:lnTo>
                    <a:pt x="5496" y="191"/>
                  </a:lnTo>
                  <a:lnTo>
                    <a:pt x="5456" y="272"/>
                  </a:lnTo>
                  <a:lnTo>
                    <a:pt x="5428" y="354"/>
                  </a:lnTo>
                  <a:lnTo>
                    <a:pt x="5428" y="449"/>
                  </a:lnTo>
                  <a:lnTo>
                    <a:pt x="5428" y="17901"/>
                  </a:lnTo>
                  <a:lnTo>
                    <a:pt x="450" y="17901"/>
                  </a:lnTo>
                  <a:lnTo>
                    <a:pt x="355" y="17915"/>
                  </a:lnTo>
                  <a:lnTo>
                    <a:pt x="273" y="17928"/>
                  </a:lnTo>
                  <a:lnTo>
                    <a:pt x="191" y="17969"/>
                  </a:lnTo>
                  <a:lnTo>
                    <a:pt x="137" y="18024"/>
                  </a:lnTo>
                  <a:lnTo>
                    <a:pt x="83" y="18092"/>
                  </a:lnTo>
                  <a:lnTo>
                    <a:pt x="42" y="18173"/>
                  </a:lnTo>
                  <a:lnTo>
                    <a:pt x="15" y="18255"/>
                  </a:lnTo>
                  <a:lnTo>
                    <a:pt x="1" y="18336"/>
                  </a:lnTo>
                  <a:lnTo>
                    <a:pt x="15" y="18432"/>
                  </a:lnTo>
                  <a:lnTo>
                    <a:pt x="42" y="18513"/>
                  </a:lnTo>
                  <a:lnTo>
                    <a:pt x="83" y="18595"/>
                  </a:lnTo>
                  <a:lnTo>
                    <a:pt x="137" y="18649"/>
                  </a:lnTo>
                  <a:lnTo>
                    <a:pt x="191" y="18704"/>
                  </a:lnTo>
                  <a:lnTo>
                    <a:pt x="273" y="18744"/>
                  </a:lnTo>
                  <a:lnTo>
                    <a:pt x="355" y="18772"/>
                  </a:lnTo>
                  <a:lnTo>
                    <a:pt x="450" y="18785"/>
                  </a:lnTo>
                  <a:lnTo>
                    <a:pt x="5864" y="18785"/>
                  </a:lnTo>
                  <a:lnTo>
                    <a:pt x="5959" y="18772"/>
                  </a:lnTo>
                  <a:lnTo>
                    <a:pt x="6041" y="18744"/>
                  </a:lnTo>
                  <a:lnTo>
                    <a:pt x="6109" y="18704"/>
                  </a:lnTo>
                  <a:lnTo>
                    <a:pt x="6177" y="18649"/>
                  </a:lnTo>
                  <a:lnTo>
                    <a:pt x="6231" y="18595"/>
                  </a:lnTo>
                  <a:lnTo>
                    <a:pt x="6272" y="18513"/>
                  </a:lnTo>
                  <a:lnTo>
                    <a:pt x="6299" y="18432"/>
                  </a:lnTo>
                  <a:lnTo>
                    <a:pt x="6313" y="18336"/>
                  </a:lnTo>
                  <a:lnTo>
                    <a:pt x="6313" y="884"/>
                  </a:lnTo>
                  <a:lnTo>
                    <a:pt x="21425" y="884"/>
                  </a:lnTo>
                  <a:lnTo>
                    <a:pt x="21425" y="4217"/>
                  </a:lnTo>
                  <a:lnTo>
                    <a:pt x="21439" y="4312"/>
                  </a:lnTo>
                  <a:lnTo>
                    <a:pt x="21466" y="4394"/>
                  </a:lnTo>
                  <a:lnTo>
                    <a:pt x="21507" y="4462"/>
                  </a:lnTo>
                  <a:lnTo>
                    <a:pt x="21561" y="4530"/>
                  </a:lnTo>
                  <a:lnTo>
                    <a:pt x="21616" y="4584"/>
                  </a:lnTo>
                  <a:lnTo>
                    <a:pt x="21697" y="4625"/>
                  </a:lnTo>
                  <a:lnTo>
                    <a:pt x="21779" y="4652"/>
                  </a:lnTo>
                  <a:lnTo>
                    <a:pt x="21874" y="4666"/>
                  </a:lnTo>
                  <a:lnTo>
                    <a:pt x="21956" y="4652"/>
                  </a:lnTo>
                  <a:lnTo>
                    <a:pt x="22037" y="4625"/>
                  </a:lnTo>
                  <a:lnTo>
                    <a:pt x="22119" y="4584"/>
                  </a:lnTo>
                  <a:lnTo>
                    <a:pt x="22187" y="4530"/>
                  </a:lnTo>
                  <a:lnTo>
                    <a:pt x="22241" y="4462"/>
                  </a:lnTo>
                  <a:lnTo>
                    <a:pt x="22282" y="4394"/>
                  </a:lnTo>
                  <a:lnTo>
                    <a:pt x="22296" y="4312"/>
                  </a:lnTo>
                  <a:lnTo>
                    <a:pt x="22309" y="4217"/>
                  </a:lnTo>
                  <a:lnTo>
                    <a:pt x="22309" y="449"/>
                  </a:lnTo>
                  <a:lnTo>
                    <a:pt x="22296" y="354"/>
                  </a:lnTo>
                  <a:lnTo>
                    <a:pt x="22282" y="272"/>
                  </a:lnTo>
                  <a:lnTo>
                    <a:pt x="22241" y="191"/>
                  </a:lnTo>
                  <a:lnTo>
                    <a:pt x="22187" y="136"/>
                  </a:lnTo>
                  <a:lnTo>
                    <a:pt x="22119" y="82"/>
                  </a:lnTo>
                  <a:lnTo>
                    <a:pt x="22037" y="41"/>
                  </a:lnTo>
                  <a:lnTo>
                    <a:pt x="21956" y="14"/>
                  </a:lnTo>
                  <a:lnTo>
                    <a:pt x="218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9"/>
            <p:cNvSpPr/>
            <p:nvPr/>
          </p:nvSpPr>
          <p:spPr>
            <a:xfrm>
              <a:off x="3082119" y="3865649"/>
              <a:ext cx="118786" cy="118291"/>
            </a:xfrm>
            <a:custGeom>
              <a:avLst/>
              <a:gdLst/>
              <a:ahLst/>
              <a:cxnLst/>
              <a:rect l="l" t="t" r="r" b="b"/>
              <a:pathLst>
                <a:path w="3361" h="3347" extrusionOk="0">
                  <a:moveTo>
                    <a:pt x="1" y="0"/>
                  </a:moveTo>
                  <a:lnTo>
                    <a:pt x="1" y="3346"/>
                  </a:lnTo>
                  <a:lnTo>
                    <a:pt x="1905" y="3346"/>
                  </a:lnTo>
                  <a:lnTo>
                    <a:pt x="2055" y="3319"/>
                  </a:lnTo>
                  <a:lnTo>
                    <a:pt x="2218" y="3278"/>
                  </a:lnTo>
                  <a:lnTo>
                    <a:pt x="2367" y="3224"/>
                  </a:lnTo>
                  <a:lnTo>
                    <a:pt x="2503" y="3156"/>
                  </a:lnTo>
                  <a:lnTo>
                    <a:pt x="2639" y="3074"/>
                  </a:lnTo>
                  <a:lnTo>
                    <a:pt x="2762" y="2979"/>
                  </a:lnTo>
                  <a:lnTo>
                    <a:pt x="2884" y="2884"/>
                  </a:lnTo>
                  <a:lnTo>
                    <a:pt x="2979" y="2762"/>
                  </a:lnTo>
                  <a:lnTo>
                    <a:pt x="3075" y="2639"/>
                  </a:lnTo>
                  <a:lnTo>
                    <a:pt x="3156" y="2503"/>
                  </a:lnTo>
                  <a:lnTo>
                    <a:pt x="3224" y="2367"/>
                  </a:lnTo>
                  <a:lnTo>
                    <a:pt x="3279" y="2217"/>
                  </a:lnTo>
                  <a:lnTo>
                    <a:pt x="3320" y="2054"/>
                  </a:lnTo>
                  <a:lnTo>
                    <a:pt x="3347" y="1905"/>
                  </a:lnTo>
                  <a:lnTo>
                    <a:pt x="3360" y="1728"/>
                  </a:lnTo>
                  <a:lnTo>
                    <a:pt x="3360" y="1619"/>
                  </a:lnTo>
                  <a:lnTo>
                    <a:pt x="3347" y="1456"/>
                  </a:lnTo>
                  <a:lnTo>
                    <a:pt x="3320" y="1293"/>
                  </a:lnTo>
                  <a:lnTo>
                    <a:pt x="3279" y="1143"/>
                  </a:lnTo>
                  <a:lnTo>
                    <a:pt x="3224" y="993"/>
                  </a:lnTo>
                  <a:lnTo>
                    <a:pt x="3156" y="857"/>
                  </a:lnTo>
                  <a:lnTo>
                    <a:pt x="3075" y="721"/>
                  </a:lnTo>
                  <a:lnTo>
                    <a:pt x="2979" y="599"/>
                  </a:lnTo>
                  <a:lnTo>
                    <a:pt x="2884" y="476"/>
                  </a:lnTo>
                  <a:lnTo>
                    <a:pt x="2762" y="368"/>
                  </a:lnTo>
                  <a:lnTo>
                    <a:pt x="2639" y="286"/>
                  </a:lnTo>
                  <a:lnTo>
                    <a:pt x="2503" y="204"/>
                  </a:lnTo>
                  <a:lnTo>
                    <a:pt x="2367" y="136"/>
                  </a:lnTo>
                  <a:lnTo>
                    <a:pt x="2218" y="82"/>
                  </a:lnTo>
                  <a:lnTo>
                    <a:pt x="2055" y="41"/>
                  </a:lnTo>
                  <a:lnTo>
                    <a:pt x="1905" y="14"/>
                  </a:lnTo>
                  <a:lnTo>
                    <a:pt x="1728"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9"/>
            <p:cNvSpPr/>
            <p:nvPr/>
          </p:nvSpPr>
          <p:spPr>
            <a:xfrm>
              <a:off x="3586922" y="3474297"/>
              <a:ext cx="709147" cy="1161036"/>
            </a:xfrm>
            <a:custGeom>
              <a:avLst/>
              <a:gdLst/>
              <a:ahLst/>
              <a:cxnLst/>
              <a:rect l="l" t="t" r="r" b="b"/>
              <a:pathLst>
                <a:path w="20065" h="32851" extrusionOk="0">
                  <a:moveTo>
                    <a:pt x="1211" y="1"/>
                  </a:moveTo>
                  <a:lnTo>
                    <a:pt x="1034" y="14"/>
                  </a:lnTo>
                  <a:lnTo>
                    <a:pt x="871" y="55"/>
                  </a:lnTo>
                  <a:lnTo>
                    <a:pt x="708" y="110"/>
                  </a:lnTo>
                  <a:lnTo>
                    <a:pt x="572" y="191"/>
                  </a:lnTo>
                  <a:lnTo>
                    <a:pt x="449" y="286"/>
                  </a:lnTo>
                  <a:lnTo>
                    <a:pt x="340" y="382"/>
                  </a:lnTo>
                  <a:lnTo>
                    <a:pt x="245" y="490"/>
                  </a:lnTo>
                  <a:lnTo>
                    <a:pt x="163" y="627"/>
                  </a:lnTo>
                  <a:lnTo>
                    <a:pt x="95" y="763"/>
                  </a:lnTo>
                  <a:lnTo>
                    <a:pt x="41" y="899"/>
                  </a:lnTo>
                  <a:lnTo>
                    <a:pt x="14" y="1062"/>
                  </a:lnTo>
                  <a:lnTo>
                    <a:pt x="0" y="1211"/>
                  </a:lnTo>
                  <a:lnTo>
                    <a:pt x="0" y="31640"/>
                  </a:lnTo>
                  <a:lnTo>
                    <a:pt x="14" y="31763"/>
                  </a:lnTo>
                  <a:lnTo>
                    <a:pt x="27" y="31885"/>
                  </a:lnTo>
                  <a:lnTo>
                    <a:pt x="55" y="32008"/>
                  </a:lnTo>
                  <a:lnTo>
                    <a:pt x="95" y="32116"/>
                  </a:lnTo>
                  <a:lnTo>
                    <a:pt x="150" y="32225"/>
                  </a:lnTo>
                  <a:lnTo>
                    <a:pt x="218" y="32320"/>
                  </a:lnTo>
                  <a:lnTo>
                    <a:pt x="286" y="32416"/>
                  </a:lnTo>
                  <a:lnTo>
                    <a:pt x="354" y="32497"/>
                  </a:lnTo>
                  <a:lnTo>
                    <a:pt x="449" y="32579"/>
                  </a:lnTo>
                  <a:lnTo>
                    <a:pt x="544" y="32647"/>
                  </a:lnTo>
                  <a:lnTo>
                    <a:pt x="640" y="32701"/>
                  </a:lnTo>
                  <a:lnTo>
                    <a:pt x="748" y="32756"/>
                  </a:lnTo>
                  <a:lnTo>
                    <a:pt x="857" y="32796"/>
                  </a:lnTo>
                  <a:lnTo>
                    <a:pt x="966" y="32824"/>
                  </a:lnTo>
                  <a:lnTo>
                    <a:pt x="1088" y="32851"/>
                  </a:lnTo>
                  <a:lnTo>
                    <a:pt x="18976" y="32851"/>
                  </a:lnTo>
                  <a:lnTo>
                    <a:pt x="19098" y="32824"/>
                  </a:lnTo>
                  <a:lnTo>
                    <a:pt x="19221" y="32796"/>
                  </a:lnTo>
                  <a:lnTo>
                    <a:pt x="19330" y="32756"/>
                  </a:lnTo>
                  <a:lnTo>
                    <a:pt x="19438" y="32701"/>
                  </a:lnTo>
                  <a:lnTo>
                    <a:pt x="19534" y="32647"/>
                  </a:lnTo>
                  <a:lnTo>
                    <a:pt x="19629" y="32579"/>
                  </a:lnTo>
                  <a:lnTo>
                    <a:pt x="19710" y="32497"/>
                  </a:lnTo>
                  <a:lnTo>
                    <a:pt x="19792" y="32402"/>
                  </a:lnTo>
                  <a:lnTo>
                    <a:pt x="19860" y="32320"/>
                  </a:lnTo>
                  <a:lnTo>
                    <a:pt x="19914" y="32212"/>
                  </a:lnTo>
                  <a:lnTo>
                    <a:pt x="19969" y="32116"/>
                  </a:lnTo>
                  <a:lnTo>
                    <a:pt x="20010" y="32008"/>
                  </a:lnTo>
                  <a:lnTo>
                    <a:pt x="20037" y="31885"/>
                  </a:lnTo>
                  <a:lnTo>
                    <a:pt x="20051" y="31763"/>
                  </a:lnTo>
                  <a:lnTo>
                    <a:pt x="20064" y="31640"/>
                  </a:lnTo>
                  <a:lnTo>
                    <a:pt x="20064" y="1211"/>
                  </a:lnTo>
                  <a:lnTo>
                    <a:pt x="20051" y="1089"/>
                  </a:lnTo>
                  <a:lnTo>
                    <a:pt x="20037" y="967"/>
                  </a:lnTo>
                  <a:lnTo>
                    <a:pt x="20010" y="858"/>
                  </a:lnTo>
                  <a:lnTo>
                    <a:pt x="19969" y="749"/>
                  </a:lnTo>
                  <a:lnTo>
                    <a:pt x="19914" y="640"/>
                  </a:lnTo>
                  <a:lnTo>
                    <a:pt x="19860" y="531"/>
                  </a:lnTo>
                  <a:lnTo>
                    <a:pt x="19792" y="450"/>
                  </a:lnTo>
                  <a:lnTo>
                    <a:pt x="19710" y="354"/>
                  </a:lnTo>
                  <a:lnTo>
                    <a:pt x="19615" y="286"/>
                  </a:lnTo>
                  <a:lnTo>
                    <a:pt x="19534" y="205"/>
                  </a:lnTo>
                  <a:lnTo>
                    <a:pt x="19425" y="150"/>
                  </a:lnTo>
                  <a:lnTo>
                    <a:pt x="19330" y="96"/>
                  </a:lnTo>
                  <a:lnTo>
                    <a:pt x="19207" y="55"/>
                  </a:lnTo>
                  <a:lnTo>
                    <a:pt x="19098" y="28"/>
                  </a:lnTo>
                  <a:lnTo>
                    <a:pt x="18976" y="14"/>
                  </a:lnTo>
                  <a:lnTo>
                    <a:pt x="188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9"/>
            <p:cNvSpPr/>
            <p:nvPr/>
          </p:nvSpPr>
          <p:spPr>
            <a:xfrm>
              <a:off x="3751797" y="3622843"/>
              <a:ext cx="475039" cy="59199"/>
            </a:xfrm>
            <a:custGeom>
              <a:avLst/>
              <a:gdLst/>
              <a:ahLst/>
              <a:cxnLst/>
              <a:rect l="l" t="t" r="r" b="b"/>
              <a:pathLst>
                <a:path w="13441" h="1675" extrusionOk="0">
                  <a:moveTo>
                    <a:pt x="749" y="1"/>
                  </a:moveTo>
                  <a:lnTo>
                    <a:pt x="667" y="15"/>
                  </a:lnTo>
                  <a:lnTo>
                    <a:pt x="586" y="42"/>
                  </a:lnTo>
                  <a:lnTo>
                    <a:pt x="518" y="69"/>
                  </a:lnTo>
                  <a:lnTo>
                    <a:pt x="368" y="151"/>
                  </a:lnTo>
                  <a:lnTo>
                    <a:pt x="246" y="246"/>
                  </a:lnTo>
                  <a:lnTo>
                    <a:pt x="151" y="368"/>
                  </a:lnTo>
                  <a:lnTo>
                    <a:pt x="69" y="504"/>
                  </a:lnTo>
                  <a:lnTo>
                    <a:pt x="42" y="586"/>
                  </a:lnTo>
                  <a:lnTo>
                    <a:pt x="15" y="668"/>
                  </a:lnTo>
                  <a:lnTo>
                    <a:pt x="1" y="749"/>
                  </a:lnTo>
                  <a:lnTo>
                    <a:pt x="1" y="831"/>
                  </a:lnTo>
                  <a:lnTo>
                    <a:pt x="1" y="926"/>
                  </a:lnTo>
                  <a:lnTo>
                    <a:pt x="15" y="1008"/>
                  </a:lnTo>
                  <a:lnTo>
                    <a:pt x="42" y="1089"/>
                  </a:lnTo>
                  <a:lnTo>
                    <a:pt x="69" y="1157"/>
                  </a:lnTo>
                  <a:lnTo>
                    <a:pt x="151" y="1307"/>
                  </a:lnTo>
                  <a:lnTo>
                    <a:pt x="246" y="1429"/>
                  </a:lnTo>
                  <a:lnTo>
                    <a:pt x="368" y="1524"/>
                  </a:lnTo>
                  <a:lnTo>
                    <a:pt x="518" y="1606"/>
                  </a:lnTo>
                  <a:lnTo>
                    <a:pt x="586" y="1633"/>
                  </a:lnTo>
                  <a:lnTo>
                    <a:pt x="667" y="1647"/>
                  </a:lnTo>
                  <a:lnTo>
                    <a:pt x="749" y="1660"/>
                  </a:lnTo>
                  <a:lnTo>
                    <a:pt x="831" y="1674"/>
                  </a:lnTo>
                  <a:lnTo>
                    <a:pt x="12611" y="1674"/>
                  </a:lnTo>
                  <a:lnTo>
                    <a:pt x="12692" y="1660"/>
                  </a:lnTo>
                  <a:lnTo>
                    <a:pt x="12774" y="1647"/>
                  </a:lnTo>
                  <a:lnTo>
                    <a:pt x="12855" y="1633"/>
                  </a:lnTo>
                  <a:lnTo>
                    <a:pt x="12937" y="1606"/>
                  </a:lnTo>
                  <a:lnTo>
                    <a:pt x="13073" y="1524"/>
                  </a:lnTo>
                  <a:lnTo>
                    <a:pt x="13195" y="1429"/>
                  </a:lnTo>
                  <a:lnTo>
                    <a:pt x="13304" y="1307"/>
                  </a:lnTo>
                  <a:lnTo>
                    <a:pt x="13386" y="1157"/>
                  </a:lnTo>
                  <a:lnTo>
                    <a:pt x="13413" y="1089"/>
                  </a:lnTo>
                  <a:lnTo>
                    <a:pt x="13427" y="1008"/>
                  </a:lnTo>
                  <a:lnTo>
                    <a:pt x="13440" y="926"/>
                  </a:lnTo>
                  <a:lnTo>
                    <a:pt x="13440" y="831"/>
                  </a:lnTo>
                  <a:lnTo>
                    <a:pt x="13440" y="749"/>
                  </a:lnTo>
                  <a:lnTo>
                    <a:pt x="13427" y="668"/>
                  </a:lnTo>
                  <a:lnTo>
                    <a:pt x="13413" y="586"/>
                  </a:lnTo>
                  <a:lnTo>
                    <a:pt x="13386" y="504"/>
                  </a:lnTo>
                  <a:lnTo>
                    <a:pt x="13304" y="368"/>
                  </a:lnTo>
                  <a:lnTo>
                    <a:pt x="13195" y="246"/>
                  </a:lnTo>
                  <a:lnTo>
                    <a:pt x="13073" y="151"/>
                  </a:lnTo>
                  <a:lnTo>
                    <a:pt x="12937" y="69"/>
                  </a:lnTo>
                  <a:lnTo>
                    <a:pt x="12855" y="42"/>
                  </a:lnTo>
                  <a:lnTo>
                    <a:pt x="12774" y="15"/>
                  </a:lnTo>
                  <a:lnTo>
                    <a:pt x="12692" y="1"/>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9"/>
            <p:cNvSpPr/>
            <p:nvPr/>
          </p:nvSpPr>
          <p:spPr>
            <a:xfrm>
              <a:off x="3751797" y="3757005"/>
              <a:ext cx="475039" cy="59163"/>
            </a:xfrm>
            <a:custGeom>
              <a:avLst/>
              <a:gdLst/>
              <a:ahLst/>
              <a:cxnLst/>
              <a:rect l="l" t="t" r="r" b="b"/>
              <a:pathLst>
                <a:path w="13441" h="1674" extrusionOk="0">
                  <a:moveTo>
                    <a:pt x="749" y="0"/>
                  </a:moveTo>
                  <a:lnTo>
                    <a:pt x="667" y="14"/>
                  </a:lnTo>
                  <a:lnTo>
                    <a:pt x="586" y="41"/>
                  </a:lnTo>
                  <a:lnTo>
                    <a:pt x="518" y="68"/>
                  </a:lnTo>
                  <a:lnTo>
                    <a:pt x="368" y="150"/>
                  </a:lnTo>
                  <a:lnTo>
                    <a:pt x="246" y="245"/>
                  </a:lnTo>
                  <a:lnTo>
                    <a:pt x="151" y="367"/>
                  </a:lnTo>
                  <a:lnTo>
                    <a:pt x="69" y="517"/>
                  </a:lnTo>
                  <a:lnTo>
                    <a:pt x="42" y="585"/>
                  </a:lnTo>
                  <a:lnTo>
                    <a:pt x="15" y="667"/>
                  </a:lnTo>
                  <a:lnTo>
                    <a:pt x="1" y="748"/>
                  </a:lnTo>
                  <a:lnTo>
                    <a:pt x="1" y="830"/>
                  </a:lnTo>
                  <a:lnTo>
                    <a:pt x="1" y="925"/>
                  </a:lnTo>
                  <a:lnTo>
                    <a:pt x="15" y="1007"/>
                  </a:lnTo>
                  <a:lnTo>
                    <a:pt x="42" y="1088"/>
                  </a:lnTo>
                  <a:lnTo>
                    <a:pt x="69" y="1156"/>
                  </a:lnTo>
                  <a:lnTo>
                    <a:pt x="151" y="1306"/>
                  </a:lnTo>
                  <a:lnTo>
                    <a:pt x="246" y="1428"/>
                  </a:lnTo>
                  <a:lnTo>
                    <a:pt x="368" y="1524"/>
                  </a:lnTo>
                  <a:lnTo>
                    <a:pt x="518" y="1605"/>
                  </a:lnTo>
                  <a:lnTo>
                    <a:pt x="586" y="1632"/>
                  </a:lnTo>
                  <a:lnTo>
                    <a:pt x="667" y="1646"/>
                  </a:lnTo>
                  <a:lnTo>
                    <a:pt x="749" y="1660"/>
                  </a:lnTo>
                  <a:lnTo>
                    <a:pt x="831" y="1673"/>
                  </a:lnTo>
                  <a:lnTo>
                    <a:pt x="12611" y="1673"/>
                  </a:lnTo>
                  <a:lnTo>
                    <a:pt x="12692" y="1660"/>
                  </a:lnTo>
                  <a:lnTo>
                    <a:pt x="12774" y="1646"/>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30"/>
                  </a:lnTo>
                  <a:lnTo>
                    <a:pt x="13440" y="748"/>
                  </a:lnTo>
                  <a:lnTo>
                    <a:pt x="13427" y="667"/>
                  </a:lnTo>
                  <a:lnTo>
                    <a:pt x="13413" y="585"/>
                  </a:lnTo>
                  <a:lnTo>
                    <a:pt x="13386" y="517"/>
                  </a:lnTo>
                  <a:lnTo>
                    <a:pt x="13304" y="367"/>
                  </a:lnTo>
                  <a:lnTo>
                    <a:pt x="13195" y="245"/>
                  </a:lnTo>
                  <a:lnTo>
                    <a:pt x="13073" y="150"/>
                  </a:lnTo>
                  <a:lnTo>
                    <a:pt x="12937" y="68"/>
                  </a:lnTo>
                  <a:lnTo>
                    <a:pt x="12855" y="41"/>
                  </a:lnTo>
                  <a:lnTo>
                    <a:pt x="12774" y="14"/>
                  </a:lnTo>
                  <a:lnTo>
                    <a:pt x="12692"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9"/>
            <p:cNvSpPr/>
            <p:nvPr/>
          </p:nvSpPr>
          <p:spPr>
            <a:xfrm>
              <a:off x="3751797" y="3891131"/>
              <a:ext cx="475039" cy="59163"/>
            </a:xfrm>
            <a:custGeom>
              <a:avLst/>
              <a:gdLst/>
              <a:ahLst/>
              <a:cxnLst/>
              <a:rect l="l" t="t" r="r" b="b"/>
              <a:pathLst>
                <a:path w="13441" h="1674" extrusionOk="0">
                  <a:moveTo>
                    <a:pt x="831" y="0"/>
                  </a:moveTo>
                  <a:lnTo>
                    <a:pt x="749" y="14"/>
                  </a:lnTo>
                  <a:lnTo>
                    <a:pt x="667" y="27"/>
                  </a:lnTo>
                  <a:lnTo>
                    <a:pt x="586" y="41"/>
                  </a:lnTo>
                  <a:lnTo>
                    <a:pt x="518" y="68"/>
                  </a:lnTo>
                  <a:lnTo>
                    <a:pt x="368" y="150"/>
                  </a:lnTo>
                  <a:lnTo>
                    <a:pt x="246" y="245"/>
                  </a:lnTo>
                  <a:lnTo>
                    <a:pt x="151" y="367"/>
                  </a:lnTo>
                  <a:lnTo>
                    <a:pt x="69" y="517"/>
                  </a:lnTo>
                  <a:lnTo>
                    <a:pt x="42" y="585"/>
                  </a:lnTo>
                  <a:lnTo>
                    <a:pt x="15" y="667"/>
                  </a:lnTo>
                  <a:lnTo>
                    <a:pt x="1" y="748"/>
                  </a:lnTo>
                  <a:lnTo>
                    <a:pt x="1" y="844"/>
                  </a:lnTo>
                  <a:lnTo>
                    <a:pt x="1" y="925"/>
                  </a:lnTo>
                  <a:lnTo>
                    <a:pt x="15" y="1007"/>
                  </a:lnTo>
                  <a:lnTo>
                    <a:pt x="42" y="1088"/>
                  </a:lnTo>
                  <a:lnTo>
                    <a:pt x="69" y="1156"/>
                  </a:lnTo>
                  <a:lnTo>
                    <a:pt x="151" y="1306"/>
                  </a:lnTo>
                  <a:lnTo>
                    <a:pt x="246" y="1428"/>
                  </a:lnTo>
                  <a:lnTo>
                    <a:pt x="368" y="1524"/>
                  </a:lnTo>
                  <a:lnTo>
                    <a:pt x="518" y="1605"/>
                  </a:lnTo>
                  <a:lnTo>
                    <a:pt x="586" y="1632"/>
                  </a:lnTo>
                  <a:lnTo>
                    <a:pt x="667" y="1660"/>
                  </a:lnTo>
                  <a:lnTo>
                    <a:pt x="749" y="1673"/>
                  </a:lnTo>
                  <a:lnTo>
                    <a:pt x="12692" y="1673"/>
                  </a:lnTo>
                  <a:lnTo>
                    <a:pt x="12774" y="1660"/>
                  </a:lnTo>
                  <a:lnTo>
                    <a:pt x="12855" y="1632"/>
                  </a:lnTo>
                  <a:lnTo>
                    <a:pt x="12937" y="1605"/>
                  </a:lnTo>
                  <a:lnTo>
                    <a:pt x="13073" y="1524"/>
                  </a:lnTo>
                  <a:lnTo>
                    <a:pt x="13195" y="1428"/>
                  </a:lnTo>
                  <a:lnTo>
                    <a:pt x="13304" y="1306"/>
                  </a:lnTo>
                  <a:lnTo>
                    <a:pt x="13386" y="1156"/>
                  </a:lnTo>
                  <a:lnTo>
                    <a:pt x="13413" y="1088"/>
                  </a:lnTo>
                  <a:lnTo>
                    <a:pt x="13427" y="1007"/>
                  </a:lnTo>
                  <a:lnTo>
                    <a:pt x="13440" y="925"/>
                  </a:lnTo>
                  <a:lnTo>
                    <a:pt x="13440" y="844"/>
                  </a:lnTo>
                  <a:lnTo>
                    <a:pt x="13440" y="748"/>
                  </a:lnTo>
                  <a:lnTo>
                    <a:pt x="13427" y="667"/>
                  </a:lnTo>
                  <a:lnTo>
                    <a:pt x="13413" y="585"/>
                  </a:lnTo>
                  <a:lnTo>
                    <a:pt x="13386" y="517"/>
                  </a:lnTo>
                  <a:lnTo>
                    <a:pt x="13304" y="367"/>
                  </a:lnTo>
                  <a:lnTo>
                    <a:pt x="13195" y="245"/>
                  </a:lnTo>
                  <a:lnTo>
                    <a:pt x="13073" y="150"/>
                  </a:lnTo>
                  <a:lnTo>
                    <a:pt x="12937" y="68"/>
                  </a:lnTo>
                  <a:lnTo>
                    <a:pt x="12855" y="41"/>
                  </a:lnTo>
                  <a:lnTo>
                    <a:pt x="12774" y="27"/>
                  </a:lnTo>
                  <a:lnTo>
                    <a:pt x="12692" y="14"/>
                  </a:lnTo>
                  <a:lnTo>
                    <a:pt x="12611"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9"/>
            <p:cNvSpPr/>
            <p:nvPr/>
          </p:nvSpPr>
          <p:spPr>
            <a:xfrm>
              <a:off x="3751797" y="4025258"/>
              <a:ext cx="475039" cy="59163"/>
            </a:xfrm>
            <a:custGeom>
              <a:avLst/>
              <a:gdLst/>
              <a:ahLst/>
              <a:cxnLst/>
              <a:rect l="l" t="t" r="r" b="b"/>
              <a:pathLst>
                <a:path w="13441" h="1674" extrusionOk="0">
                  <a:moveTo>
                    <a:pt x="831" y="0"/>
                  </a:moveTo>
                  <a:lnTo>
                    <a:pt x="749" y="14"/>
                  </a:lnTo>
                  <a:lnTo>
                    <a:pt x="667" y="28"/>
                  </a:lnTo>
                  <a:lnTo>
                    <a:pt x="586" y="41"/>
                  </a:lnTo>
                  <a:lnTo>
                    <a:pt x="518" y="68"/>
                  </a:lnTo>
                  <a:lnTo>
                    <a:pt x="368" y="150"/>
                  </a:lnTo>
                  <a:lnTo>
                    <a:pt x="246" y="245"/>
                  </a:lnTo>
                  <a:lnTo>
                    <a:pt x="151" y="368"/>
                  </a:lnTo>
                  <a:lnTo>
                    <a:pt x="69" y="517"/>
                  </a:lnTo>
                  <a:lnTo>
                    <a:pt x="42" y="585"/>
                  </a:lnTo>
                  <a:lnTo>
                    <a:pt x="15" y="667"/>
                  </a:lnTo>
                  <a:lnTo>
                    <a:pt x="1" y="748"/>
                  </a:lnTo>
                  <a:lnTo>
                    <a:pt x="1" y="844"/>
                  </a:lnTo>
                  <a:lnTo>
                    <a:pt x="1" y="925"/>
                  </a:lnTo>
                  <a:lnTo>
                    <a:pt x="15" y="1007"/>
                  </a:lnTo>
                  <a:lnTo>
                    <a:pt x="42" y="1089"/>
                  </a:lnTo>
                  <a:lnTo>
                    <a:pt x="69" y="1170"/>
                  </a:lnTo>
                  <a:lnTo>
                    <a:pt x="151" y="1306"/>
                  </a:lnTo>
                  <a:lnTo>
                    <a:pt x="246" y="1429"/>
                  </a:lnTo>
                  <a:lnTo>
                    <a:pt x="368" y="1537"/>
                  </a:lnTo>
                  <a:lnTo>
                    <a:pt x="518" y="1605"/>
                  </a:lnTo>
                  <a:lnTo>
                    <a:pt x="586" y="1633"/>
                  </a:lnTo>
                  <a:lnTo>
                    <a:pt x="667" y="1660"/>
                  </a:lnTo>
                  <a:lnTo>
                    <a:pt x="749" y="1673"/>
                  </a:lnTo>
                  <a:lnTo>
                    <a:pt x="12692" y="1673"/>
                  </a:lnTo>
                  <a:lnTo>
                    <a:pt x="12774" y="1660"/>
                  </a:lnTo>
                  <a:lnTo>
                    <a:pt x="12855" y="1633"/>
                  </a:lnTo>
                  <a:lnTo>
                    <a:pt x="12937" y="1605"/>
                  </a:lnTo>
                  <a:lnTo>
                    <a:pt x="13073" y="1537"/>
                  </a:lnTo>
                  <a:lnTo>
                    <a:pt x="13195" y="1429"/>
                  </a:lnTo>
                  <a:lnTo>
                    <a:pt x="13304" y="1306"/>
                  </a:lnTo>
                  <a:lnTo>
                    <a:pt x="13386" y="1170"/>
                  </a:lnTo>
                  <a:lnTo>
                    <a:pt x="13413" y="1089"/>
                  </a:lnTo>
                  <a:lnTo>
                    <a:pt x="13427" y="1007"/>
                  </a:lnTo>
                  <a:lnTo>
                    <a:pt x="13440" y="925"/>
                  </a:lnTo>
                  <a:lnTo>
                    <a:pt x="13440" y="844"/>
                  </a:lnTo>
                  <a:lnTo>
                    <a:pt x="13440" y="748"/>
                  </a:lnTo>
                  <a:lnTo>
                    <a:pt x="13427" y="667"/>
                  </a:lnTo>
                  <a:lnTo>
                    <a:pt x="13413" y="585"/>
                  </a:lnTo>
                  <a:lnTo>
                    <a:pt x="13386" y="517"/>
                  </a:lnTo>
                  <a:lnTo>
                    <a:pt x="13304" y="368"/>
                  </a:lnTo>
                  <a:lnTo>
                    <a:pt x="13195" y="245"/>
                  </a:lnTo>
                  <a:lnTo>
                    <a:pt x="13073" y="150"/>
                  </a:lnTo>
                  <a:lnTo>
                    <a:pt x="12937" y="68"/>
                  </a:lnTo>
                  <a:lnTo>
                    <a:pt x="12855" y="41"/>
                  </a:lnTo>
                  <a:lnTo>
                    <a:pt x="12774" y="28"/>
                  </a:lnTo>
                  <a:lnTo>
                    <a:pt x="12692" y="14"/>
                  </a:lnTo>
                  <a:lnTo>
                    <a:pt x="12611"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9"/>
            <p:cNvSpPr/>
            <p:nvPr/>
          </p:nvSpPr>
          <p:spPr>
            <a:xfrm>
              <a:off x="3751797" y="4159879"/>
              <a:ext cx="475039" cy="58669"/>
            </a:xfrm>
            <a:custGeom>
              <a:avLst/>
              <a:gdLst/>
              <a:ahLst/>
              <a:cxnLst/>
              <a:rect l="l" t="t" r="r" b="b"/>
              <a:pathLst>
                <a:path w="13441" h="1660" extrusionOk="0">
                  <a:moveTo>
                    <a:pt x="749" y="0"/>
                  </a:moveTo>
                  <a:lnTo>
                    <a:pt x="667" y="14"/>
                  </a:lnTo>
                  <a:lnTo>
                    <a:pt x="586" y="27"/>
                  </a:lnTo>
                  <a:lnTo>
                    <a:pt x="518" y="54"/>
                  </a:lnTo>
                  <a:lnTo>
                    <a:pt x="368" y="136"/>
                  </a:lnTo>
                  <a:lnTo>
                    <a:pt x="246" y="245"/>
                  </a:lnTo>
                  <a:lnTo>
                    <a:pt x="151" y="367"/>
                  </a:lnTo>
                  <a:lnTo>
                    <a:pt x="69" y="503"/>
                  </a:lnTo>
                  <a:lnTo>
                    <a:pt x="42" y="585"/>
                  </a:lnTo>
                  <a:lnTo>
                    <a:pt x="15" y="653"/>
                  </a:lnTo>
                  <a:lnTo>
                    <a:pt x="1" y="748"/>
                  </a:lnTo>
                  <a:lnTo>
                    <a:pt x="1" y="830"/>
                  </a:lnTo>
                  <a:lnTo>
                    <a:pt x="1" y="911"/>
                  </a:lnTo>
                  <a:lnTo>
                    <a:pt x="15" y="993"/>
                  </a:lnTo>
                  <a:lnTo>
                    <a:pt x="42" y="1075"/>
                  </a:lnTo>
                  <a:lnTo>
                    <a:pt x="69" y="1156"/>
                  </a:lnTo>
                  <a:lnTo>
                    <a:pt x="151" y="1292"/>
                  </a:lnTo>
                  <a:lnTo>
                    <a:pt x="246" y="1415"/>
                  </a:lnTo>
                  <a:lnTo>
                    <a:pt x="368" y="1523"/>
                  </a:lnTo>
                  <a:lnTo>
                    <a:pt x="518" y="1592"/>
                  </a:lnTo>
                  <a:lnTo>
                    <a:pt x="586" y="1619"/>
                  </a:lnTo>
                  <a:lnTo>
                    <a:pt x="667" y="1646"/>
                  </a:lnTo>
                  <a:lnTo>
                    <a:pt x="749" y="1660"/>
                  </a:lnTo>
                  <a:lnTo>
                    <a:pt x="12692" y="1660"/>
                  </a:lnTo>
                  <a:lnTo>
                    <a:pt x="12774" y="1646"/>
                  </a:lnTo>
                  <a:lnTo>
                    <a:pt x="12855" y="1619"/>
                  </a:lnTo>
                  <a:lnTo>
                    <a:pt x="12937" y="1592"/>
                  </a:lnTo>
                  <a:lnTo>
                    <a:pt x="13073" y="1523"/>
                  </a:lnTo>
                  <a:lnTo>
                    <a:pt x="13195" y="1415"/>
                  </a:lnTo>
                  <a:lnTo>
                    <a:pt x="13304" y="1292"/>
                  </a:lnTo>
                  <a:lnTo>
                    <a:pt x="13386" y="1156"/>
                  </a:lnTo>
                  <a:lnTo>
                    <a:pt x="13413" y="1075"/>
                  </a:lnTo>
                  <a:lnTo>
                    <a:pt x="13427" y="993"/>
                  </a:lnTo>
                  <a:lnTo>
                    <a:pt x="13440" y="911"/>
                  </a:lnTo>
                  <a:lnTo>
                    <a:pt x="13440" y="830"/>
                  </a:lnTo>
                  <a:lnTo>
                    <a:pt x="13440" y="748"/>
                  </a:lnTo>
                  <a:lnTo>
                    <a:pt x="13427" y="653"/>
                  </a:lnTo>
                  <a:lnTo>
                    <a:pt x="13413" y="585"/>
                  </a:lnTo>
                  <a:lnTo>
                    <a:pt x="13386" y="503"/>
                  </a:lnTo>
                  <a:lnTo>
                    <a:pt x="13304" y="367"/>
                  </a:lnTo>
                  <a:lnTo>
                    <a:pt x="13195" y="245"/>
                  </a:lnTo>
                  <a:lnTo>
                    <a:pt x="13073" y="136"/>
                  </a:lnTo>
                  <a:lnTo>
                    <a:pt x="12937" y="54"/>
                  </a:lnTo>
                  <a:lnTo>
                    <a:pt x="12855" y="27"/>
                  </a:lnTo>
                  <a:lnTo>
                    <a:pt x="12774" y="14"/>
                  </a:lnTo>
                  <a:lnTo>
                    <a:pt x="12692"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9"/>
            <p:cNvSpPr/>
            <p:nvPr/>
          </p:nvSpPr>
          <p:spPr>
            <a:xfrm>
              <a:off x="3751797" y="4294005"/>
              <a:ext cx="475039" cy="58669"/>
            </a:xfrm>
            <a:custGeom>
              <a:avLst/>
              <a:gdLst/>
              <a:ahLst/>
              <a:cxnLst/>
              <a:rect l="l" t="t" r="r" b="b"/>
              <a:pathLst>
                <a:path w="13441" h="1660" extrusionOk="0">
                  <a:moveTo>
                    <a:pt x="749" y="0"/>
                  </a:moveTo>
                  <a:lnTo>
                    <a:pt x="667" y="14"/>
                  </a:lnTo>
                  <a:lnTo>
                    <a:pt x="586" y="27"/>
                  </a:lnTo>
                  <a:lnTo>
                    <a:pt x="518" y="68"/>
                  </a:lnTo>
                  <a:lnTo>
                    <a:pt x="368" y="136"/>
                  </a:lnTo>
                  <a:lnTo>
                    <a:pt x="246" y="245"/>
                  </a:lnTo>
                  <a:lnTo>
                    <a:pt x="151" y="367"/>
                  </a:lnTo>
                  <a:lnTo>
                    <a:pt x="69" y="503"/>
                  </a:lnTo>
                  <a:lnTo>
                    <a:pt x="42" y="585"/>
                  </a:lnTo>
                  <a:lnTo>
                    <a:pt x="15" y="667"/>
                  </a:lnTo>
                  <a:lnTo>
                    <a:pt x="1" y="748"/>
                  </a:lnTo>
                  <a:lnTo>
                    <a:pt x="1" y="830"/>
                  </a:lnTo>
                  <a:lnTo>
                    <a:pt x="1" y="911"/>
                  </a:lnTo>
                  <a:lnTo>
                    <a:pt x="15" y="993"/>
                  </a:lnTo>
                  <a:lnTo>
                    <a:pt x="42" y="1075"/>
                  </a:lnTo>
                  <a:lnTo>
                    <a:pt x="69" y="1156"/>
                  </a:lnTo>
                  <a:lnTo>
                    <a:pt x="151" y="1292"/>
                  </a:lnTo>
                  <a:lnTo>
                    <a:pt x="246" y="1415"/>
                  </a:lnTo>
                  <a:lnTo>
                    <a:pt x="368" y="1524"/>
                  </a:lnTo>
                  <a:lnTo>
                    <a:pt x="518" y="1592"/>
                  </a:lnTo>
                  <a:lnTo>
                    <a:pt x="586" y="1619"/>
                  </a:lnTo>
                  <a:lnTo>
                    <a:pt x="667" y="1646"/>
                  </a:lnTo>
                  <a:lnTo>
                    <a:pt x="749" y="1660"/>
                  </a:lnTo>
                  <a:lnTo>
                    <a:pt x="12692" y="1660"/>
                  </a:lnTo>
                  <a:lnTo>
                    <a:pt x="12774" y="1646"/>
                  </a:lnTo>
                  <a:lnTo>
                    <a:pt x="12855" y="1619"/>
                  </a:lnTo>
                  <a:lnTo>
                    <a:pt x="12937" y="1592"/>
                  </a:lnTo>
                  <a:lnTo>
                    <a:pt x="13073" y="1524"/>
                  </a:lnTo>
                  <a:lnTo>
                    <a:pt x="13195" y="1415"/>
                  </a:lnTo>
                  <a:lnTo>
                    <a:pt x="13304" y="1292"/>
                  </a:lnTo>
                  <a:lnTo>
                    <a:pt x="13386" y="1156"/>
                  </a:lnTo>
                  <a:lnTo>
                    <a:pt x="13413" y="1075"/>
                  </a:lnTo>
                  <a:lnTo>
                    <a:pt x="13427" y="993"/>
                  </a:lnTo>
                  <a:lnTo>
                    <a:pt x="13440" y="911"/>
                  </a:lnTo>
                  <a:lnTo>
                    <a:pt x="13440" y="830"/>
                  </a:lnTo>
                  <a:lnTo>
                    <a:pt x="13440" y="748"/>
                  </a:lnTo>
                  <a:lnTo>
                    <a:pt x="13427" y="667"/>
                  </a:lnTo>
                  <a:lnTo>
                    <a:pt x="13413" y="585"/>
                  </a:lnTo>
                  <a:lnTo>
                    <a:pt x="13386" y="503"/>
                  </a:lnTo>
                  <a:lnTo>
                    <a:pt x="13304" y="367"/>
                  </a:lnTo>
                  <a:lnTo>
                    <a:pt x="13195" y="245"/>
                  </a:lnTo>
                  <a:lnTo>
                    <a:pt x="13073" y="136"/>
                  </a:lnTo>
                  <a:lnTo>
                    <a:pt x="12937" y="68"/>
                  </a:lnTo>
                  <a:lnTo>
                    <a:pt x="12855" y="27"/>
                  </a:lnTo>
                  <a:lnTo>
                    <a:pt x="12774" y="14"/>
                  </a:lnTo>
                  <a:lnTo>
                    <a:pt x="12692"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9"/>
            <p:cNvSpPr/>
            <p:nvPr/>
          </p:nvSpPr>
          <p:spPr>
            <a:xfrm>
              <a:off x="3751797" y="4428132"/>
              <a:ext cx="475039" cy="58669"/>
            </a:xfrm>
            <a:custGeom>
              <a:avLst/>
              <a:gdLst/>
              <a:ahLst/>
              <a:cxnLst/>
              <a:rect l="l" t="t" r="r" b="b"/>
              <a:pathLst>
                <a:path w="13441" h="1660" extrusionOk="0">
                  <a:moveTo>
                    <a:pt x="749" y="0"/>
                  </a:moveTo>
                  <a:lnTo>
                    <a:pt x="667" y="14"/>
                  </a:lnTo>
                  <a:lnTo>
                    <a:pt x="586" y="41"/>
                  </a:lnTo>
                  <a:lnTo>
                    <a:pt x="518" y="68"/>
                  </a:lnTo>
                  <a:lnTo>
                    <a:pt x="368" y="136"/>
                  </a:lnTo>
                  <a:lnTo>
                    <a:pt x="246" y="245"/>
                  </a:lnTo>
                  <a:lnTo>
                    <a:pt x="151" y="367"/>
                  </a:lnTo>
                  <a:lnTo>
                    <a:pt x="69" y="504"/>
                  </a:lnTo>
                  <a:lnTo>
                    <a:pt x="42" y="585"/>
                  </a:lnTo>
                  <a:lnTo>
                    <a:pt x="15" y="667"/>
                  </a:lnTo>
                  <a:lnTo>
                    <a:pt x="1" y="748"/>
                  </a:lnTo>
                  <a:lnTo>
                    <a:pt x="1" y="830"/>
                  </a:lnTo>
                  <a:lnTo>
                    <a:pt x="1" y="912"/>
                  </a:lnTo>
                  <a:lnTo>
                    <a:pt x="15" y="993"/>
                  </a:lnTo>
                  <a:lnTo>
                    <a:pt x="42" y="1075"/>
                  </a:lnTo>
                  <a:lnTo>
                    <a:pt x="69" y="1156"/>
                  </a:lnTo>
                  <a:lnTo>
                    <a:pt x="151" y="1292"/>
                  </a:lnTo>
                  <a:lnTo>
                    <a:pt x="246" y="1415"/>
                  </a:lnTo>
                  <a:lnTo>
                    <a:pt x="368" y="1524"/>
                  </a:lnTo>
                  <a:lnTo>
                    <a:pt x="518" y="1605"/>
                  </a:lnTo>
                  <a:lnTo>
                    <a:pt x="586" y="1633"/>
                  </a:lnTo>
                  <a:lnTo>
                    <a:pt x="667" y="1646"/>
                  </a:lnTo>
                  <a:lnTo>
                    <a:pt x="749" y="1660"/>
                  </a:lnTo>
                  <a:lnTo>
                    <a:pt x="12692" y="1660"/>
                  </a:lnTo>
                  <a:lnTo>
                    <a:pt x="12774" y="1646"/>
                  </a:lnTo>
                  <a:lnTo>
                    <a:pt x="12855" y="1633"/>
                  </a:lnTo>
                  <a:lnTo>
                    <a:pt x="12937" y="1605"/>
                  </a:lnTo>
                  <a:lnTo>
                    <a:pt x="13073" y="1524"/>
                  </a:lnTo>
                  <a:lnTo>
                    <a:pt x="13195" y="1415"/>
                  </a:lnTo>
                  <a:lnTo>
                    <a:pt x="13304" y="1292"/>
                  </a:lnTo>
                  <a:lnTo>
                    <a:pt x="13386" y="1156"/>
                  </a:lnTo>
                  <a:lnTo>
                    <a:pt x="13413" y="1075"/>
                  </a:lnTo>
                  <a:lnTo>
                    <a:pt x="13427" y="993"/>
                  </a:lnTo>
                  <a:lnTo>
                    <a:pt x="13440" y="912"/>
                  </a:lnTo>
                  <a:lnTo>
                    <a:pt x="13440" y="830"/>
                  </a:lnTo>
                  <a:lnTo>
                    <a:pt x="13440" y="748"/>
                  </a:lnTo>
                  <a:lnTo>
                    <a:pt x="13427" y="667"/>
                  </a:lnTo>
                  <a:lnTo>
                    <a:pt x="13413" y="585"/>
                  </a:lnTo>
                  <a:lnTo>
                    <a:pt x="13386" y="504"/>
                  </a:lnTo>
                  <a:lnTo>
                    <a:pt x="13304" y="367"/>
                  </a:lnTo>
                  <a:lnTo>
                    <a:pt x="13195" y="245"/>
                  </a:lnTo>
                  <a:lnTo>
                    <a:pt x="13073" y="136"/>
                  </a:lnTo>
                  <a:lnTo>
                    <a:pt x="12937" y="68"/>
                  </a:lnTo>
                  <a:lnTo>
                    <a:pt x="12855" y="41"/>
                  </a:lnTo>
                  <a:lnTo>
                    <a:pt x="12774" y="14"/>
                  </a:lnTo>
                  <a:lnTo>
                    <a:pt x="12692"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9"/>
            <p:cNvSpPr/>
            <p:nvPr/>
          </p:nvSpPr>
          <p:spPr>
            <a:xfrm>
              <a:off x="3667681" y="3622843"/>
              <a:ext cx="25517" cy="25517"/>
            </a:xfrm>
            <a:custGeom>
              <a:avLst/>
              <a:gdLst/>
              <a:ahLst/>
              <a:cxnLst/>
              <a:rect l="l" t="t" r="r" b="b"/>
              <a:pathLst>
                <a:path w="722" h="722" extrusionOk="0">
                  <a:moveTo>
                    <a:pt x="354" y="1"/>
                  </a:moveTo>
                  <a:lnTo>
                    <a:pt x="286" y="15"/>
                  </a:lnTo>
                  <a:lnTo>
                    <a:pt x="218" y="28"/>
                  </a:lnTo>
                  <a:lnTo>
                    <a:pt x="164" y="69"/>
                  </a:lnTo>
                  <a:lnTo>
                    <a:pt x="109" y="110"/>
                  </a:lnTo>
                  <a:lnTo>
                    <a:pt x="69" y="164"/>
                  </a:lnTo>
                  <a:lnTo>
                    <a:pt x="28" y="219"/>
                  </a:lnTo>
                  <a:lnTo>
                    <a:pt x="14" y="287"/>
                  </a:lnTo>
                  <a:lnTo>
                    <a:pt x="1" y="355"/>
                  </a:lnTo>
                  <a:lnTo>
                    <a:pt x="14" y="436"/>
                  </a:lnTo>
                  <a:lnTo>
                    <a:pt x="28" y="491"/>
                  </a:lnTo>
                  <a:lnTo>
                    <a:pt x="69" y="559"/>
                  </a:lnTo>
                  <a:lnTo>
                    <a:pt x="109" y="613"/>
                  </a:lnTo>
                  <a:lnTo>
                    <a:pt x="164" y="654"/>
                  </a:lnTo>
                  <a:lnTo>
                    <a:pt x="218" y="681"/>
                  </a:lnTo>
                  <a:lnTo>
                    <a:pt x="286" y="708"/>
                  </a:lnTo>
                  <a:lnTo>
                    <a:pt x="354" y="722"/>
                  </a:lnTo>
                  <a:lnTo>
                    <a:pt x="436" y="708"/>
                  </a:lnTo>
                  <a:lnTo>
                    <a:pt x="504" y="681"/>
                  </a:lnTo>
                  <a:lnTo>
                    <a:pt x="558" y="654"/>
                  </a:lnTo>
                  <a:lnTo>
                    <a:pt x="613" y="613"/>
                  </a:lnTo>
                  <a:lnTo>
                    <a:pt x="653" y="559"/>
                  </a:lnTo>
                  <a:lnTo>
                    <a:pt x="681" y="491"/>
                  </a:lnTo>
                  <a:lnTo>
                    <a:pt x="708" y="436"/>
                  </a:lnTo>
                  <a:lnTo>
                    <a:pt x="721" y="355"/>
                  </a:lnTo>
                  <a:lnTo>
                    <a:pt x="708" y="287"/>
                  </a:lnTo>
                  <a:lnTo>
                    <a:pt x="681" y="219"/>
                  </a:lnTo>
                  <a:lnTo>
                    <a:pt x="653" y="164"/>
                  </a:lnTo>
                  <a:lnTo>
                    <a:pt x="613" y="110"/>
                  </a:lnTo>
                  <a:lnTo>
                    <a:pt x="558" y="69"/>
                  </a:lnTo>
                  <a:lnTo>
                    <a:pt x="504" y="28"/>
                  </a:lnTo>
                  <a:lnTo>
                    <a:pt x="436" y="15"/>
                  </a:lnTo>
                  <a:lnTo>
                    <a:pt x="354" y="1"/>
                  </a:lnTo>
                  <a:close/>
                </a:path>
              </a:pathLst>
            </a:custGeom>
            <a:solidFill>
              <a:srgbClr val="1739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9"/>
            <p:cNvSpPr/>
            <p:nvPr/>
          </p:nvSpPr>
          <p:spPr>
            <a:xfrm>
              <a:off x="3667681" y="3656525"/>
              <a:ext cx="25517" cy="25517"/>
            </a:xfrm>
            <a:custGeom>
              <a:avLst/>
              <a:gdLst/>
              <a:ahLst/>
              <a:cxnLst/>
              <a:rect l="l" t="t" r="r" b="b"/>
              <a:pathLst>
                <a:path w="722" h="722" extrusionOk="0">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9"/>
            <p:cNvSpPr/>
            <p:nvPr/>
          </p:nvSpPr>
          <p:spPr>
            <a:xfrm>
              <a:off x="3667681" y="3757005"/>
              <a:ext cx="25517" cy="25517"/>
            </a:xfrm>
            <a:custGeom>
              <a:avLst/>
              <a:gdLst/>
              <a:ahLst/>
              <a:cxnLst/>
              <a:rect l="l" t="t" r="r" b="b"/>
              <a:pathLst>
                <a:path w="722" h="722" extrusionOk="0">
                  <a:moveTo>
                    <a:pt x="354" y="0"/>
                  </a:moveTo>
                  <a:lnTo>
                    <a:pt x="286" y="14"/>
                  </a:lnTo>
                  <a:lnTo>
                    <a:pt x="218" y="27"/>
                  </a:lnTo>
                  <a:lnTo>
                    <a:pt x="164" y="68"/>
                  </a:lnTo>
                  <a:lnTo>
                    <a:pt x="109" y="109"/>
                  </a:lnTo>
                  <a:lnTo>
                    <a:pt x="69" y="163"/>
                  </a:lnTo>
                  <a:lnTo>
                    <a:pt x="28" y="218"/>
                  </a:lnTo>
                  <a:lnTo>
                    <a:pt x="14" y="286"/>
                  </a:lnTo>
                  <a:lnTo>
                    <a:pt x="1" y="354"/>
                  </a:lnTo>
                  <a:lnTo>
                    <a:pt x="14" y="435"/>
                  </a:lnTo>
                  <a:lnTo>
                    <a:pt x="28" y="503"/>
                  </a:lnTo>
                  <a:lnTo>
                    <a:pt x="69" y="558"/>
                  </a:lnTo>
                  <a:lnTo>
                    <a:pt x="109" y="612"/>
                  </a:lnTo>
                  <a:lnTo>
                    <a:pt x="164" y="653"/>
                  </a:lnTo>
                  <a:lnTo>
                    <a:pt x="218" y="694"/>
                  </a:lnTo>
                  <a:lnTo>
                    <a:pt x="286" y="707"/>
                  </a:lnTo>
                  <a:lnTo>
                    <a:pt x="354" y="721"/>
                  </a:lnTo>
                  <a:lnTo>
                    <a:pt x="436" y="707"/>
                  </a:lnTo>
                  <a:lnTo>
                    <a:pt x="504" y="694"/>
                  </a:lnTo>
                  <a:lnTo>
                    <a:pt x="558" y="653"/>
                  </a:lnTo>
                  <a:lnTo>
                    <a:pt x="613" y="612"/>
                  </a:lnTo>
                  <a:lnTo>
                    <a:pt x="653" y="558"/>
                  </a:lnTo>
                  <a:lnTo>
                    <a:pt x="681" y="503"/>
                  </a:lnTo>
                  <a:lnTo>
                    <a:pt x="708" y="435"/>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9"/>
            <p:cNvSpPr/>
            <p:nvPr/>
          </p:nvSpPr>
          <p:spPr>
            <a:xfrm>
              <a:off x="3667681" y="3790652"/>
              <a:ext cx="25517" cy="25517"/>
            </a:xfrm>
            <a:custGeom>
              <a:avLst/>
              <a:gdLst/>
              <a:ahLst/>
              <a:cxnLst/>
              <a:rect l="l" t="t" r="r" b="b"/>
              <a:pathLst>
                <a:path w="722" h="722" extrusionOk="0">
                  <a:moveTo>
                    <a:pt x="354" y="0"/>
                  </a:moveTo>
                  <a:lnTo>
                    <a:pt x="286" y="14"/>
                  </a:lnTo>
                  <a:lnTo>
                    <a:pt x="218" y="27"/>
                  </a:lnTo>
                  <a:lnTo>
                    <a:pt x="164" y="68"/>
                  </a:lnTo>
                  <a:lnTo>
                    <a:pt x="109" y="109"/>
                  </a:lnTo>
                  <a:lnTo>
                    <a:pt x="69" y="163"/>
                  </a:lnTo>
                  <a:lnTo>
                    <a:pt x="28" y="218"/>
                  </a:lnTo>
                  <a:lnTo>
                    <a:pt x="14" y="286"/>
                  </a:lnTo>
                  <a:lnTo>
                    <a:pt x="1" y="354"/>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54"/>
                  </a:lnTo>
                  <a:lnTo>
                    <a:pt x="708" y="286"/>
                  </a:lnTo>
                  <a:lnTo>
                    <a:pt x="681" y="218"/>
                  </a:lnTo>
                  <a:lnTo>
                    <a:pt x="653" y="163"/>
                  </a:lnTo>
                  <a:lnTo>
                    <a:pt x="613" y="109"/>
                  </a:lnTo>
                  <a:lnTo>
                    <a:pt x="558" y="68"/>
                  </a:lnTo>
                  <a:lnTo>
                    <a:pt x="504" y="27"/>
                  </a:lnTo>
                  <a:lnTo>
                    <a:pt x="436" y="14"/>
                  </a:lnTo>
                  <a:lnTo>
                    <a:pt x="354"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9"/>
            <p:cNvSpPr/>
            <p:nvPr/>
          </p:nvSpPr>
          <p:spPr>
            <a:xfrm>
              <a:off x="3667681" y="4025258"/>
              <a:ext cx="25517" cy="25517"/>
            </a:xfrm>
            <a:custGeom>
              <a:avLst/>
              <a:gdLst/>
              <a:ahLst/>
              <a:cxnLst/>
              <a:rect l="l" t="t" r="r" b="b"/>
              <a:pathLst>
                <a:path w="722" h="722" extrusionOk="0">
                  <a:moveTo>
                    <a:pt x="354" y="0"/>
                  </a:moveTo>
                  <a:lnTo>
                    <a:pt x="286" y="14"/>
                  </a:lnTo>
                  <a:lnTo>
                    <a:pt x="218" y="41"/>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41"/>
                  </a:lnTo>
                  <a:lnTo>
                    <a:pt x="436" y="14"/>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a:off x="3667681" y="4059399"/>
              <a:ext cx="25517" cy="25022"/>
            </a:xfrm>
            <a:custGeom>
              <a:avLst/>
              <a:gdLst/>
              <a:ahLst/>
              <a:cxnLst/>
              <a:rect l="l" t="t" r="r" b="b"/>
              <a:pathLst>
                <a:path w="722" h="708" extrusionOk="0">
                  <a:moveTo>
                    <a:pt x="286" y="0"/>
                  </a:moveTo>
                  <a:lnTo>
                    <a:pt x="218" y="27"/>
                  </a:lnTo>
                  <a:lnTo>
                    <a:pt x="164" y="54"/>
                  </a:lnTo>
                  <a:lnTo>
                    <a:pt x="109" y="95"/>
                  </a:lnTo>
                  <a:lnTo>
                    <a:pt x="69" y="150"/>
                  </a:lnTo>
                  <a:lnTo>
                    <a:pt x="28" y="218"/>
                  </a:lnTo>
                  <a:lnTo>
                    <a:pt x="14" y="272"/>
                  </a:lnTo>
                  <a:lnTo>
                    <a:pt x="1" y="354"/>
                  </a:lnTo>
                  <a:lnTo>
                    <a:pt x="14" y="422"/>
                  </a:lnTo>
                  <a:lnTo>
                    <a:pt x="28" y="490"/>
                  </a:lnTo>
                  <a:lnTo>
                    <a:pt x="69" y="544"/>
                  </a:lnTo>
                  <a:lnTo>
                    <a:pt x="109" y="599"/>
                  </a:lnTo>
                  <a:lnTo>
                    <a:pt x="164" y="653"/>
                  </a:lnTo>
                  <a:lnTo>
                    <a:pt x="218" y="680"/>
                  </a:lnTo>
                  <a:lnTo>
                    <a:pt x="286" y="694"/>
                  </a:lnTo>
                  <a:lnTo>
                    <a:pt x="354" y="707"/>
                  </a:lnTo>
                  <a:lnTo>
                    <a:pt x="436" y="694"/>
                  </a:lnTo>
                  <a:lnTo>
                    <a:pt x="504" y="680"/>
                  </a:lnTo>
                  <a:lnTo>
                    <a:pt x="558" y="653"/>
                  </a:lnTo>
                  <a:lnTo>
                    <a:pt x="613" y="599"/>
                  </a:lnTo>
                  <a:lnTo>
                    <a:pt x="653" y="544"/>
                  </a:lnTo>
                  <a:lnTo>
                    <a:pt x="681" y="490"/>
                  </a:lnTo>
                  <a:lnTo>
                    <a:pt x="708" y="422"/>
                  </a:lnTo>
                  <a:lnTo>
                    <a:pt x="721" y="354"/>
                  </a:lnTo>
                  <a:lnTo>
                    <a:pt x="708" y="272"/>
                  </a:lnTo>
                  <a:lnTo>
                    <a:pt x="681" y="218"/>
                  </a:lnTo>
                  <a:lnTo>
                    <a:pt x="653" y="150"/>
                  </a:lnTo>
                  <a:lnTo>
                    <a:pt x="613" y="95"/>
                  </a:lnTo>
                  <a:lnTo>
                    <a:pt x="558" y="54"/>
                  </a:lnTo>
                  <a:lnTo>
                    <a:pt x="504" y="27"/>
                  </a:lnTo>
                  <a:lnTo>
                    <a:pt x="436"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a:off x="3667681" y="3891131"/>
              <a:ext cx="25517" cy="25517"/>
            </a:xfrm>
            <a:custGeom>
              <a:avLst/>
              <a:gdLst/>
              <a:ahLst/>
              <a:cxnLst/>
              <a:rect l="l" t="t" r="r" b="b"/>
              <a:pathLst>
                <a:path w="722" h="722" extrusionOk="0">
                  <a:moveTo>
                    <a:pt x="354" y="0"/>
                  </a:moveTo>
                  <a:lnTo>
                    <a:pt x="286" y="14"/>
                  </a:lnTo>
                  <a:lnTo>
                    <a:pt x="218" y="27"/>
                  </a:lnTo>
                  <a:lnTo>
                    <a:pt x="164" y="68"/>
                  </a:lnTo>
                  <a:lnTo>
                    <a:pt x="109" y="109"/>
                  </a:lnTo>
                  <a:lnTo>
                    <a:pt x="69" y="163"/>
                  </a:lnTo>
                  <a:lnTo>
                    <a:pt x="28" y="218"/>
                  </a:lnTo>
                  <a:lnTo>
                    <a:pt x="14" y="286"/>
                  </a:lnTo>
                  <a:lnTo>
                    <a:pt x="1" y="367"/>
                  </a:lnTo>
                  <a:lnTo>
                    <a:pt x="14" y="435"/>
                  </a:lnTo>
                  <a:lnTo>
                    <a:pt x="28" y="503"/>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3"/>
                  </a:lnTo>
                  <a:lnTo>
                    <a:pt x="708" y="435"/>
                  </a:lnTo>
                  <a:lnTo>
                    <a:pt x="721" y="367"/>
                  </a:lnTo>
                  <a:lnTo>
                    <a:pt x="708" y="286"/>
                  </a:lnTo>
                  <a:lnTo>
                    <a:pt x="681" y="218"/>
                  </a:lnTo>
                  <a:lnTo>
                    <a:pt x="653" y="163"/>
                  </a:lnTo>
                  <a:lnTo>
                    <a:pt x="613" y="109"/>
                  </a:lnTo>
                  <a:lnTo>
                    <a:pt x="558" y="68"/>
                  </a:lnTo>
                  <a:lnTo>
                    <a:pt x="504" y="27"/>
                  </a:lnTo>
                  <a:lnTo>
                    <a:pt x="436" y="14"/>
                  </a:lnTo>
                  <a:lnTo>
                    <a:pt x="354" y="0"/>
                  </a:lnTo>
                  <a:close/>
                </a:path>
              </a:pathLst>
            </a:custGeom>
            <a:solidFill>
              <a:srgbClr val="1739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a:off x="3667681" y="3924778"/>
              <a:ext cx="25517" cy="25517"/>
            </a:xfrm>
            <a:custGeom>
              <a:avLst/>
              <a:gdLst/>
              <a:ahLst/>
              <a:cxnLst/>
              <a:rect l="l" t="t" r="r" b="b"/>
              <a:pathLst>
                <a:path w="722" h="722" extrusionOk="0">
                  <a:moveTo>
                    <a:pt x="354" y="0"/>
                  </a:moveTo>
                  <a:lnTo>
                    <a:pt x="286" y="14"/>
                  </a:lnTo>
                  <a:lnTo>
                    <a:pt x="218" y="28"/>
                  </a:lnTo>
                  <a:lnTo>
                    <a:pt x="164" y="68"/>
                  </a:lnTo>
                  <a:lnTo>
                    <a:pt x="109" y="109"/>
                  </a:lnTo>
                  <a:lnTo>
                    <a:pt x="69" y="164"/>
                  </a:lnTo>
                  <a:lnTo>
                    <a:pt x="28" y="218"/>
                  </a:lnTo>
                  <a:lnTo>
                    <a:pt x="14" y="286"/>
                  </a:lnTo>
                  <a:lnTo>
                    <a:pt x="1" y="368"/>
                  </a:lnTo>
                  <a:lnTo>
                    <a:pt x="14" y="436"/>
                  </a:lnTo>
                  <a:lnTo>
                    <a:pt x="28" y="504"/>
                  </a:lnTo>
                  <a:lnTo>
                    <a:pt x="69" y="558"/>
                  </a:lnTo>
                  <a:lnTo>
                    <a:pt x="109" y="612"/>
                  </a:lnTo>
                  <a:lnTo>
                    <a:pt x="164" y="653"/>
                  </a:lnTo>
                  <a:lnTo>
                    <a:pt x="218" y="694"/>
                  </a:lnTo>
                  <a:lnTo>
                    <a:pt x="286" y="708"/>
                  </a:lnTo>
                  <a:lnTo>
                    <a:pt x="354" y="721"/>
                  </a:lnTo>
                  <a:lnTo>
                    <a:pt x="436" y="708"/>
                  </a:lnTo>
                  <a:lnTo>
                    <a:pt x="504" y="694"/>
                  </a:lnTo>
                  <a:lnTo>
                    <a:pt x="558" y="653"/>
                  </a:lnTo>
                  <a:lnTo>
                    <a:pt x="613" y="612"/>
                  </a:lnTo>
                  <a:lnTo>
                    <a:pt x="653" y="558"/>
                  </a:lnTo>
                  <a:lnTo>
                    <a:pt x="681" y="504"/>
                  </a:lnTo>
                  <a:lnTo>
                    <a:pt x="708" y="436"/>
                  </a:lnTo>
                  <a:lnTo>
                    <a:pt x="721" y="368"/>
                  </a:lnTo>
                  <a:lnTo>
                    <a:pt x="708" y="286"/>
                  </a:lnTo>
                  <a:lnTo>
                    <a:pt x="681" y="218"/>
                  </a:lnTo>
                  <a:lnTo>
                    <a:pt x="653" y="164"/>
                  </a:lnTo>
                  <a:lnTo>
                    <a:pt x="613" y="109"/>
                  </a:lnTo>
                  <a:lnTo>
                    <a:pt x="558" y="68"/>
                  </a:lnTo>
                  <a:lnTo>
                    <a:pt x="504" y="28"/>
                  </a:lnTo>
                  <a:lnTo>
                    <a:pt x="436" y="14"/>
                  </a:lnTo>
                  <a:lnTo>
                    <a:pt x="354"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9"/>
            <p:cNvSpPr/>
            <p:nvPr/>
          </p:nvSpPr>
          <p:spPr>
            <a:xfrm>
              <a:off x="3667681" y="4159879"/>
              <a:ext cx="25517" cy="25022"/>
            </a:xfrm>
            <a:custGeom>
              <a:avLst/>
              <a:gdLst/>
              <a:ahLst/>
              <a:cxnLst/>
              <a:rect l="l" t="t" r="r" b="b"/>
              <a:pathLst>
                <a:path w="722" h="708" extrusionOk="0">
                  <a:moveTo>
                    <a:pt x="286" y="0"/>
                  </a:moveTo>
                  <a:lnTo>
                    <a:pt x="218" y="27"/>
                  </a:lnTo>
                  <a:lnTo>
                    <a:pt x="164" y="54"/>
                  </a:lnTo>
                  <a:lnTo>
                    <a:pt x="109" y="95"/>
                  </a:lnTo>
                  <a:lnTo>
                    <a:pt x="69" y="150"/>
                  </a:lnTo>
                  <a:lnTo>
                    <a:pt x="28" y="218"/>
                  </a:lnTo>
                  <a:lnTo>
                    <a:pt x="14" y="286"/>
                  </a:lnTo>
                  <a:lnTo>
                    <a:pt x="1" y="354"/>
                  </a:lnTo>
                  <a:lnTo>
                    <a:pt x="14" y="422"/>
                  </a:lnTo>
                  <a:lnTo>
                    <a:pt x="28" y="490"/>
                  </a:lnTo>
                  <a:lnTo>
                    <a:pt x="69" y="544"/>
                  </a:lnTo>
                  <a:lnTo>
                    <a:pt x="109" y="599"/>
                  </a:lnTo>
                  <a:lnTo>
                    <a:pt x="164" y="653"/>
                  </a:lnTo>
                  <a:lnTo>
                    <a:pt x="218" y="680"/>
                  </a:lnTo>
                  <a:lnTo>
                    <a:pt x="286" y="707"/>
                  </a:lnTo>
                  <a:lnTo>
                    <a:pt x="436" y="707"/>
                  </a:lnTo>
                  <a:lnTo>
                    <a:pt x="504" y="680"/>
                  </a:lnTo>
                  <a:lnTo>
                    <a:pt x="558" y="653"/>
                  </a:lnTo>
                  <a:lnTo>
                    <a:pt x="613" y="599"/>
                  </a:lnTo>
                  <a:lnTo>
                    <a:pt x="653" y="544"/>
                  </a:lnTo>
                  <a:lnTo>
                    <a:pt x="681" y="490"/>
                  </a:lnTo>
                  <a:lnTo>
                    <a:pt x="708" y="422"/>
                  </a:lnTo>
                  <a:lnTo>
                    <a:pt x="721" y="354"/>
                  </a:lnTo>
                  <a:lnTo>
                    <a:pt x="708" y="286"/>
                  </a:lnTo>
                  <a:lnTo>
                    <a:pt x="681" y="218"/>
                  </a:lnTo>
                  <a:lnTo>
                    <a:pt x="653" y="150"/>
                  </a:lnTo>
                  <a:lnTo>
                    <a:pt x="613" y="95"/>
                  </a:lnTo>
                  <a:lnTo>
                    <a:pt x="558" y="54"/>
                  </a:lnTo>
                  <a:lnTo>
                    <a:pt x="504" y="27"/>
                  </a:lnTo>
                  <a:lnTo>
                    <a:pt x="436" y="0"/>
                  </a:lnTo>
                  <a:close/>
                </a:path>
              </a:pathLst>
            </a:custGeom>
            <a:solidFill>
              <a:srgbClr val="1739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9"/>
            <p:cNvSpPr/>
            <p:nvPr/>
          </p:nvSpPr>
          <p:spPr>
            <a:xfrm>
              <a:off x="3667681" y="4193526"/>
              <a:ext cx="25517" cy="25022"/>
            </a:xfrm>
            <a:custGeom>
              <a:avLst/>
              <a:gdLst/>
              <a:ahLst/>
              <a:cxnLst/>
              <a:rect l="l" t="t" r="r" b="b"/>
              <a:pathLst>
                <a:path w="722" h="708" extrusionOk="0">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8"/>
                  </a:lnTo>
                  <a:lnTo>
                    <a:pt x="436" y="708"/>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9"/>
            <p:cNvSpPr/>
            <p:nvPr/>
          </p:nvSpPr>
          <p:spPr>
            <a:xfrm>
              <a:off x="3667681" y="4294005"/>
              <a:ext cx="25517" cy="25022"/>
            </a:xfrm>
            <a:custGeom>
              <a:avLst/>
              <a:gdLst/>
              <a:ahLst/>
              <a:cxnLst/>
              <a:rect l="l" t="t" r="r" b="b"/>
              <a:pathLst>
                <a:path w="722" h="708" extrusionOk="0">
                  <a:moveTo>
                    <a:pt x="286" y="0"/>
                  </a:moveTo>
                  <a:lnTo>
                    <a:pt x="218" y="27"/>
                  </a:lnTo>
                  <a:lnTo>
                    <a:pt x="164" y="55"/>
                  </a:lnTo>
                  <a:lnTo>
                    <a:pt x="109" y="95"/>
                  </a:lnTo>
                  <a:lnTo>
                    <a:pt x="69" y="150"/>
                  </a:lnTo>
                  <a:lnTo>
                    <a:pt x="28" y="218"/>
                  </a:lnTo>
                  <a:lnTo>
                    <a:pt x="14" y="286"/>
                  </a:lnTo>
                  <a:lnTo>
                    <a:pt x="1" y="354"/>
                  </a:lnTo>
                  <a:lnTo>
                    <a:pt x="14" y="422"/>
                  </a:lnTo>
                  <a:lnTo>
                    <a:pt x="28" y="490"/>
                  </a:lnTo>
                  <a:lnTo>
                    <a:pt x="69" y="558"/>
                  </a:lnTo>
                  <a:lnTo>
                    <a:pt x="109" y="599"/>
                  </a:lnTo>
                  <a:lnTo>
                    <a:pt x="164" y="653"/>
                  </a:lnTo>
                  <a:lnTo>
                    <a:pt x="218" y="680"/>
                  </a:lnTo>
                  <a:lnTo>
                    <a:pt x="286" y="707"/>
                  </a:lnTo>
                  <a:lnTo>
                    <a:pt x="436" y="707"/>
                  </a:lnTo>
                  <a:lnTo>
                    <a:pt x="504" y="680"/>
                  </a:lnTo>
                  <a:lnTo>
                    <a:pt x="558" y="653"/>
                  </a:lnTo>
                  <a:lnTo>
                    <a:pt x="613" y="599"/>
                  </a:lnTo>
                  <a:lnTo>
                    <a:pt x="653" y="558"/>
                  </a:lnTo>
                  <a:lnTo>
                    <a:pt x="681" y="490"/>
                  </a:lnTo>
                  <a:lnTo>
                    <a:pt x="708" y="422"/>
                  </a:lnTo>
                  <a:lnTo>
                    <a:pt x="721" y="354"/>
                  </a:lnTo>
                  <a:lnTo>
                    <a:pt x="708" y="286"/>
                  </a:lnTo>
                  <a:lnTo>
                    <a:pt x="681" y="218"/>
                  </a:lnTo>
                  <a:lnTo>
                    <a:pt x="653" y="150"/>
                  </a:lnTo>
                  <a:lnTo>
                    <a:pt x="613" y="95"/>
                  </a:lnTo>
                  <a:lnTo>
                    <a:pt x="558" y="55"/>
                  </a:lnTo>
                  <a:lnTo>
                    <a:pt x="504" y="27"/>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9"/>
            <p:cNvSpPr/>
            <p:nvPr/>
          </p:nvSpPr>
          <p:spPr>
            <a:xfrm>
              <a:off x="3667681" y="4327652"/>
              <a:ext cx="25517" cy="25022"/>
            </a:xfrm>
            <a:custGeom>
              <a:avLst/>
              <a:gdLst/>
              <a:ahLst/>
              <a:cxnLst/>
              <a:rect l="l" t="t" r="r" b="b"/>
              <a:pathLst>
                <a:path w="722" h="708" extrusionOk="0">
                  <a:moveTo>
                    <a:pt x="286" y="0"/>
                  </a:moveTo>
                  <a:lnTo>
                    <a:pt x="218" y="27"/>
                  </a:lnTo>
                  <a:lnTo>
                    <a:pt x="164" y="55"/>
                  </a:lnTo>
                  <a:lnTo>
                    <a:pt x="109" y="96"/>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96"/>
                  </a:lnTo>
                  <a:lnTo>
                    <a:pt x="558" y="55"/>
                  </a:lnTo>
                  <a:lnTo>
                    <a:pt x="504" y="27"/>
                  </a:lnTo>
                  <a:lnTo>
                    <a:pt x="436"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9"/>
            <p:cNvSpPr/>
            <p:nvPr/>
          </p:nvSpPr>
          <p:spPr>
            <a:xfrm>
              <a:off x="3667681" y="4428132"/>
              <a:ext cx="25517" cy="25022"/>
            </a:xfrm>
            <a:custGeom>
              <a:avLst/>
              <a:gdLst/>
              <a:ahLst/>
              <a:cxnLst/>
              <a:rect l="l" t="t" r="r" b="b"/>
              <a:pathLst>
                <a:path w="722" h="708" extrusionOk="0">
                  <a:moveTo>
                    <a:pt x="286" y="0"/>
                  </a:moveTo>
                  <a:lnTo>
                    <a:pt x="218" y="27"/>
                  </a:lnTo>
                  <a:lnTo>
                    <a:pt x="164" y="55"/>
                  </a:lnTo>
                  <a:lnTo>
                    <a:pt x="109" y="109"/>
                  </a:lnTo>
                  <a:lnTo>
                    <a:pt x="69" y="150"/>
                  </a:lnTo>
                  <a:lnTo>
                    <a:pt x="28" y="218"/>
                  </a:lnTo>
                  <a:lnTo>
                    <a:pt x="14" y="286"/>
                  </a:lnTo>
                  <a:lnTo>
                    <a:pt x="1" y="354"/>
                  </a:lnTo>
                  <a:lnTo>
                    <a:pt x="14" y="422"/>
                  </a:lnTo>
                  <a:lnTo>
                    <a:pt x="28" y="490"/>
                  </a:lnTo>
                  <a:lnTo>
                    <a:pt x="69" y="558"/>
                  </a:lnTo>
                  <a:lnTo>
                    <a:pt x="109" y="612"/>
                  </a:lnTo>
                  <a:lnTo>
                    <a:pt x="164" y="653"/>
                  </a:lnTo>
                  <a:lnTo>
                    <a:pt x="218" y="680"/>
                  </a:lnTo>
                  <a:lnTo>
                    <a:pt x="286" y="708"/>
                  </a:lnTo>
                  <a:lnTo>
                    <a:pt x="436" y="708"/>
                  </a:lnTo>
                  <a:lnTo>
                    <a:pt x="504" y="680"/>
                  </a:lnTo>
                  <a:lnTo>
                    <a:pt x="558" y="653"/>
                  </a:lnTo>
                  <a:lnTo>
                    <a:pt x="613" y="612"/>
                  </a:lnTo>
                  <a:lnTo>
                    <a:pt x="653" y="558"/>
                  </a:lnTo>
                  <a:lnTo>
                    <a:pt x="681" y="490"/>
                  </a:lnTo>
                  <a:lnTo>
                    <a:pt x="708" y="422"/>
                  </a:lnTo>
                  <a:lnTo>
                    <a:pt x="721" y="354"/>
                  </a:lnTo>
                  <a:lnTo>
                    <a:pt x="708" y="286"/>
                  </a:lnTo>
                  <a:lnTo>
                    <a:pt x="681" y="218"/>
                  </a:lnTo>
                  <a:lnTo>
                    <a:pt x="653" y="150"/>
                  </a:lnTo>
                  <a:lnTo>
                    <a:pt x="613" y="109"/>
                  </a:lnTo>
                  <a:lnTo>
                    <a:pt x="558" y="55"/>
                  </a:lnTo>
                  <a:lnTo>
                    <a:pt x="504" y="27"/>
                  </a:lnTo>
                  <a:lnTo>
                    <a:pt x="436" y="0"/>
                  </a:lnTo>
                  <a:close/>
                </a:path>
              </a:pathLst>
            </a:custGeom>
            <a:solidFill>
              <a:srgbClr val="1739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a:off x="3667681" y="4461778"/>
              <a:ext cx="25517" cy="25022"/>
            </a:xfrm>
            <a:custGeom>
              <a:avLst/>
              <a:gdLst/>
              <a:ahLst/>
              <a:cxnLst/>
              <a:rect l="l" t="t" r="r" b="b"/>
              <a:pathLst>
                <a:path w="722" h="708" extrusionOk="0">
                  <a:moveTo>
                    <a:pt x="286" y="0"/>
                  </a:moveTo>
                  <a:lnTo>
                    <a:pt x="218" y="28"/>
                  </a:lnTo>
                  <a:lnTo>
                    <a:pt x="164" y="55"/>
                  </a:lnTo>
                  <a:lnTo>
                    <a:pt x="109" y="109"/>
                  </a:lnTo>
                  <a:lnTo>
                    <a:pt x="69" y="150"/>
                  </a:lnTo>
                  <a:lnTo>
                    <a:pt x="28" y="218"/>
                  </a:lnTo>
                  <a:lnTo>
                    <a:pt x="14" y="286"/>
                  </a:lnTo>
                  <a:lnTo>
                    <a:pt x="1" y="354"/>
                  </a:lnTo>
                  <a:lnTo>
                    <a:pt x="14" y="422"/>
                  </a:lnTo>
                  <a:lnTo>
                    <a:pt x="28" y="490"/>
                  </a:lnTo>
                  <a:lnTo>
                    <a:pt x="69" y="558"/>
                  </a:lnTo>
                  <a:lnTo>
                    <a:pt x="109" y="613"/>
                  </a:lnTo>
                  <a:lnTo>
                    <a:pt x="164" y="653"/>
                  </a:lnTo>
                  <a:lnTo>
                    <a:pt x="218" y="681"/>
                  </a:lnTo>
                  <a:lnTo>
                    <a:pt x="286" y="708"/>
                  </a:lnTo>
                  <a:lnTo>
                    <a:pt x="436" y="708"/>
                  </a:lnTo>
                  <a:lnTo>
                    <a:pt x="504" y="681"/>
                  </a:lnTo>
                  <a:lnTo>
                    <a:pt x="558" y="653"/>
                  </a:lnTo>
                  <a:lnTo>
                    <a:pt x="613" y="613"/>
                  </a:lnTo>
                  <a:lnTo>
                    <a:pt x="653" y="558"/>
                  </a:lnTo>
                  <a:lnTo>
                    <a:pt x="681" y="490"/>
                  </a:lnTo>
                  <a:lnTo>
                    <a:pt x="708" y="422"/>
                  </a:lnTo>
                  <a:lnTo>
                    <a:pt x="721" y="354"/>
                  </a:lnTo>
                  <a:lnTo>
                    <a:pt x="708" y="286"/>
                  </a:lnTo>
                  <a:lnTo>
                    <a:pt x="681" y="218"/>
                  </a:lnTo>
                  <a:lnTo>
                    <a:pt x="653" y="150"/>
                  </a:lnTo>
                  <a:lnTo>
                    <a:pt x="613" y="109"/>
                  </a:lnTo>
                  <a:lnTo>
                    <a:pt x="558" y="55"/>
                  </a:lnTo>
                  <a:lnTo>
                    <a:pt x="504" y="28"/>
                  </a:lnTo>
                  <a:lnTo>
                    <a:pt x="436" y="0"/>
                  </a:lnTo>
                  <a:close/>
                </a:path>
              </a:pathLst>
            </a:custGeom>
            <a:solidFill>
              <a:srgbClr val="FC8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a:off x="3722497" y="3425736"/>
              <a:ext cx="438459" cy="48596"/>
            </a:xfrm>
            <a:custGeom>
              <a:avLst/>
              <a:gdLst/>
              <a:ahLst/>
              <a:cxnLst/>
              <a:rect l="l" t="t" r="r" b="b"/>
              <a:pathLst>
                <a:path w="12406" h="1375" extrusionOk="0">
                  <a:moveTo>
                    <a:pt x="1374" y="1"/>
                  </a:moveTo>
                  <a:lnTo>
                    <a:pt x="1224" y="15"/>
                  </a:lnTo>
                  <a:lnTo>
                    <a:pt x="1088" y="28"/>
                  </a:lnTo>
                  <a:lnTo>
                    <a:pt x="966" y="69"/>
                  </a:lnTo>
                  <a:lnTo>
                    <a:pt x="830" y="110"/>
                  </a:lnTo>
                  <a:lnTo>
                    <a:pt x="708" y="164"/>
                  </a:lnTo>
                  <a:lnTo>
                    <a:pt x="599" y="246"/>
                  </a:lnTo>
                  <a:lnTo>
                    <a:pt x="490" y="314"/>
                  </a:lnTo>
                  <a:lnTo>
                    <a:pt x="395" y="409"/>
                  </a:lnTo>
                  <a:lnTo>
                    <a:pt x="313" y="504"/>
                  </a:lnTo>
                  <a:lnTo>
                    <a:pt x="231" y="613"/>
                  </a:lnTo>
                  <a:lnTo>
                    <a:pt x="163" y="722"/>
                  </a:lnTo>
                  <a:lnTo>
                    <a:pt x="109" y="844"/>
                  </a:lnTo>
                  <a:lnTo>
                    <a:pt x="55" y="967"/>
                  </a:lnTo>
                  <a:lnTo>
                    <a:pt x="27" y="1103"/>
                  </a:lnTo>
                  <a:lnTo>
                    <a:pt x="0" y="1239"/>
                  </a:lnTo>
                  <a:lnTo>
                    <a:pt x="0" y="1375"/>
                  </a:lnTo>
                  <a:lnTo>
                    <a:pt x="12406" y="1375"/>
                  </a:lnTo>
                  <a:lnTo>
                    <a:pt x="12392" y="1239"/>
                  </a:lnTo>
                  <a:lnTo>
                    <a:pt x="12379" y="1103"/>
                  </a:lnTo>
                  <a:lnTo>
                    <a:pt x="12338" y="967"/>
                  </a:lnTo>
                  <a:lnTo>
                    <a:pt x="12297" y="844"/>
                  </a:lnTo>
                  <a:lnTo>
                    <a:pt x="12229" y="722"/>
                  </a:lnTo>
                  <a:lnTo>
                    <a:pt x="12161" y="613"/>
                  </a:lnTo>
                  <a:lnTo>
                    <a:pt x="12093" y="504"/>
                  </a:lnTo>
                  <a:lnTo>
                    <a:pt x="11998" y="409"/>
                  </a:lnTo>
                  <a:lnTo>
                    <a:pt x="11902" y="314"/>
                  </a:lnTo>
                  <a:lnTo>
                    <a:pt x="11794" y="246"/>
                  </a:lnTo>
                  <a:lnTo>
                    <a:pt x="11685" y="164"/>
                  </a:lnTo>
                  <a:lnTo>
                    <a:pt x="11562" y="110"/>
                  </a:lnTo>
                  <a:lnTo>
                    <a:pt x="11440" y="69"/>
                  </a:lnTo>
                  <a:lnTo>
                    <a:pt x="11304" y="28"/>
                  </a:lnTo>
                  <a:lnTo>
                    <a:pt x="11168" y="15"/>
                  </a:lnTo>
                  <a:lnTo>
                    <a:pt x="1103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Text Placeholder 2">
            <a:extLst>
              <a:ext uri="{FF2B5EF4-FFF2-40B4-BE49-F238E27FC236}">
                <a16:creationId xmlns:a16="http://schemas.microsoft.com/office/drawing/2014/main" id="{08FC8849-D93E-455E-AC4A-188CCC65F100}"/>
              </a:ext>
            </a:extLst>
          </p:cNvPr>
          <p:cNvSpPr txBox="1">
            <a:spLocks/>
          </p:cNvSpPr>
          <p:nvPr/>
        </p:nvSpPr>
        <p:spPr>
          <a:xfrm>
            <a:off x="171950" y="704446"/>
            <a:ext cx="5234552" cy="3704882"/>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550" dirty="0">
                <a:solidFill>
                  <a:schemeClr val="accent3">
                    <a:lumMod val="75000"/>
                  </a:schemeClr>
                </a:solidFill>
                <a:hlinkClick r:id="rId3">
                  <a:extLst>
                    <a:ext uri="{A12FA001-AC4F-418D-AE19-62706E023703}">
                      <ahyp:hlinkClr xmlns:ahyp="http://schemas.microsoft.com/office/drawing/2018/hyperlinkcolor" val="tx"/>
                    </a:ext>
                  </a:extLst>
                </a:hlinkClick>
              </a:rPr>
              <a:t>https://blog.hexstream.com/process-handwritten-text-using-python-and-cloud-vision</a:t>
            </a:r>
            <a:endParaRPr lang="en-US" sz="1550" dirty="0">
              <a:solidFill>
                <a:schemeClr val="accent3">
                  <a:lumMod val="75000"/>
                </a:schemeClr>
              </a:solidFill>
            </a:endParaRPr>
          </a:p>
          <a:p>
            <a:endParaRPr lang="en-US" sz="1550" dirty="0">
              <a:solidFill>
                <a:schemeClr val="accent3">
                  <a:lumMod val="75000"/>
                </a:schemeClr>
              </a:solidFill>
            </a:endParaRPr>
          </a:p>
          <a:p>
            <a:r>
              <a:rPr lang="en-US" sz="1550" dirty="0">
                <a:solidFill>
                  <a:schemeClr val="accent3">
                    <a:lumMod val="75000"/>
                  </a:schemeClr>
                </a:solidFill>
                <a:hlinkClick r:id="rId4">
                  <a:extLst>
                    <a:ext uri="{A12FA001-AC4F-418D-AE19-62706E023703}">
                      <ahyp:hlinkClr xmlns:ahyp="http://schemas.microsoft.com/office/drawing/2018/hyperlinkcolor" val="tx"/>
                    </a:ext>
                  </a:extLst>
                </a:hlinkClick>
              </a:rPr>
              <a:t>https://medium.com/@derrickfwang/printed-and-handwritten-text-extraction-from-images-using-tesseract-and-google-cloud-vision-api-ac059b62a535</a:t>
            </a:r>
            <a:endParaRPr lang="en-US" sz="1550" dirty="0">
              <a:solidFill>
                <a:schemeClr val="accent3">
                  <a:lumMod val="75000"/>
                </a:schemeClr>
              </a:solidFill>
            </a:endParaRPr>
          </a:p>
          <a:p>
            <a:endParaRPr lang="en-US" sz="1550" dirty="0">
              <a:solidFill>
                <a:schemeClr val="accent3">
                  <a:lumMod val="75000"/>
                </a:schemeClr>
              </a:solidFill>
            </a:endParaRPr>
          </a:p>
          <a:p>
            <a:r>
              <a:rPr lang="en-US" sz="1550" dirty="0">
                <a:solidFill>
                  <a:schemeClr val="accent3">
                    <a:lumMod val="75000"/>
                  </a:schemeClr>
                </a:solidFill>
                <a:hlinkClick r:id="rId5">
                  <a:extLst>
                    <a:ext uri="{A12FA001-AC4F-418D-AE19-62706E023703}">
                      <ahyp:hlinkClr xmlns:ahyp="http://schemas.microsoft.com/office/drawing/2018/hyperlinkcolor" val="tx"/>
                    </a:ext>
                  </a:extLst>
                </a:hlinkClick>
              </a:rPr>
              <a:t>https://github.com/DerrickFeiWang/HandwritingRecognition_GoogleCloudVision</a:t>
            </a:r>
            <a:endParaRPr lang="en-US" sz="1550" dirty="0">
              <a:solidFill>
                <a:schemeClr val="accent3">
                  <a:lumMod val="75000"/>
                </a:schemeClr>
              </a:solidFill>
            </a:endParaRPr>
          </a:p>
          <a:p>
            <a:endParaRPr lang="en-US" sz="1550" dirty="0">
              <a:solidFill>
                <a:schemeClr val="accent3">
                  <a:lumMod val="75000"/>
                </a:schemeClr>
              </a:solidFill>
            </a:endParaRPr>
          </a:p>
          <a:p>
            <a:r>
              <a:rPr lang="en-US" sz="1550" dirty="0">
                <a:solidFill>
                  <a:schemeClr val="accent3">
                    <a:lumMod val="75000"/>
                  </a:schemeClr>
                </a:solidFill>
                <a:hlinkClick r:id="rId6">
                  <a:extLst>
                    <a:ext uri="{A12FA001-AC4F-418D-AE19-62706E023703}">
                      <ahyp:hlinkClr xmlns:ahyp="http://schemas.microsoft.com/office/drawing/2018/hyperlinkcolor" val="tx"/>
                    </a:ext>
                  </a:extLst>
                </a:hlinkClick>
              </a:rPr>
              <a:t>https://pyimagesearch.com/2020/08/24/ocr-handwriting-recognition-with-opencv-keras-and-tensorflow/</a:t>
            </a:r>
            <a:endParaRPr lang="en-US" sz="1550" dirty="0">
              <a:solidFill>
                <a:schemeClr val="accent3">
                  <a:lumMod val="75000"/>
                </a:schemeClr>
              </a:solidFill>
            </a:endParaRPr>
          </a:p>
          <a:p>
            <a:endParaRPr lang="en-US" sz="1550" dirty="0">
              <a:solidFill>
                <a:schemeClr val="accent3">
                  <a:lumMod val="75000"/>
                </a:schemeClr>
              </a:solidFill>
            </a:endParaRPr>
          </a:p>
          <a:p>
            <a:r>
              <a:rPr lang="en-US" sz="1550" dirty="0">
                <a:solidFill>
                  <a:schemeClr val="accent3">
                    <a:lumMod val="75000"/>
                  </a:schemeClr>
                </a:solidFill>
                <a:hlinkClick r:id="rId7">
                  <a:extLst>
                    <a:ext uri="{A12FA001-AC4F-418D-AE19-62706E023703}">
                      <ahyp:hlinkClr xmlns:ahyp="http://schemas.microsoft.com/office/drawing/2018/hyperlinkcolor" val="tx"/>
                    </a:ext>
                  </a:extLst>
                </a:hlinkClick>
              </a:rPr>
              <a:t>https://nanonets.com/blog/deep-learning-ocr/</a:t>
            </a:r>
            <a:endParaRPr lang="en-US" sz="1550" dirty="0">
              <a:solidFill>
                <a:schemeClr val="accent3">
                  <a:lumMod val="75000"/>
                </a:schemeClr>
              </a:solidFill>
            </a:endParaRPr>
          </a:p>
          <a:p>
            <a:endParaRPr lang="en-US" sz="1550" dirty="0">
              <a:solidFill>
                <a:schemeClr val="accent3">
                  <a:lumMod val="75000"/>
                </a:schemeClr>
              </a:solidFill>
            </a:endParaRPr>
          </a:p>
          <a:p>
            <a:r>
              <a:rPr lang="en-US" sz="1550" dirty="0">
                <a:solidFill>
                  <a:schemeClr val="accent3">
                    <a:lumMod val="75000"/>
                  </a:schemeClr>
                </a:solidFill>
                <a:hlinkClick r:id="rId8">
                  <a:extLst>
                    <a:ext uri="{A12FA001-AC4F-418D-AE19-62706E023703}">
                      <ahyp:hlinkClr xmlns:ahyp="http://schemas.microsoft.com/office/drawing/2018/hyperlinkcolor" val="tx"/>
                    </a:ext>
                  </a:extLst>
                </a:hlinkClick>
              </a:rPr>
              <a:t>https://towardsdatascience.com/build-a-handwritten-text-recognition-system-using-tensorflow-2326a3487cd5</a:t>
            </a:r>
            <a:endParaRPr lang="en-US" sz="1550" dirty="0">
              <a:solidFill>
                <a:schemeClr val="accent3">
                  <a:lumMod val="75000"/>
                </a:schemeClr>
              </a:solidFill>
            </a:endParaRPr>
          </a:p>
          <a:p>
            <a:endParaRPr lang="en-US" sz="1550" dirty="0"/>
          </a:p>
          <a:p>
            <a:endParaRPr lang="en-US" sz="1550" dirty="0">
              <a:solidFill>
                <a:schemeClr val="accent3">
                  <a:lumMod val="75000"/>
                </a:schemeClr>
              </a:solidFill>
            </a:endParaRPr>
          </a:p>
          <a:p>
            <a:endParaRPr lang="en-US" sz="1550" dirty="0">
              <a:solidFill>
                <a:schemeClr val="accent3">
                  <a:lumMod val="75000"/>
                </a:schemeClr>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pic>
        <p:nvPicPr>
          <p:cNvPr id="114" name="Picture 113">
            <a:extLst>
              <a:ext uri="{FF2B5EF4-FFF2-40B4-BE49-F238E27FC236}">
                <a16:creationId xmlns:a16="http://schemas.microsoft.com/office/drawing/2014/main" id="{43D63497-303E-4CFD-940F-67148D5358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765" y="152401"/>
            <a:ext cx="4288615" cy="4890052"/>
          </a:xfrm>
          <a:prstGeom prst="rect">
            <a:avLst/>
          </a:prstGeom>
        </p:spPr>
      </p:pic>
      <p:pic>
        <p:nvPicPr>
          <p:cNvPr id="115" name="Picture 114">
            <a:extLst>
              <a:ext uri="{FF2B5EF4-FFF2-40B4-BE49-F238E27FC236}">
                <a16:creationId xmlns:a16="http://schemas.microsoft.com/office/drawing/2014/main" id="{2ED08554-DB96-47D3-91F9-B4F7E773FCA7}"/>
              </a:ext>
            </a:extLst>
          </p:cNvPr>
          <p:cNvPicPr>
            <a:picLocks noChangeAspect="1"/>
          </p:cNvPicPr>
          <p:nvPr/>
        </p:nvPicPr>
        <p:blipFill rotWithShape="1">
          <a:blip r:embed="rId4">
            <a:extLst>
              <a:ext uri="{28A0092B-C50C-407E-A947-70E740481C1C}">
                <a14:useLocalDpi xmlns:a14="http://schemas.microsoft.com/office/drawing/2010/main" val="0"/>
              </a:ext>
            </a:extLst>
          </a:blip>
          <a:srcRect l="6472" t="8034" r="9401" b="8548"/>
          <a:stretch/>
        </p:blipFill>
        <p:spPr>
          <a:xfrm>
            <a:off x="4649976" y="152401"/>
            <a:ext cx="4288615" cy="489005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0"/>
        <p:cNvGrpSpPr/>
        <p:nvPr/>
      </p:nvGrpSpPr>
      <p:grpSpPr>
        <a:xfrm>
          <a:off x="0" y="0"/>
          <a:ext cx="0" cy="0"/>
          <a:chOff x="0" y="0"/>
          <a:chExt cx="0" cy="0"/>
        </a:xfrm>
      </p:grpSpPr>
      <p:sp>
        <p:nvSpPr>
          <p:cNvPr id="1921" name="Google Shape;1921;p38"/>
          <p:cNvSpPr txBox="1">
            <a:spLocks noGrp="1"/>
          </p:cNvSpPr>
          <p:nvPr>
            <p:ph type="title"/>
          </p:nvPr>
        </p:nvSpPr>
        <p:spPr>
          <a:xfrm>
            <a:off x="457125" y="25695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Workflow</a:t>
            </a:r>
            <a:endParaRPr sz="2400" dirty="0">
              <a:latin typeface="+mj-lt"/>
            </a:endParaRPr>
          </a:p>
        </p:txBody>
      </p:sp>
      <p:grpSp>
        <p:nvGrpSpPr>
          <p:cNvPr id="1922" name="Google Shape;1922;p38"/>
          <p:cNvGrpSpPr/>
          <p:nvPr/>
        </p:nvGrpSpPr>
        <p:grpSpPr>
          <a:xfrm>
            <a:off x="783124" y="1471376"/>
            <a:ext cx="1782418" cy="2668020"/>
            <a:chOff x="1085850" y="1181650"/>
            <a:chExt cx="2247902" cy="3550335"/>
          </a:xfrm>
        </p:grpSpPr>
        <p:sp>
          <p:nvSpPr>
            <p:cNvPr id="1923" name="Google Shape;1923;p38"/>
            <p:cNvSpPr/>
            <p:nvPr/>
          </p:nvSpPr>
          <p:spPr>
            <a:xfrm>
              <a:off x="1550204" y="1181650"/>
              <a:ext cx="1318561" cy="1318561"/>
            </a:xfrm>
            <a:custGeom>
              <a:avLst/>
              <a:gdLst/>
              <a:ahLst/>
              <a:cxnLst/>
              <a:rect l="l" t="t" r="r" b="b"/>
              <a:pathLst>
                <a:path w="26257" h="26257" extrusionOk="0">
                  <a:moveTo>
                    <a:pt x="5072" y="0"/>
                  </a:moveTo>
                  <a:lnTo>
                    <a:pt x="4803" y="26"/>
                  </a:lnTo>
                  <a:lnTo>
                    <a:pt x="4534" y="64"/>
                  </a:lnTo>
                  <a:lnTo>
                    <a:pt x="4278" y="102"/>
                  </a:lnTo>
                  <a:lnTo>
                    <a:pt x="4009" y="167"/>
                  </a:lnTo>
                  <a:lnTo>
                    <a:pt x="3766" y="243"/>
                  </a:lnTo>
                  <a:lnTo>
                    <a:pt x="3510" y="320"/>
                  </a:lnTo>
                  <a:lnTo>
                    <a:pt x="3266" y="423"/>
                  </a:lnTo>
                  <a:lnTo>
                    <a:pt x="3036" y="525"/>
                  </a:lnTo>
                  <a:lnTo>
                    <a:pt x="2805" y="640"/>
                  </a:lnTo>
                  <a:lnTo>
                    <a:pt x="2575" y="768"/>
                  </a:lnTo>
                  <a:lnTo>
                    <a:pt x="2357" y="909"/>
                  </a:lnTo>
                  <a:lnTo>
                    <a:pt x="2152" y="1063"/>
                  </a:lnTo>
                  <a:lnTo>
                    <a:pt x="1947" y="1217"/>
                  </a:lnTo>
                  <a:lnTo>
                    <a:pt x="1755" y="1383"/>
                  </a:lnTo>
                  <a:lnTo>
                    <a:pt x="1563" y="1563"/>
                  </a:lnTo>
                  <a:lnTo>
                    <a:pt x="1396" y="1755"/>
                  </a:lnTo>
                  <a:lnTo>
                    <a:pt x="1230" y="1947"/>
                  </a:lnTo>
                  <a:lnTo>
                    <a:pt x="1063" y="2152"/>
                  </a:lnTo>
                  <a:lnTo>
                    <a:pt x="910" y="2357"/>
                  </a:lnTo>
                  <a:lnTo>
                    <a:pt x="782" y="2574"/>
                  </a:lnTo>
                  <a:lnTo>
                    <a:pt x="653" y="2792"/>
                  </a:lnTo>
                  <a:lnTo>
                    <a:pt x="525" y="3023"/>
                  </a:lnTo>
                  <a:lnTo>
                    <a:pt x="423" y="3266"/>
                  </a:lnTo>
                  <a:lnTo>
                    <a:pt x="333" y="3509"/>
                  </a:lnTo>
                  <a:lnTo>
                    <a:pt x="244" y="3753"/>
                  </a:lnTo>
                  <a:lnTo>
                    <a:pt x="167" y="4009"/>
                  </a:lnTo>
                  <a:lnTo>
                    <a:pt x="116" y="4265"/>
                  </a:lnTo>
                  <a:lnTo>
                    <a:pt x="64" y="4534"/>
                  </a:lnTo>
                  <a:lnTo>
                    <a:pt x="26" y="4803"/>
                  </a:lnTo>
                  <a:lnTo>
                    <a:pt x="13" y="5072"/>
                  </a:lnTo>
                  <a:lnTo>
                    <a:pt x="0" y="5341"/>
                  </a:lnTo>
                  <a:lnTo>
                    <a:pt x="0" y="20903"/>
                  </a:lnTo>
                  <a:lnTo>
                    <a:pt x="13" y="21184"/>
                  </a:lnTo>
                  <a:lnTo>
                    <a:pt x="26" y="21453"/>
                  </a:lnTo>
                  <a:lnTo>
                    <a:pt x="64" y="21722"/>
                  </a:lnTo>
                  <a:lnTo>
                    <a:pt x="116" y="21991"/>
                  </a:lnTo>
                  <a:lnTo>
                    <a:pt x="167" y="22247"/>
                  </a:lnTo>
                  <a:lnTo>
                    <a:pt x="244" y="22503"/>
                  </a:lnTo>
                  <a:lnTo>
                    <a:pt x="333" y="22747"/>
                  </a:lnTo>
                  <a:lnTo>
                    <a:pt x="423" y="22990"/>
                  </a:lnTo>
                  <a:lnTo>
                    <a:pt x="525" y="23234"/>
                  </a:lnTo>
                  <a:lnTo>
                    <a:pt x="653" y="23464"/>
                  </a:lnTo>
                  <a:lnTo>
                    <a:pt x="782" y="23682"/>
                  </a:lnTo>
                  <a:lnTo>
                    <a:pt x="910" y="23900"/>
                  </a:lnTo>
                  <a:lnTo>
                    <a:pt x="1063" y="24104"/>
                  </a:lnTo>
                  <a:lnTo>
                    <a:pt x="1230" y="24309"/>
                  </a:lnTo>
                  <a:lnTo>
                    <a:pt x="1396" y="24502"/>
                  </a:lnTo>
                  <a:lnTo>
                    <a:pt x="1563" y="24694"/>
                  </a:lnTo>
                  <a:lnTo>
                    <a:pt x="1755" y="24873"/>
                  </a:lnTo>
                  <a:lnTo>
                    <a:pt x="1947" y="25039"/>
                  </a:lnTo>
                  <a:lnTo>
                    <a:pt x="2152" y="25193"/>
                  </a:lnTo>
                  <a:lnTo>
                    <a:pt x="2357" y="25347"/>
                  </a:lnTo>
                  <a:lnTo>
                    <a:pt x="2575" y="25488"/>
                  </a:lnTo>
                  <a:lnTo>
                    <a:pt x="2805" y="25616"/>
                  </a:lnTo>
                  <a:lnTo>
                    <a:pt x="3036" y="25731"/>
                  </a:lnTo>
                  <a:lnTo>
                    <a:pt x="3266" y="25834"/>
                  </a:lnTo>
                  <a:lnTo>
                    <a:pt x="3510" y="25936"/>
                  </a:lnTo>
                  <a:lnTo>
                    <a:pt x="3766" y="26013"/>
                  </a:lnTo>
                  <a:lnTo>
                    <a:pt x="4009" y="26090"/>
                  </a:lnTo>
                  <a:lnTo>
                    <a:pt x="4278" y="26154"/>
                  </a:lnTo>
                  <a:lnTo>
                    <a:pt x="4534" y="26192"/>
                  </a:lnTo>
                  <a:lnTo>
                    <a:pt x="4803" y="26231"/>
                  </a:lnTo>
                  <a:lnTo>
                    <a:pt x="5072" y="26256"/>
                  </a:lnTo>
                  <a:lnTo>
                    <a:pt x="21184" y="26256"/>
                  </a:lnTo>
                  <a:lnTo>
                    <a:pt x="21466" y="26231"/>
                  </a:lnTo>
                  <a:lnTo>
                    <a:pt x="21722" y="26192"/>
                  </a:lnTo>
                  <a:lnTo>
                    <a:pt x="21991" y="26154"/>
                  </a:lnTo>
                  <a:lnTo>
                    <a:pt x="22248" y="26090"/>
                  </a:lnTo>
                  <a:lnTo>
                    <a:pt x="22504" y="26013"/>
                  </a:lnTo>
                  <a:lnTo>
                    <a:pt x="22747" y="25936"/>
                  </a:lnTo>
                  <a:lnTo>
                    <a:pt x="22990" y="25834"/>
                  </a:lnTo>
                  <a:lnTo>
                    <a:pt x="23234" y="25731"/>
                  </a:lnTo>
                  <a:lnTo>
                    <a:pt x="23464" y="25616"/>
                  </a:lnTo>
                  <a:lnTo>
                    <a:pt x="23682" y="25488"/>
                  </a:lnTo>
                  <a:lnTo>
                    <a:pt x="23900" y="25347"/>
                  </a:lnTo>
                  <a:lnTo>
                    <a:pt x="24117" y="25193"/>
                  </a:lnTo>
                  <a:lnTo>
                    <a:pt x="24322" y="25039"/>
                  </a:lnTo>
                  <a:lnTo>
                    <a:pt x="24515" y="24873"/>
                  </a:lnTo>
                  <a:lnTo>
                    <a:pt x="24694" y="24694"/>
                  </a:lnTo>
                  <a:lnTo>
                    <a:pt x="24873" y="24502"/>
                  </a:lnTo>
                  <a:lnTo>
                    <a:pt x="25040" y="24309"/>
                  </a:lnTo>
                  <a:lnTo>
                    <a:pt x="25206" y="24104"/>
                  </a:lnTo>
                  <a:lnTo>
                    <a:pt x="25347" y="23900"/>
                  </a:lnTo>
                  <a:lnTo>
                    <a:pt x="25488" y="23682"/>
                  </a:lnTo>
                  <a:lnTo>
                    <a:pt x="25616" y="23464"/>
                  </a:lnTo>
                  <a:lnTo>
                    <a:pt x="25731" y="23234"/>
                  </a:lnTo>
                  <a:lnTo>
                    <a:pt x="25847" y="22990"/>
                  </a:lnTo>
                  <a:lnTo>
                    <a:pt x="25936" y="22747"/>
                  </a:lnTo>
                  <a:lnTo>
                    <a:pt x="26026" y="22503"/>
                  </a:lnTo>
                  <a:lnTo>
                    <a:pt x="26090" y="22247"/>
                  </a:lnTo>
                  <a:lnTo>
                    <a:pt x="26154" y="21991"/>
                  </a:lnTo>
                  <a:lnTo>
                    <a:pt x="26205" y="21722"/>
                  </a:lnTo>
                  <a:lnTo>
                    <a:pt x="26231" y="21453"/>
                  </a:lnTo>
                  <a:lnTo>
                    <a:pt x="26256" y="21184"/>
                  </a:lnTo>
                  <a:lnTo>
                    <a:pt x="26256" y="20903"/>
                  </a:lnTo>
                  <a:lnTo>
                    <a:pt x="26256" y="5341"/>
                  </a:lnTo>
                  <a:lnTo>
                    <a:pt x="26256" y="5072"/>
                  </a:lnTo>
                  <a:lnTo>
                    <a:pt x="26231" y="4803"/>
                  </a:lnTo>
                  <a:lnTo>
                    <a:pt x="26205" y="4534"/>
                  </a:lnTo>
                  <a:lnTo>
                    <a:pt x="26154" y="4265"/>
                  </a:lnTo>
                  <a:lnTo>
                    <a:pt x="26090" y="4009"/>
                  </a:lnTo>
                  <a:lnTo>
                    <a:pt x="26026" y="3753"/>
                  </a:lnTo>
                  <a:lnTo>
                    <a:pt x="25936" y="3509"/>
                  </a:lnTo>
                  <a:lnTo>
                    <a:pt x="25847" y="3266"/>
                  </a:lnTo>
                  <a:lnTo>
                    <a:pt x="25731" y="3023"/>
                  </a:lnTo>
                  <a:lnTo>
                    <a:pt x="25616" y="2792"/>
                  </a:lnTo>
                  <a:lnTo>
                    <a:pt x="25488" y="2574"/>
                  </a:lnTo>
                  <a:lnTo>
                    <a:pt x="25347" y="2357"/>
                  </a:lnTo>
                  <a:lnTo>
                    <a:pt x="25206" y="2152"/>
                  </a:lnTo>
                  <a:lnTo>
                    <a:pt x="25040" y="1947"/>
                  </a:lnTo>
                  <a:lnTo>
                    <a:pt x="24873" y="1755"/>
                  </a:lnTo>
                  <a:lnTo>
                    <a:pt x="24694" y="1563"/>
                  </a:lnTo>
                  <a:lnTo>
                    <a:pt x="24515" y="1383"/>
                  </a:lnTo>
                  <a:lnTo>
                    <a:pt x="24322" y="1217"/>
                  </a:lnTo>
                  <a:lnTo>
                    <a:pt x="24117" y="1063"/>
                  </a:lnTo>
                  <a:lnTo>
                    <a:pt x="23900" y="909"/>
                  </a:lnTo>
                  <a:lnTo>
                    <a:pt x="23682" y="768"/>
                  </a:lnTo>
                  <a:lnTo>
                    <a:pt x="23464" y="640"/>
                  </a:lnTo>
                  <a:lnTo>
                    <a:pt x="23234" y="525"/>
                  </a:lnTo>
                  <a:lnTo>
                    <a:pt x="22990" y="423"/>
                  </a:lnTo>
                  <a:lnTo>
                    <a:pt x="22747" y="320"/>
                  </a:lnTo>
                  <a:lnTo>
                    <a:pt x="22504" y="243"/>
                  </a:lnTo>
                  <a:lnTo>
                    <a:pt x="22248" y="167"/>
                  </a:lnTo>
                  <a:lnTo>
                    <a:pt x="21991" y="102"/>
                  </a:lnTo>
                  <a:lnTo>
                    <a:pt x="21722" y="64"/>
                  </a:lnTo>
                  <a:lnTo>
                    <a:pt x="21466" y="26"/>
                  </a:lnTo>
                  <a:lnTo>
                    <a:pt x="211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8"/>
            <p:cNvSpPr/>
            <p:nvPr/>
          </p:nvSpPr>
          <p:spPr>
            <a:xfrm>
              <a:off x="1623520" y="1254966"/>
              <a:ext cx="1172579" cy="1171926"/>
            </a:xfrm>
            <a:custGeom>
              <a:avLst/>
              <a:gdLst/>
              <a:ahLst/>
              <a:cxnLst/>
              <a:rect l="l" t="t" r="r" b="b"/>
              <a:pathLst>
                <a:path w="23350" h="23337" extrusionOk="0">
                  <a:moveTo>
                    <a:pt x="4509" y="0"/>
                  </a:moveTo>
                  <a:lnTo>
                    <a:pt x="4265" y="26"/>
                  </a:lnTo>
                  <a:lnTo>
                    <a:pt x="4035" y="51"/>
                  </a:lnTo>
                  <a:lnTo>
                    <a:pt x="3792" y="90"/>
                  </a:lnTo>
                  <a:lnTo>
                    <a:pt x="3561" y="141"/>
                  </a:lnTo>
                  <a:lnTo>
                    <a:pt x="3343" y="205"/>
                  </a:lnTo>
                  <a:lnTo>
                    <a:pt x="3126" y="282"/>
                  </a:lnTo>
                  <a:lnTo>
                    <a:pt x="2908" y="372"/>
                  </a:lnTo>
                  <a:lnTo>
                    <a:pt x="2690" y="461"/>
                  </a:lnTo>
                  <a:lnTo>
                    <a:pt x="2485" y="564"/>
                  </a:lnTo>
                  <a:lnTo>
                    <a:pt x="2293" y="679"/>
                  </a:lnTo>
                  <a:lnTo>
                    <a:pt x="2101" y="807"/>
                  </a:lnTo>
                  <a:lnTo>
                    <a:pt x="1909" y="935"/>
                  </a:lnTo>
                  <a:lnTo>
                    <a:pt x="1729" y="1076"/>
                  </a:lnTo>
                  <a:lnTo>
                    <a:pt x="1563" y="1230"/>
                  </a:lnTo>
                  <a:lnTo>
                    <a:pt x="1396" y="1383"/>
                  </a:lnTo>
                  <a:lnTo>
                    <a:pt x="1230" y="1550"/>
                  </a:lnTo>
                  <a:lnTo>
                    <a:pt x="1089" y="1729"/>
                  </a:lnTo>
                  <a:lnTo>
                    <a:pt x="948" y="1909"/>
                  </a:lnTo>
                  <a:lnTo>
                    <a:pt x="807" y="2088"/>
                  </a:lnTo>
                  <a:lnTo>
                    <a:pt x="692" y="2280"/>
                  </a:lnTo>
                  <a:lnTo>
                    <a:pt x="577" y="2485"/>
                  </a:lnTo>
                  <a:lnTo>
                    <a:pt x="474" y="2690"/>
                  </a:lnTo>
                  <a:lnTo>
                    <a:pt x="372" y="2895"/>
                  </a:lnTo>
                  <a:lnTo>
                    <a:pt x="295" y="3112"/>
                  </a:lnTo>
                  <a:lnTo>
                    <a:pt x="218" y="3330"/>
                  </a:lnTo>
                  <a:lnTo>
                    <a:pt x="154" y="3561"/>
                  </a:lnTo>
                  <a:lnTo>
                    <a:pt x="103" y="3791"/>
                  </a:lnTo>
                  <a:lnTo>
                    <a:pt x="52" y="4022"/>
                  </a:lnTo>
                  <a:lnTo>
                    <a:pt x="26" y="4265"/>
                  </a:lnTo>
                  <a:lnTo>
                    <a:pt x="13" y="4509"/>
                  </a:lnTo>
                  <a:lnTo>
                    <a:pt x="0" y="4752"/>
                  </a:lnTo>
                  <a:lnTo>
                    <a:pt x="0" y="18584"/>
                  </a:lnTo>
                  <a:lnTo>
                    <a:pt x="13" y="18828"/>
                  </a:lnTo>
                  <a:lnTo>
                    <a:pt x="26" y="19071"/>
                  </a:lnTo>
                  <a:lnTo>
                    <a:pt x="52" y="19314"/>
                  </a:lnTo>
                  <a:lnTo>
                    <a:pt x="103" y="19545"/>
                  </a:lnTo>
                  <a:lnTo>
                    <a:pt x="154" y="19776"/>
                  </a:lnTo>
                  <a:lnTo>
                    <a:pt x="218" y="19993"/>
                  </a:lnTo>
                  <a:lnTo>
                    <a:pt x="295" y="20224"/>
                  </a:lnTo>
                  <a:lnTo>
                    <a:pt x="372" y="20429"/>
                  </a:lnTo>
                  <a:lnTo>
                    <a:pt x="474" y="20646"/>
                  </a:lnTo>
                  <a:lnTo>
                    <a:pt x="577" y="20851"/>
                  </a:lnTo>
                  <a:lnTo>
                    <a:pt x="692" y="21043"/>
                  </a:lnTo>
                  <a:lnTo>
                    <a:pt x="807" y="21248"/>
                  </a:lnTo>
                  <a:lnTo>
                    <a:pt x="948" y="21428"/>
                  </a:lnTo>
                  <a:lnTo>
                    <a:pt x="1089" y="21607"/>
                  </a:lnTo>
                  <a:lnTo>
                    <a:pt x="1230" y="21786"/>
                  </a:lnTo>
                  <a:lnTo>
                    <a:pt x="1396" y="21940"/>
                  </a:lnTo>
                  <a:lnTo>
                    <a:pt x="1563" y="22107"/>
                  </a:lnTo>
                  <a:lnTo>
                    <a:pt x="1729" y="22247"/>
                  </a:lnTo>
                  <a:lnTo>
                    <a:pt x="1909" y="22388"/>
                  </a:lnTo>
                  <a:lnTo>
                    <a:pt x="2101" y="22529"/>
                  </a:lnTo>
                  <a:lnTo>
                    <a:pt x="2293" y="22644"/>
                  </a:lnTo>
                  <a:lnTo>
                    <a:pt x="2485" y="22760"/>
                  </a:lnTo>
                  <a:lnTo>
                    <a:pt x="2690" y="22875"/>
                  </a:lnTo>
                  <a:lnTo>
                    <a:pt x="2908" y="22965"/>
                  </a:lnTo>
                  <a:lnTo>
                    <a:pt x="3126" y="23054"/>
                  </a:lnTo>
                  <a:lnTo>
                    <a:pt x="3343" y="23118"/>
                  </a:lnTo>
                  <a:lnTo>
                    <a:pt x="3561" y="23182"/>
                  </a:lnTo>
                  <a:lnTo>
                    <a:pt x="3792" y="23246"/>
                  </a:lnTo>
                  <a:lnTo>
                    <a:pt x="4035" y="23285"/>
                  </a:lnTo>
                  <a:lnTo>
                    <a:pt x="4265" y="23310"/>
                  </a:lnTo>
                  <a:lnTo>
                    <a:pt x="4509" y="23336"/>
                  </a:lnTo>
                  <a:lnTo>
                    <a:pt x="18828" y="23336"/>
                  </a:lnTo>
                  <a:lnTo>
                    <a:pt x="19071" y="23310"/>
                  </a:lnTo>
                  <a:lnTo>
                    <a:pt x="19315" y="23285"/>
                  </a:lnTo>
                  <a:lnTo>
                    <a:pt x="19545" y="23246"/>
                  </a:lnTo>
                  <a:lnTo>
                    <a:pt x="19776" y="23182"/>
                  </a:lnTo>
                  <a:lnTo>
                    <a:pt x="20006" y="23118"/>
                  </a:lnTo>
                  <a:lnTo>
                    <a:pt x="20224" y="23054"/>
                  </a:lnTo>
                  <a:lnTo>
                    <a:pt x="20442" y="22965"/>
                  </a:lnTo>
                  <a:lnTo>
                    <a:pt x="20647" y="22875"/>
                  </a:lnTo>
                  <a:lnTo>
                    <a:pt x="20852" y="22760"/>
                  </a:lnTo>
                  <a:lnTo>
                    <a:pt x="21056" y="22644"/>
                  </a:lnTo>
                  <a:lnTo>
                    <a:pt x="21249" y="22529"/>
                  </a:lnTo>
                  <a:lnTo>
                    <a:pt x="21428" y="22388"/>
                  </a:lnTo>
                  <a:lnTo>
                    <a:pt x="21607" y="22247"/>
                  </a:lnTo>
                  <a:lnTo>
                    <a:pt x="21787" y="22107"/>
                  </a:lnTo>
                  <a:lnTo>
                    <a:pt x="21953" y="21940"/>
                  </a:lnTo>
                  <a:lnTo>
                    <a:pt x="22107" y="21786"/>
                  </a:lnTo>
                  <a:lnTo>
                    <a:pt x="22260" y="21607"/>
                  </a:lnTo>
                  <a:lnTo>
                    <a:pt x="22401" y="21428"/>
                  </a:lnTo>
                  <a:lnTo>
                    <a:pt x="22529" y="21248"/>
                  </a:lnTo>
                  <a:lnTo>
                    <a:pt x="22657" y="21043"/>
                  </a:lnTo>
                  <a:lnTo>
                    <a:pt x="22773" y="20851"/>
                  </a:lnTo>
                  <a:lnTo>
                    <a:pt x="22875" y="20646"/>
                  </a:lnTo>
                  <a:lnTo>
                    <a:pt x="22965" y="20429"/>
                  </a:lnTo>
                  <a:lnTo>
                    <a:pt x="23055" y="20224"/>
                  </a:lnTo>
                  <a:lnTo>
                    <a:pt x="23131" y="19993"/>
                  </a:lnTo>
                  <a:lnTo>
                    <a:pt x="23195" y="19776"/>
                  </a:lnTo>
                  <a:lnTo>
                    <a:pt x="23247" y="19545"/>
                  </a:lnTo>
                  <a:lnTo>
                    <a:pt x="23285" y="19314"/>
                  </a:lnTo>
                  <a:lnTo>
                    <a:pt x="23323" y="19071"/>
                  </a:lnTo>
                  <a:lnTo>
                    <a:pt x="23336" y="18828"/>
                  </a:lnTo>
                  <a:lnTo>
                    <a:pt x="23349" y="18584"/>
                  </a:lnTo>
                  <a:lnTo>
                    <a:pt x="23349" y="4752"/>
                  </a:lnTo>
                  <a:lnTo>
                    <a:pt x="23336" y="4509"/>
                  </a:lnTo>
                  <a:lnTo>
                    <a:pt x="23323" y="4265"/>
                  </a:lnTo>
                  <a:lnTo>
                    <a:pt x="23285" y="4022"/>
                  </a:lnTo>
                  <a:lnTo>
                    <a:pt x="23247" y="3791"/>
                  </a:lnTo>
                  <a:lnTo>
                    <a:pt x="23195" y="3561"/>
                  </a:lnTo>
                  <a:lnTo>
                    <a:pt x="23131" y="3330"/>
                  </a:lnTo>
                  <a:lnTo>
                    <a:pt x="23055" y="3112"/>
                  </a:lnTo>
                  <a:lnTo>
                    <a:pt x="22965" y="2895"/>
                  </a:lnTo>
                  <a:lnTo>
                    <a:pt x="22875" y="2690"/>
                  </a:lnTo>
                  <a:lnTo>
                    <a:pt x="22773" y="2485"/>
                  </a:lnTo>
                  <a:lnTo>
                    <a:pt x="22657" y="2280"/>
                  </a:lnTo>
                  <a:lnTo>
                    <a:pt x="22529" y="2088"/>
                  </a:lnTo>
                  <a:lnTo>
                    <a:pt x="22401" y="1909"/>
                  </a:lnTo>
                  <a:lnTo>
                    <a:pt x="22260" y="1729"/>
                  </a:lnTo>
                  <a:lnTo>
                    <a:pt x="22107" y="1550"/>
                  </a:lnTo>
                  <a:lnTo>
                    <a:pt x="21953" y="1383"/>
                  </a:lnTo>
                  <a:lnTo>
                    <a:pt x="21787" y="1230"/>
                  </a:lnTo>
                  <a:lnTo>
                    <a:pt x="21607" y="1076"/>
                  </a:lnTo>
                  <a:lnTo>
                    <a:pt x="21428" y="935"/>
                  </a:lnTo>
                  <a:lnTo>
                    <a:pt x="21249" y="807"/>
                  </a:lnTo>
                  <a:lnTo>
                    <a:pt x="21056" y="679"/>
                  </a:lnTo>
                  <a:lnTo>
                    <a:pt x="20852" y="564"/>
                  </a:lnTo>
                  <a:lnTo>
                    <a:pt x="20647" y="461"/>
                  </a:lnTo>
                  <a:lnTo>
                    <a:pt x="20442" y="372"/>
                  </a:lnTo>
                  <a:lnTo>
                    <a:pt x="20224" y="282"/>
                  </a:lnTo>
                  <a:lnTo>
                    <a:pt x="20006" y="205"/>
                  </a:lnTo>
                  <a:lnTo>
                    <a:pt x="19776" y="141"/>
                  </a:lnTo>
                  <a:lnTo>
                    <a:pt x="19545" y="90"/>
                  </a:lnTo>
                  <a:lnTo>
                    <a:pt x="19315" y="51"/>
                  </a:lnTo>
                  <a:lnTo>
                    <a:pt x="19071" y="26"/>
                  </a:lnTo>
                  <a:lnTo>
                    <a:pt x="188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8"/>
            <p:cNvSpPr/>
            <p:nvPr/>
          </p:nvSpPr>
          <p:spPr>
            <a:xfrm>
              <a:off x="2651305" y="1619641"/>
              <a:ext cx="77887" cy="58554"/>
            </a:xfrm>
            <a:custGeom>
              <a:avLst/>
              <a:gdLst/>
              <a:ahLst/>
              <a:cxnLst/>
              <a:rect l="l" t="t" r="r" b="b"/>
              <a:pathLst>
                <a:path w="1551" h="1166" extrusionOk="0">
                  <a:moveTo>
                    <a:pt x="1307" y="0"/>
                  </a:moveTo>
                  <a:lnTo>
                    <a:pt x="1268" y="13"/>
                  </a:lnTo>
                  <a:lnTo>
                    <a:pt x="1217" y="26"/>
                  </a:lnTo>
                  <a:lnTo>
                    <a:pt x="1179" y="39"/>
                  </a:lnTo>
                  <a:lnTo>
                    <a:pt x="116" y="730"/>
                  </a:lnTo>
                  <a:lnTo>
                    <a:pt x="77" y="756"/>
                  </a:lnTo>
                  <a:lnTo>
                    <a:pt x="39" y="794"/>
                  </a:lnTo>
                  <a:lnTo>
                    <a:pt x="26" y="833"/>
                  </a:lnTo>
                  <a:lnTo>
                    <a:pt x="0" y="871"/>
                  </a:lnTo>
                  <a:lnTo>
                    <a:pt x="0" y="922"/>
                  </a:lnTo>
                  <a:lnTo>
                    <a:pt x="0" y="974"/>
                  </a:lnTo>
                  <a:lnTo>
                    <a:pt x="13" y="1012"/>
                  </a:lnTo>
                  <a:lnTo>
                    <a:pt x="39" y="1063"/>
                  </a:lnTo>
                  <a:lnTo>
                    <a:pt x="77" y="1102"/>
                  </a:lnTo>
                  <a:lnTo>
                    <a:pt x="128" y="1140"/>
                  </a:lnTo>
                  <a:lnTo>
                    <a:pt x="180" y="1166"/>
                  </a:lnTo>
                  <a:lnTo>
                    <a:pt x="308" y="1166"/>
                  </a:lnTo>
                  <a:lnTo>
                    <a:pt x="372" y="1127"/>
                  </a:lnTo>
                  <a:lnTo>
                    <a:pt x="1435" y="448"/>
                  </a:lnTo>
                  <a:lnTo>
                    <a:pt x="1473" y="423"/>
                  </a:lnTo>
                  <a:lnTo>
                    <a:pt x="1499" y="384"/>
                  </a:lnTo>
                  <a:lnTo>
                    <a:pt x="1524" y="346"/>
                  </a:lnTo>
                  <a:lnTo>
                    <a:pt x="1537" y="295"/>
                  </a:lnTo>
                  <a:lnTo>
                    <a:pt x="1550" y="256"/>
                  </a:lnTo>
                  <a:lnTo>
                    <a:pt x="1550" y="205"/>
                  </a:lnTo>
                  <a:lnTo>
                    <a:pt x="1537" y="154"/>
                  </a:lnTo>
                  <a:lnTo>
                    <a:pt x="1512" y="115"/>
                  </a:lnTo>
                  <a:lnTo>
                    <a:pt x="1473" y="77"/>
                  </a:lnTo>
                  <a:lnTo>
                    <a:pt x="1435" y="51"/>
                  </a:lnTo>
                  <a:lnTo>
                    <a:pt x="1396" y="26"/>
                  </a:lnTo>
                  <a:lnTo>
                    <a:pt x="1358" y="13"/>
                  </a:lnTo>
                  <a:lnTo>
                    <a:pt x="1307" y="0"/>
                  </a:lnTo>
                  <a:close/>
                </a:path>
              </a:pathLst>
            </a:custGeom>
            <a:solidFill>
              <a:srgbClr val="05A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8"/>
            <p:cNvSpPr/>
            <p:nvPr/>
          </p:nvSpPr>
          <p:spPr>
            <a:xfrm>
              <a:off x="2049910" y="1554660"/>
              <a:ext cx="301104" cy="117760"/>
            </a:xfrm>
            <a:custGeom>
              <a:avLst/>
              <a:gdLst/>
              <a:ahLst/>
              <a:cxnLst/>
              <a:rect l="l" t="t" r="r" b="b"/>
              <a:pathLst>
                <a:path w="5996" h="2345" extrusionOk="0">
                  <a:moveTo>
                    <a:pt x="3395" y="1"/>
                  </a:moveTo>
                  <a:lnTo>
                    <a:pt x="3344" y="13"/>
                  </a:lnTo>
                  <a:lnTo>
                    <a:pt x="3293" y="26"/>
                  </a:lnTo>
                  <a:lnTo>
                    <a:pt x="3254" y="52"/>
                  </a:lnTo>
                  <a:lnTo>
                    <a:pt x="3216" y="77"/>
                  </a:lnTo>
                  <a:lnTo>
                    <a:pt x="3190" y="116"/>
                  </a:lnTo>
                  <a:lnTo>
                    <a:pt x="3165" y="154"/>
                  </a:lnTo>
                  <a:lnTo>
                    <a:pt x="3152" y="193"/>
                  </a:lnTo>
                  <a:lnTo>
                    <a:pt x="3152" y="244"/>
                  </a:lnTo>
                  <a:lnTo>
                    <a:pt x="3152" y="833"/>
                  </a:lnTo>
                  <a:lnTo>
                    <a:pt x="2409" y="833"/>
                  </a:lnTo>
                  <a:lnTo>
                    <a:pt x="2358" y="846"/>
                  </a:lnTo>
                  <a:lnTo>
                    <a:pt x="2319" y="859"/>
                  </a:lnTo>
                  <a:lnTo>
                    <a:pt x="2268" y="872"/>
                  </a:lnTo>
                  <a:lnTo>
                    <a:pt x="2242" y="910"/>
                  </a:lnTo>
                  <a:lnTo>
                    <a:pt x="2204" y="948"/>
                  </a:lnTo>
                  <a:lnTo>
                    <a:pt x="2178" y="987"/>
                  </a:lnTo>
                  <a:lnTo>
                    <a:pt x="2166" y="1025"/>
                  </a:lnTo>
                  <a:lnTo>
                    <a:pt x="2166" y="1076"/>
                  </a:lnTo>
                  <a:lnTo>
                    <a:pt x="2166" y="1858"/>
                  </a:lnTo>
                  <a:lnTo>
                    <a:pt x="244" y="1858"/>
                  </a:lnTo>
                  <a:lnTo>
                    <a:pt x="193" y="1871"/>
                  </a:lnTo>
                  <a:lnTo>
                    <a:pt x="155" y="1883"/>
                  </a:lnTo>
                  <a:lnTo>
                    <a:pt x="103" y="1909"/>
                  </a:lnTo>
                  <a:lnTo>
                    <a:pt x="78" y="1935"/>
                  </a:lnTo>
                  <a:lnTo>
                    <a:pt x="39" y="1973"/>
                  </a:lnTo>
                  <a:lnTo>
                    <a:pt x="27" y="2011"/>
                  </a:lnTo>
                  <a:lnTo>
                    <a:pt x="1" y="2063"/>
                  </a:lnTo>
                  <a:lnTo>
                    <a:pt x="1" y="2101"/>
                  </a:lnTo>
                  <a:lnTo>
                    <a:pt x="1" y="2152"/>
                  </a:lnTo>
                  <a:lnTo>
                    <a:pt x="27" y="2204"/>
                  </a:lnTo>
                  <a:lnTo>
                    <a:pt x="39" y="2242"/>
                  </a:lnTo>
                  <a:lnTo>
                    <a:pt x="78" y="2280"/>
                  </a:lnTo>
                  <a:lnTo>
                    <a:pt x="103" y="2306"/>
                  </a:lnTo>
                  <a:lnTo>
                    <a:pt x="155" y="2332"/>
                  </a:lnTo>
                  <a:lnTo>
                    <a:pt x="193" y="2344"/>
                  </a:lnTo>
                  <a:lnTo>
                    <a:pt x="5803" y="2344"/>
                  </a:lnTo>
                  <a:lnTo>
                    <a:pt x="5854" y="2332"/>
                  </a:lnTo>
                  <a:lnTo>
                    <a:pt x="5893" y="2306"/>
                  </a:lnTo>
                  <a:lnTo>
                    <a:pt x="5931" y="2280"/>
                  </a:lnTo>
                  <a:lnTo>
                    <a:pt x="5957" y="2242"/>
                  </a:lnTo>
                  <a:lnTo>
                    <a:pt x="5982" y="2204"/>
                  </a:lnTo>
                  <a:lnTo>
                    <a:pt x="5995" y="2152"/>
                  </a:lnTo>
                  <a:lnTo>
                    <a:pt x="5995" y="2101"/>
                  </a:lnTo>
                  <a:lnTo>
                    <a:pt x="5995" y="2063"/>
                  </a:lnTo>
                  <a:lnTo>
                    <a:pt x="5982" y="2011"/>
                  </a:lnTo>
                  <a:lnTo>
                    <a:pt x="5957" y="1973"/>
                  </a:lnTo>
                  <a:lnTo>
                    <a:pt x="5931" y="1935"/>
                  </a:lnTo>
                  <a:lnTo>
                    <a:pt x="5893" y="1909"/>
                  </a:lnTo>
                  <a:lnTo>
                    <a:pt x="5854" y="1883"/>
                  </a:lnTo>
                  <a:lnTo>
                    <a:pt x="5803" y="1871"/>
                  </a:lnTo>
                  <a:lnTo>
                    <a:pt x="5752" y="1858"/>
                  </a:lnTo>
                  <a:lnTo>
                    <a:pt x="4727" y="1858"/>
                  </a:lnTo>
                  <a:lnTo>
                    <a:pt x="4727" y="551"/>
                  </a:lnTo>
                  <a:lnTo>
                    <a:pt x="4714" y="513"/>
                  </a:lnTo>
                  <a:lnTo>
                    <a:pt x="4701" y="462"/>
                  </a:lnTo>
                  <a:lnTo>
                    <a:pt x="4689" y="423"/>
                  </a:lnTo>
                  <a:lnTo>
                    <a:pt x="4650" y="385"/>
                  </a:lnTo>
                  <a:lnTo>
                    <a:pt x="4625" y="359"/>
                  </a:lnTo>
                  <a:lnTo>
                    <a:pt x="4573" y="334"/>
                  </a:lnTo>
                  <a:lnTo>
                    <a:pt x="4535" y="321"/>
                  </a:lnTo>
                  <a:lnTo>
                    <a:pt x="4484" y="308"/>
                  </a:lnTo>
                  <a:lnTo>
                    <a:pt x="4433" y="321"/>
                  </a:lnTo>
                  <a:lnTo>
                    <a:pt x="4394" y="334"/>
                  </a:lnTo>
                  <a:lnTo>
                    <a:pt x="4343" y="359"/>
                  </a:lnTo>
                  <a:lnTo>
                    <a:pt x="4304" y="385"/>
                  </a:lnTo>
                  <a:lnTo>
                    <a:pt x="4279" y="423"/>
                  </a:lnTo>
                  <a:lnTo>
                    <a:pt x="4253" y="462"/>
                  </a:lnTo>
                  <a:lnTo>
                    <a:pt x="4240" y="513"/>
                  </a:lnTo>
                  <a:lnTo>
                    <a:pt x="4240" y="551"/>
                  </a:lnTo>
                  <a:lnTo>
                    <a:pt x="4240" y="1858"/>
                  </a:lnTo>
                  <a:lnTo>
                    <a:pt x="2652" y="1858"/>
                  </a:lnTo>
                  <a:lnTo>
                    <a:pt x="2652" y="1320"/>
                  </a:lnTo>
                  <a:lnTo>
                    <a:pt x="3446" y="1320"/>
                  </a:lnTo>
                  <a:lnTo>
                    <a:pt x="3485" y="1307"/>
                  </a:lnTo>
                  <a:lnTo>
                    <a:pt x="3523" y="1281"/>
                  </a:lnTo>
                  <a:lnTo>
                    <a:pt x="3562" y="1256"/>
                  </a:lnTo>
                  <a:lnTo>
                    <a:pt x="3587" y="1217"/>
                  </a:lnTo>
                  <a:lnTo>
                    <a:pt x="3613" y="1179"/>
                  </a:lnTo>
                  <a:lnTo>
                    <a:pt x="3626" y="1128"/>
                  </a:lnTo>
                  <a:lnTo>
                    <a:pt x="3638" y="1076"/>
                  </a:lnTo>
                  <a:lnTo>
                    <a:pt x="3638" y="244"/>
                  </a:lnTo>
                  <a:lnTo>
                    <a:pt x="3626" y="193"/>
                  </a:lnTo>
                  <a:lnTo>
                    <a:pt x="3613" y="154"/>
                  </a:lnTo>
                  <a:lnTo>
                    <a:pt x="3587" y="116"/>
                  </a:lnTo>
                  <a:lnTo>
                    <a:pt x="3562" y="77"/>
                  </a:lnTo>
                  <a:lnTo>
                    <a:pt x="3523" y="52"/>
                  </a:lnTo>
                  <a:lnTo>
                    <a:pt x="3485" y="26"/>
                  </a:lnTo>
                  <a:lnTo>
                    <a:pt x="3446" y="13"/>
                  </a:lnTo>
                  <a:lnTo>
                    <a:pt x="33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8"/>
            <p:cNvSpPr/>
            <p:nvPr/>
          </p:nvSpPr>
          <p:spPr>
            <a:xfrm>
              <a:off x="2008130" y="1750204"/>
              <a:ext cx="354435" cy="233511"/>
            </a:xfrm>
            <a:custGeom>
              <a:avLst/>
              <a:gdLst/>
              <a:ahLst/>
              <a:cxnLst/>
              <a:rect l="l" t="t" r="r" b="b"/>
              <a:pathLst>
                <a:path w="7058" h="4650" extrusionOk="0">
                  <a:moveTo>
                    <a:pt x="218" y="0"/>
                  </a:moveTo>
                  <a:lnTo>
                    <a:pt x="167" y="13"/>
                  </a:lnTo>
                  <a:lnTo>
                    <a:pt x="129" y="26"/>
                  </a:lnTo>
                  <a:lnTo>
                    <a:pt x="90" y="51"/>
                  </a:lnTo>
                  <a:lnTo>
                    <a:pt x="52" y="90"/>
                  </a:lnTo>
                  <a:lnTo>
                    <a:pt x="26" y="128"/>
                  </a:lnTo>
                  <a:lnTo>
                    <a:pt x="13" y="180"/>
                  </a:lnTo>
                  <a:lnTo>
                    <a:pt x="0" y="218"/>
                  </a:lnTo>
                  <a:lnTo>
                    <a:pt x="0" y="269"/>
                  </a:lnTo>
                  <a:lnTo>
                    <a:pt x="13" y="320"/>
                  </a:lnTo>
                  <a:lnTo>
                    <a:pt x="39" y="359"/>
                  </a:lnTo>
                  <a:lnTo>
                    <a:pt x="65" y="397"/>
                  </a:lnTo>
                  <a:lnTo>
                    <a:pt x="103" y="436"/>
                  </a:lnTo>
                  <a:lnTo>
                    <a:pt x="1230" y="1319"/>
                  </a:lnTo>
                  <a:lnTo>
                    <a:pt x="1230" y="2152"/>
                  </a:lnTo>
                  <a:lnTo>
                    <a:pt x="1243" y="2203"/>
                  </a:lnTo>
                  <a:lnTo>
                    <a:pt x="1256" y="2242"/>
                  </a:lnTo>
                  <a:lnTo>
                    <a:pt x="1268" y="2293"/>
                  </a:lnTo>
                  <a:lnTo>
                    <a:pt x="1307" y="2318"/>
                  </a:lnTo>
                  <a:lnTo>
                    <a:pt x="1332" y="2357"/>
                  </a:lnTo>
                  <a:lnTo>
                    <a:pt x="1384" y="2370"/>
                  </a:lnTo>
                  <a:lnTo>
                    <a:pt x="1422" y="2382"/>
                  </a:lnTo>
                  <a:lnTo>
                    <a:pt x="1473" y="2395"/>
                  </a:lnTo>
                  <a:lnTo>
                    <a:pt x="5546" y="2395"/>
                  </a:lnTo>
                  <a:lnTo>
                    <a:pt x="5546" y="3484"/>
                  </a:lnTo>
                  <a:lnTo>
                    <a:pt x="4906" y="4252"/>
                  </a:lnTo>
                  <a:lnTo>
                    <a:pt x="4880" y="4291"/>
                  </a:lnTo>
                  <a:lnTo>
                    <a:pt x="4855" y="4342"/>
                  </a:lnTo>
                  <a:lnTo>
                    <a:pt x="4855" y="4381"/>
                  </a:lnTo>
                  <a:lnTo>
                    <a:pt x="4855" y="4432"/>
                  </a:lnTo>
                  <a:lnTo>
                    <a:pt x="4855" y="4470"/>
                  </a:lnTo>
                  <a:lnTo>
                    <a:pt x="4880" y="4521"/>
                  </a:lnTo>
                  <a:lnTo>
                    <a:pt x="4906" y="4560"/>
                  </a:lnTo>
                  <a:lnTo>
                    <a:pt x="4932" y="4598"/>
                  </a:lnTo>
                  <a:lnTo>
                    <a:pt x="4970" y="4624"/>
                  </a:lnTo>
                  <a:lnTo>
                    <a:pt x="5008" y="4637"/>
                  </a:lnTo>
                  <a:lnTo>
                    <a:pt x="5098" y="4649"/>
                  </a:lnTo>
                  <a:lnTo>
                    <a:pt x="5149" y="4649"/>
                  </a:lnTo>
                  <a:lnTo>
                    <a:pt x="5200" y="4624"/>
                  </a:lnTo>
                  <a:lnTo>
                    <a:pt x="5239" y="4598"/>
                  </a:lnTo>
                  <a:lnTo>
                    <a:pt x="5277" y="4560"/>
                  </a:lnTo>
                  <a:lnTo>
                    <a:pt x="5982" y="3727"/>
                  </a:lnTo>
                  <a:lnTo>
                    <a:pt x="6020" y="3650"/>
                  </a:lnTo>
                  <a:lnTo>
                    <a:pt x="6033" y="3574"/>
                  </a:lnTo>
                  <a:lnTo>
                    <a:pt x="6033" y="2395"/>
                  </a:lnTo>
                  <a:lnTo>
                    <a:pt x="6814" y="2395"/>
                  </a:lnTo>
                  <a:lnTo>
                    <a:pt x="6865" y="2382"/>
                  </a:lnTo>
                  <a:lnTo>
                    <a:pt x="6904" y="2370"/>
                  </a:lnTo>
                  <a:lnTo>
                    <a:pt x="6942" y="2357"/>
                  </a:lnTo>
                  <a:lnTo>
                    <a:pt x="6981" y="2318"/>
                  </a:lnTo>
                  <a:lnTo>
                    <a:pt x="7006" y="2293"/>
                  </a:lnTo>
                  <a:lnTo>
                    <a:pt x="7032" y="2242"/>
                  </a:lnTo>
                  <a:lnTo>
                    <a:pt x="7045" y="2203"/>
                  </a:lnTo>
                  <a:lnTo>
                    <a:pt x="7058" y="2152"/>
                  </a:lnTo>
                  <a:lnTo>
                    <a:pt x="7045" y="2101"/>
                  </a:lnTo>
                  <a:lnTo>
                    <a:pt x="7032" y="2062"/>
                  </a:lnTo>
                  <a:lnTo>
                    <a:pt x="7006" y="2011"/>
                  </a:lnTo>
                  <a:lnTo>
                    <a:pt x="6981" y="1985"/>
                  </a:lnTo>
                  <a:lnTo>
                    <a:pt x="6942" y="1947"/>
                  </a:lnTo>
                  <a:lnTo>
                    <a:pt x="6904" y="1921"/>
                  </a:lnTo>
                  <a:lnTo>
                    <a:pt x="6865" y="1909"/>
                  </a:lnTo>
                  <a:lnTo>
                    <a:pt x="3766" y="1909"/>
                  </a:lnTo>
                  <a:lnTo>
                    <a:pt x="3766" y="244"/>
                  </a:lnTo>
                  <a:lnTo>
                    <a:pt x="3766" y="192"/>
                  </a:lnTo>
                  <a:lnTo>
                    <a:pt x="3753" y="141"/>
                  </a:lnTo>
                  <a:lnTo>
                    <a:pt x="3728" y="103"/>
                  </a:lnTo>
                  <a:lnTo>
                    <a:pt x="3702" y="64"/>
                  </a:lnTo>
                  <a:lnTo>
                    <a:pt x="3664" y="39"/>
                  </a:lnTo>
                  <a:lnTo>
                    <a:pt x="3625" y="13"/>
                  </a:lnTo>
                  <a:lnTo>
                    <a:pt x="3574" y="0"/>
                  </a:lnTo>
                  <a:lnTo>
                    <a:pt x="3484" y="0"/>
                  </a:lnTo>
                  <a:lnTo>
                    <a:pt x="3433" y="13"/>
                  </a:lnTo>
                  <a:lnTo>
                    <a:pt x="3395" y="39"/>
                  </a:lnTo>
                  <a:lnTo>
                    <a:pt x="3356" y="64"/>
                  </a:lnTo>
                  <a:lnTo>
                    <a:pt x="3331" y="103"/>
                  </a:lnTo>
                  <a:lnTo>
                    <a:pt x="3305" y="141"/>
                  </a:lnTo>
                  <a:lnTo>
                    <a:pt x="3292" y="192"/>
                  </a:lnTo>
                  <a:lnTo>
                    <a:pt x="3292" y="244"/>
                  </a:lnTo>
                  <a:lnTo>
                    <a:pt x="3292" y="1909"/>
                  </a:lnTo>
                  <a:lnTo>
                    <a:pt x="1717" y="1909"/>
                  </a:lnTo>
                  <a:lnTo>
                    <a:pt x="1717" y="1191"/>
                  </a:lnTo>
                  <a:lnTo>
                    <a:pt x="1717" y="1140"/>
                  </a:lnTo>
                  <a:lnTo>
                    <a:pt x="1691" y="1089"/>
                  </a:lnTo>
                  <a:lnTo>
                    <a:pt x="1666" y="1038"/>
                  </a:lnTo>
                  <a:lnTo>
                    <a:pt x="1627" y="999"/>
                  </a:lnTo>
                  <a:lnTo>
                    <a:pt x="398" y="51"/>
                  </a:lnTo>
                  <a:lnTo>
                    <a:pt x="359" y="26"/>
                  </a:lnTo>
                  <a:lnTo>
                    <a:pt x="3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8"/>
            <p:cNvSpPr/>
            <p:nvPr/>
          </p:nvSpPr>
          <p:spPr>
            <a:xfrm>
              <a:off x="2487297" y="1939923"/>
              <a:ext cx="24506" cy="101038"/>
            </a:xfrm>
            <a:custGeom>
              <a:avLst/>
              <a:gdLst/>
              <a:ahLst/>
              <a:cxnLst/>
              <a:rect l="l" t="t" r="r" b="b"/>
              <a:pathLst>
                <a:path w="488" h="2012" extrusionOk="0">
                  <a:moveTo>
                    <a:pt x="244" y="1"/>
                  </a:moveTo>
                  <a:lnTo>
                    <a:pt x="192" y="13"/>
                  </a:lnTo>
                  <a:lnTo>
                    <a:pt x="154" y="26"/>
                  </a:lnTo>
                  <a:lnTo>
                    <a:pt x="103" y="39"/>
                  </a:lnTo>
                  <a:lnTo>
                    <a:pt x="77" y="77"/>
                  </a:lnTo>
                  <a:lnTo>
                    <a:pt x="39" y="116"/>
                  </a:lnTo>
                  <a:lnTo>
                    <a:pt x="13" y="154"/>
                  </a:lnTo>
                  <a:lnTo>
                    <a:pt x="0" y="193"/>
                  </a:lnTo>
                  <a:lnTo>
                    <a:pt x="0" y="244"/>
                  </a:lnTo>
                  <a:lnTo>
                    <a:pt x="0" y="1768"/>
                  </a:lnTo>
                  <a:lnTo>
                    <a:pt x="0" y="1819"/>
                  </a:lnTo>
                  <a:lnTo>
                    <a:pt x="13" y="1858"/>
                  </a:lnTo>
                  <a:lnTo>
                    <a:pt x="39" y="1909"/>
                  </a:lnTo>
                  <a:lnTo>
                    <a:pt x="77" y="1947"/>
                  </a:lnTo>
                  <a:lnTo>
                    <a:pt x="103" y="1973"/>
                  </a:lnTo>
                  <a:lnTo>
                    <a:pt x="154" y="1999"/>
                  </a:lnTo>
                  <a:lnTo>
                    <a:pt x="192" y="2011"/>
                  </a:lnTo>
                  <a:lnTo>
                    <a:pt x="295" y="2011"/>
                  </a:lnTo>
                  <a:lnTo>
                    <a:pt x="333" y="1999"/>
                  </a:lnTo>
                  <a:lnTo>
                    <a:pt x="385" y="1973"/>
                  </a:lnTo>
                  <a:lnTo>
                    <a:pt x="410" y="1947"/>
                  </a:lnTo>
                  <a:lnTo>
                    <a:pt x="449" y="1909"/>
                  </a:lnTo>
                  <a:lnTo>
                    <a:pt x="461" y="1858"/>
                  </a:lnTo>
                  <a:lnTo>
                    <a:pt x="487" y="1819"/>
                  </a:lnTo>
                  <a:lnTo>
                    <a:pt x="487" y="1768"/>
                  </a:lnTo>
                  <a:lnTo>
                    <a:pt x="487" y="244"/>
                  </a:lnTo>
                  <a:lnTo>
                    <a:pt x="487" y="193"/>
                  </a:lnTo>
                  <a:lnTo>
                    <a:pt x="461" y="154"/>
                  </a:lnTo>
                  <a:lnTo>
                    <a:pt x="449" y="116"/>
                  </a:lnTo>
                  <a:lnTo>
                    <a:pt x="410" y="77"/>
                  </a:lnTo>
                  <a:lnTo>
                    <a:pt x="385" y="39"/>
                  </a:lnTo>
                  <a:lnTo>
                    <a:pt x="333" y="26"/>
                  </a:lnTo>
                  <a:lnTo>
                    <a:pt x="295" y="13"/>
                  </a:lnTo>
                  <a:lnTo>
                    <a:pt x="2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8"/>
            <p:cNvSpPr/>
            <p:nvPr/>
          </p:nvSpPr>
          <p:spPr>
            <a:xfrm>
              <a:off x="2651305" y="1846018"/>
              <a:ext cx="67593" cy="194944"/>
            </a:xfrm>
            <a:custGeom>
              <a:avLst/>
              <a:gdLst/>
              <a:ahLst/>
              <a:cxnLst/>
              <a:rect l="l" t="t" r="r" b="b"/>
              <a:pathLst>
                <a:path w="1346" h="3882" extrusionOk="0">
                  <a:moveTo>
                    <a:pt x="218" y="1"/>
                  </a:moveTo>
                  <a:lnTo>
                    <a:pt x="167" y="13"/>
                  </a:lnTo>
                  <a:lnTo>
                    <a:pt x="128" y="26"/>
                  </a:lnTo>
                  <a:lnTo>
                    <a:pt x="90" y="52"/>
                  </a:lnTo>
                  <a:lnTo>
                    <a:pt x="52" y="90"/>
                  </a:lnTo>
                  <a:lnTo>
                    <a:pt x="26" y="129"/>
                  </a:lnTo>
                  <a:lnTo>
                    <a:pt x="13" y="180"/>
                  </a:lnTo>
                  <a:lnTo>
                    <a:pt x="0" y="231"/>
                  </a:lnTo>
                  <a:lnTo>
                    <a:pt x="0" y="270"/>
                  </a:lnTo>
                  <a:lnTo>
                    <a:pt x="13" y="321"/>
                  </a:lnTo>
                  <a:lnTo>
                    <a:pt x="26" y="359"/>
                  </a:lnTo>
                  <a:lnTo>
                    <a:pt x="64" y="398"/>
                  </a:lnTo>
                  <a:lnTo>
                    <a:pt x="90" y="436"/>
                  </a:lnTo>
                  <a:lnTo>
                    <a:pt x="128" y="462"/>
                  </a:lnTo>
                  <a:lnTo>
                    <a:pt x="858" y="820"/>
                  </a:lnTo>
                  <a:lnTo>
                    <a:pt x="858" y="3638"/>
                  </a:lnTo>
                  <a:lnTo>
                    <a:pt x="858" y="3689"/>
                  </a:lnTo>
                  <a:lnTo>
                    <a:pt x="871" y="3728"/>
                  </a:lnTo>
                  <a:lnTo>
                    <a:pt x="897" y="3779"/>
                  </a:lnTo>
                  <a:lnTo>
                    <a:pt x="922" y="3817"/>
                  </a:lnTo>
                  <a:lnTo>
                    <a:pt x="961" y="3843"/>
                  </a:lnTo>
                  <a:lnTo>
                    <a:pt x="999" y="3869"/>
                  </a:lnTo>
                  <a:lnTo>
                    <a:pt x="1051" y="3881"/>
                  </a:lnTo>
                  <a:lnTo>
                    <a:pt x="1153" y="3881"/>
                  </a:lnTo>
                  <a:lnTo>
                    <a:pt x="1191" y="3869"/>
                  </a:lnTo>
                  <a:lnTo>
                    <a:pt x="1230" y="3843"/>
                  </a:lnTo>
                  <a:lnTo>
                    <a:pt x="1268" y="3817"/>
                  </a:lnTo>
                  <a:lnTo>
                    <a:pt x="1307" y="3779"/>
                  </a:lnTo>
                  <a:lnTo>
                    <a:pt x="1320" y="3728"/>
                  </a:lnTo>
                  <a:lnTo>
                    <a:pt x="1332" y="3689"/>
                  </a:lnTo>
                  <a:lnTo>
                    <a:pt x="1345" y="3638"/>
                  </a:lnTo>
                  <a:lnTo>
                    <a:pt x="1345" y="679"/>
                  </a:lnTo>
                  <a:lnTo>
                    <a:pt x="1332" y="615"/>
                  </a:lnTo>
                  <a:lnTo>
                    <a:pt x="1307" y="551"/>
                  </a:lnTo>
                  <a:lnTo>
                    <a:pt x="1268" y="500"/>
                  </a:lnTo>
                  <a:lnTo>
                    <a:pt x="1204" y="462"/>
                  </a:lnTo>
                  <a:lnTo>
                    <a:pt x="359" y="26"/>
                  </a:lnTo>
                  <a:lnTo>
                    <a:pt x="308" y="13"/>
                  </a:lnTo>
                  <a:lnTo>
                    <a:pt x="2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8"/>
            <p:cNvSpPr/>
            <p:nvPr/>
          </p:nvSpPr>
          <p:spPr>
            <a:xfrm>
              <a:off x="1728373" y="1745032"/>
              <a:ext cx="91998" cy="295932"/>
            </a:xfrm>
            <a:custGeom>
              <a:avLst/>
              <a:gdLst/>
              <a:ahLst/>
              <a:cxnLst/>
              <a:rect l="l" t="t" r="r" b="b"/>
              <a:pathLst>
                <a:path w="1832" h="5893" extrusionOk="0">
                  <a:moveTo>
                    <a:pt x="1537" y="1"/>
                  </a:moveTo>
                  <a:lnTo>
                    <a:pt x="1499" y="14"/>
                  </a:lnTo>
                  <a:lnTo>
                    <a:pt x="1447" y="39"/>
                  </a:lnTo>
                  <a:lnTo>
                    <a:pt x="1422" y="78"/>
                  </a:lnTo>
                  <a:lnTo>
                    <a:pt x="1383" y="103"/>
                  </a:lnTo>
                  <a:lnTo>
                    <a:pt x="1371" y="154"/>
                  </a:lnTo>
                  <a:lnTo>
                    <a:pt x="1345" y="193"/>
                  </a:lnTo>
                  <a:lnTo>
                    <a:pt x="1345" y="244"/>
                  </a:lnTo>
                  <a:lnTo>
                    <a:pt x="1345" y="2012"/>
                  </a:lnTo>
                  <a:lnTo>
                    <a:pt x="192" y="2012"/>
                  </a:lnTo>
                  <a:lnTo>
                    <a:pt x="141" y="2024"/>
                  </a:lnTo>
                  <a:lnTo>
                    <a:pt x="103" y="2050"/>
                  </a:lnTo>
                  <a:lnTo>
                    <a:pt x="64" y="2088"/>
                  </a:lnTo>
                  <a:lnTo>
                    <a:pt x="38" y="2114"/>
                  </a:lnTo>
                  <a:lnTo>
                    <a:pt x="13" y="2165"/>
                  </a:lnTo>
                  <a:lnTo>
                    <a:pt x="0" y="2204"/>
                  </a:lnTo>
                  <a:lnTo>
                    <a:pt x="0" y="2255"/>
                  </a:lnTo>
                  <a:lnTo>
                    <a:pt x="0" y="5649"/>
                  </a:lnTo>
                  <a:lnTo>
                    <a:pt x="0" y="5700"/>
                  </a:lnTo>
                  <a:lnTo>
                    <a:pt x="13" y="5739"/>
                  </a:lnTo>
                  <a:lnTo>
                    <a:pt x="38" y="5790"/>
                  </a:lnTo>
                  <a:lnTo>
                    <a:pt x="64" y="5828"/>
                  </a:lnTo>
                  <a:lnTo>
                    <a:pt x="103" y="5854"/>
                  </a:lnTo>
                  <a:lnTo>
                    <a:pt x="141" y="5880"/>
                  </a:lnTo>
                  <a:lnTo>
                    <a:pt x="192" y="5892"/>
                  </a:lnTo>
                  <a:lnTo>
                    <a:pt x="282" y="5892"/>
                  </a:lnTo>
                  <a:lnTo>
                    <a:pt x="333" y="5880"/>
                  </a:lnTo>
                  <a:lnTo>
                    <a:pt x="371" y="5854"/>
                  </a:lnTo>
                  <a:lnTo>
                    <a:pt x="410" y="5828"/>
                  </a:lnTo>
                  <a:lnTo>
                    <a:pt x="436" y="5790"/>
                  </a:lnTo>
                  <a:lnTo>
                    <a:pt x="461" y="5739"/>
                  </a:lnTo>
                  <a:lnTo>
                    <a:pt x="474" y="5700"/>
                  </a:lnTo>
                  <a:lnTo>
                    <a:pt x="487" y="5649"/>
                  </a:lnTo>
                  <a:lnTo>
                    <a:pt x="487" y="2498"/>
                  </a:lnTo>
                  <a:lnTo>
                    <a:pt x="1588" y="2498"/>
                  </a:lnTo>
                  <a:lnTo>
                    <a:pt x="1639" y="2485"/>
                  </a:lnTo>
                  <a:lnTo>
                    <a:pt x="1678" y="2473"/>
                  </a:lnTo>
                  <a:lnTo>
                    <a:pt x="1729" y="2460"/>
                  </a:lnTo>
                  <a:lnTo>
                    <a:pt x="1755" y="2421"/>
                  </a:lnTo>
                  <a:lnTo>
                    <a:pt x="1793" y="2396"/>
                  </a:lnTo>
                  <a:lnTo>
                    <a:pt x="1806" y="2345"/>
                  </a:lnTo>
                  <a:lnTo>
                    <a:pt x="1832" y="2306"/>
                  </a:lnTo>
                  <a:lnTo>
                    <a:pt x="1832" y="2255"/>
                  </a:lnTo>
                  <a:lnTo>
                    <a:pt x="1832" y="244"/>
                  </a:lnTo>
                  <a:lnTo>
                    <a:pt x="1832" y="193"/>
                  </a:lnTo>
                  <a:lnTo>
                    <a:pt x="1806" y="154"/>
                  </a:lnTo>
                  <a:lnTo>
                    <a:pt x="1793" y="103"/>
                  </a:lnTo>
                  <a:lnTo>
                    <a:pt x="1755" y="78"/>
                  </a:lnTo>
                  <a:lnTo>
                    <a:pt x="1729" y="39"/>
                  </a:lnTo>
                  <a:lnTo>
                    <a:pt x="1678" y="14"/>
                  </a:lnTo>
                  <a:lnTo>
                    <a:pt x="16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8"/>
            <p:cNvSpPr/>
            <p:nvPr/>
          </p:nvSpPr>
          <p:spPr>
            <a:xfrm>
              <a:off x="2262829" y="1242714"/>
              <a:ext cx="24506" cy="143471"/>
            </a:xfrm>
            <a:custGeom>
              <a:avLst/>
              <a:gdLst/>
              <a:ahLst/>
              <a:cxnLst/>
              <a:rect l="l" t="t" r="r" b="b"/>
              <a:pathLst>
                <a:path w="488" h="2857" extrusionOk="0">
                  <a:moveTo>
                    <a:pt x="193" y="1"/>
                  </a:moveTo>
                  <a:lnTo>
                    <a:pt x="154" y="14"/>
                  </a:lnTo>
                  <a:lnTo>
                    <a:pt x="103" y="39"/>
                  </a:lnTo>
                  <a:lnTo>
                    <a:pt x="64" y="65"/>
                  </a:lnTo>
                  <a:lnTo>
                    <a:pt x="39" y="103"/>
                  </a:lnTo>
                  <a:lnTo>
                    <a:pt x="13" y="142"/>
                  </a:lnTo>
                  <a:lnTo>
                    <a:pt x="0" y="193"/>
                  </a:lnTo>
                  <a:lnTo>
                    <a:pt x="0" y="244"/>
                  </a:lnTo>
                  <a:lnTo>
                    <a:pt x="0" y="2614"/>
                  </a:lnTo>
                  <a:lnTo>
                    <a:pt x="0" y="2665"/>
                  </a:lnTo>
                  <a:lnTo>
                    <a:pt x="13" y="2716"/>
                  </a:lnTo>
                  <a:lnTo>
                    <a:pt x="39" y="2754"/>
                  </a:lnTo>
                  <a:lnTo>
                    <a:pt x="64" y="2793"/>
                  </a:lnTo>
                  <a:lnTo>
                    <a:pt x="103" y="2819"/>
                  </a:lnTo>
                  <a:lnTo>
                    <a:pt x="154" y="2844"/>
                  </a:lnTo>
                  <a:lnTo>
                    <a:pt x="193" y="2857"/>
                  </a:lnTo>
                  <a:lnTo>
                    <a:pt x="295" y="2857"/>
                  </a:lnTo>
                  <a:lnTo>
                    <a:pt x="333" y="2844"/>
                  </a:lnTo>
                  <a:lnTo>
                    <a:pt x="385" y="2819"/>
                  </a:lnTo>
                  <a:lnTo>
                    <a:pt x="410" y="2793"/>
                  </a:lnTo>
                  <a:lnTo>
                    <a:pt x="449" y="2754"/>
                  </a:lnTo>
                  <a:lnTo>
                    <a:pt x="461" y="2716"/>
                  </a:lnTo>
                  <a:lnTo>
                    <a:pt x="474" y="2665"/>
                  </a:lnTo>
                  <a:lnTo>
                    <a:pt x="487" y="2614"/>
                  </a:lnTo>
                  <a:lnTo>
                    <a:pt x="487" y="244"/>
                  </a:lnTo>
                  <a:lnTo>
                    <a:pt x="474" y="193"/>
                  </a:lnTo>
                  <a:lnTo>
                    <a:pt x="461" y="142"/>
                  </a:lnTo>
                  <a:lnTo>
                    <a:pt x="449" y="103"/>
                  </a:lnTo>
                  <a:lnTo>
                    <a:pt x="410" y="65"/>
                  </a:lnTo>
                  <a:lnTo>
                    <a:pt x="385" y="39"/>
                  </a:lnTo>
                  <a:lnTo>
                    <a:pt x="333" y="14"/>
                  </a:lnTo>
                  <a:lnTo>
                    <a:pt x="2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8"/>
            <p:cNvSpPr/>
            <p:nvPr/>
          </p:nvSpPr>
          <p:spPr>
            <a:xfrm>
              <a:off x="2487297" y="1242714"/>
              <a:ext cx="320990" cy="341579"/>
            </a:xfrm>
            <a:custGeom>
              <a:avLst/>
              <a:gdLst/>
              <a:ahLst/>
              <a:cxnLst/>
              <a:rect l="l" t="t" r="r" b="b"/>
              <a:pathLst>
                <a:path w="6392" h="6802" extrusionOk="0">
                  <a:moveTo>
                    <a:pt x="192" y="1"/>
                  </a:moveTo>
                  <a:lnTo>
                    <a:pt x="154" y="14"/>
                  </a:lnTo>
                  <a:lnTo>
                    <a:pt x="103" y="39"/>
                  </a:lnTo>
                  <a:lnTo>
                    <a:pt x="77" y="65"/>
                  </a:lnTo>
                  <a:lnTo>
                    <a:pt x="39" y="103"/>
                  </a:lnTo>
                  <a:lnTo>
                    <a:pt x="13" y="142"/>
                  </a:lnTo>
                  <a:lnTo>
                    <a:pt x="0" y="193"/>
                  </a:lnTo>
                  <a:lnTo>
                    <a:pt x="0" y="244"/>
                  </a:lnTo>
                  <a:lnTo>
                    <a:pt x="0" y="6558"/>
                  </a:lnTo>
                  <a:lnTo>
                    <a:pt x="0" y="6610"/>
                  </a:lnTo>
                  <a:lnTo>
                    <a:pt x="13" y="6661"/>
                  </a:lnTo>
                  <a:lnTo>
                    <a:pt x="39" y="6699"/>
                  </a:lnTo>
                  <a:lnTo>
                    <a:pt x="77" y="6738"/>
                  </a:lnTo>
                  <a:lnTo>
                    <a:pt x="103" y="6763"/>
                  </a:lnTo>
                  <a:lnTo>
                    <a:pt x="154" y="6789"/>
                  </a:lnTo>
                  <a:lnTo>
                    <a:pt x="192" y="6802"/>
                  </a:lnTo>
                  <a:lnTo>
                    <a:pt x="295" y="6802"/>
                  </a:lnTo>
                  <a:lnTo>
                    <a:pt x="333" y="6789"/>
                  </a:lnTo>
                  <a:lnTo>
                    <a:pt x="385" y="6763"/>
                  </a:lnTo>
                  <a:lnTo>
                    <a:pt x="410" y="6738"/>
                  </a:lnTo>
                  <a:lnTo>
                    <a:pt x="449" y="6699"/>
                  </a:lnTo>
                  <a:lnTo>
                    <a:pt x="461" y="6661"/>
                  </a:lnTo>
                  <a:lnTo>
                    <a:pt x="487" y="6610"/>
                  </a:lnTo>
                  <a:lnTo>
                    <a:pt x="487" y="6558"/>
                  </a:lnTo>
                  <a:lnTo>
                    <a:pt x="487" y="3062"/>
                  </a:lnTo>
                  <a:lnTo>
                    <a:pt x="3804" y="5201"/>
                  </a:lnTo>
                  <a:lnTo>
                    <a:pt x="3868" y="5226"/>
                  </a:lnTo>
                  <a:lnTo>
                    <a:pt x="3932" y="5239"/>
                  </a:lnTo>
                  <a:lnTo>
                    <a:pt x="6148" y="5239"/>
                  </a:lnTo>
                  <a:lnTo>
                    <a:pt x="6187" y="5226"/>
                  </a:lnTo>
                  <a:lnTo>
                    <a:pt x="6238" y="5214"/>
                  </a:lnTo>
                  <a:lnTo>
                    <a:pt x="6276" y="5201"/>
                  </a:lnTo>
                  <a:lnTo>
                    <a:pt x="6315" y="5162"/>
                  </a:lnTo>
                  <a:lnTo>
                    <a:pt x="6340" y="5124"/>
                  </a:lnTo>
                  <a:lnTo>
                    <a:pt x="6366" y="5086"/>
                  </a:lnTo>
                  <a:lnTo>
                    <a:pt x="6379" y="5047"/>
                  </a:lnTo>
                  <a:lnTo>
                    <a:pt x="6391" y="4996"/>
                  </a:lnTo>
                  <a:lnTo>
                    <a:pt x="6379" y="4945"/>
                  </a:lnTo>
                  <a:lnTo>
                    <a:pt x="6366" y="4893"/>
                  </a:lnTo>
                  <a:lnTo>
                    <a:pt x="6340" y="4855"/>
                  </a:lnTo>
                  <a:lnTo>
                    <a:pt x="6315" y="4817"/>
                  </a:lnTo>
                  <a:lnTo>
                    <a:pt x="6276" y="4791"/>
                  </a:lnTo>
                  <a:lnTo>
                    <a:pt x="6238" y="4765"/>
                  </a:lnTo>
                  <a:lnTo>
                    <a:pt x="6187" y="4753"/>
                  </a:lnTo>
                  <a:lnTo>
                    <a:pt x="4009" y="4753"/>
                  </a:lnTo>
                  <a:lnTo>
                    <a:pt x="487" y="2486"/>
                  </a:lnTo>
                  <a:lnTo>
                    <a:pt x="487" y="244"/>
                  </a:lnTo>
                  <a:lnTo>
                    <a:pt x="487" y="193"/>
                  </a:lnTo>
                  <a:lnTo>
                    <a:pt x="461" y="142"/>
                  </a:lnTo>
                  <a:lnTo>
                    <a:pt x="449" y="103"/>
                  </a:lnTo>
                  <a:lnTo>
                    <a:pt x="410" y="65"/>
                  </a:lnTo>
                  <a:lnTo>
                    <a:pt x="385" y="39"/>
                  </a:lnTo>
                  <a:lnTo>
                    <a:pt x="333" y="14"/>
                  </a:lnTo>
                  <a:lnTo>
                    <a:pt x="2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8"/>
            <p:cNvSpPr/>
            <p:nvPr/>
          </p:nvSpPr>
          <p:spPr>
            <a:xfrm>
              <a:off x="1692317" y="1302522"/>
              <a:ext cx="504937" cy="224522"/>
            </a:xfrm>
            <a:custGeom>
              <a:avLst/>
              <a:gdLst/>
              <a:ahLst/>
              <a:cxnLst/>
              <a:rect l="l" t="t" r="r" b="b"/>
              <a:pathLst>
                <a:path w="10055" h="4471" extrusionOk="0">
                  <a:moveTo>
                    <a:pt x="206" y="1"/>
                  </a:moveTo>
                  <a:lnTo>
                    <a:pt x="155" y="14"/>
                  </a:lnTo>
                  <a:lnTo>
                    <a:pt x="116" y="39"/>
                  </a:lnTo>
                  <a:lnTo>
                    <a:pt x="78" y="65"/>
                  </a:lnTo>
                  <a:lnTo>
                    <a:pt x="52" y="103"/>
                  </a:lnTo>
                  <a:lnTo>
                    <a:pt x="26" y="142"/>
                  </a:lnTo>
                  <a:lnTo>
                    <a:pt x="14" y="193"/>
                  </a:lnTo>
                  <a:lnTo>
                    <a:pt x="1" y="231"/>
                  </a:lnTo>
                  <a:lnTo>
                    <a:pt x="14" y="283"/>
                  </a:lnTo>
                  <a:lnTo>
                    <a:pt x="26" y="321"/>
                  </a:lnTo>
                  <a:lnTo>
                    <a:pt x="39" y="372"/>
                  </a:lnTo>
                  <a:lnTo>
                    <a:pt x="65" y="411"/>
                  </a:lnTo>
                  <a:lnTo>
                    <a:pt x="103" y="436"/>
                  </a:lnTo>
                  <a:lnTo>
                    <a:pt x="4227" y="3280"/>
                  </a:lnTo>
                  <a:lnTo>
                    <a:pt x="4227" y="4228"/>
                  </a:lnTo>
                  <a:lnTo>
                    <a:pt x="4227" y="4279"/>
                  </a:lnTo>
                  <a:lnTo>
                    <a:pt x="4253" y="4330"/>
                  </a:lnTo>
                  <a:lnTo>
                    <a:pt x="4266" y="4368"/>
                  </a:lnTo>
                  <a:lnTo>
                    <a:pt x="4304" y="4407"/>
                  </a:lnTo>
                  <a:lnTo>
                    <a:pt x="4330" y="4432"/>
                  </a:lnTo>
                  <a:lnTo>
                    <a:pt x="4381" y="4458"/>
                  </a:lnTo>
                  <a:lnTo>
                    <a:pt x="4420" y="4471"/>
                  </a:lnTo>
                  <a:lnTo>
                    <a:pt x="4522" y="4471"/>
                  </a:lnTo>
                  <a:lnTo>
                    <a:pt x="4560" y="4458"/>
                  </a:lnTo>
                  <a:lnTo>
                    <a:pt x="4612" y="4432"/>
                  </a:lnTo>
                  <a:lnTo>
                    <a:pt x="4637" y="4407"/>
                  </a:lnTo>
                  <a:lnTo>
                    <a:pt x="4676" y="4368"/>
                  </a:lnTo>
                  <a:lnTo>
                    <a:pt x="4689" y="4330"/>
                  </a:lnTo>
                  <a:lnTo>
                    <a:pt x="4714" y="4279"/>
                  </a:lnTo>
                  <a:lnTo>
                    <a:pt x="4714" y="4228"/>
                  </a:lnTo>
                  <a:lnTo>
                    <a:pt x="4714" y="3267"/>
                  </a:lnTo>
                  <a:lnTo>
                    <a:pt x="5367" y="2665"/>
                  </a:lnTo>
                  <a:lnTo>
                    <a:pt x="9863" y="2665"/>
                  </a:lnTo>
                  <a:lnTo>
                    <a:pt x="9914" y="2652"/>
                  </a:lnTo>
                  <a:lnTo>
                    <a:pt x="9953" y="2627"/>
                  </a:lnTo>
                  <a:lnTo>
                    <a:pt x="9991" y="2601"/>
                  </a:lnTo>
                  <a:lnTo>
                    <a:pt x="10017" y="2562"/>
                  </a:lnTo>
                  <a:lnTo>
                    <a:pt x="10042" y="2524"/>
                  </a:lnTo>
                  <a:lnTo>
                    <a:pt x="10055" y="2473"/>
                  </a:lnTo>
                  <a:lnTo>
                    <a:pt x="10055" y="2422"/>
                  </a:lnTo>
                  <a:lnTo>
                    <a:pt x="10055" y="2383"/>
                  </a:lnTo>
                  <a:lnTo>
                    <a:pt x="10042" y="2332"/>
                  </a:lnTo>
                  <a:lnTo>
                    <a:pt x="10017" y="2294"/>
                  </a:lnTo>
                  <a:lnTo>
                    <a:pt x="9991" y="2255"/>
                  </a:lnTo>
                  <a:lnTo>
                    <a:pt x="9953" y="2229"/>
                  </a:lnTo>
                  <a:lnTo>
                    <a:pt x="9914" y="2204"/>
                  </a:lnTo>
                  <a:lnTo>
                    <a:pt x="9863" y="2191"/>
                  </a:lnTo>
                  <a:lnTo>
                    <a:pt x="9812" y="2178"/>
                  </a:lnTo>
                  <a:lnTo>
                    <a:pt x="7609" y="2178"/>
                  </a:lnTo>
                  <a:lnTo>
                    <a:pt x="7609" y="1013"/>
                  </a:lnTo>
                  <a:lnTo>
                    <a:pt x="7609" y="962"/>
                  </a:lnTo>
                  <a:lnTo>
                    <a:pt x="7583" y="923"/>
                  </a:lnTo>
                  <a:lnTo>
                    <a:pt x="7570" y="872"/>
                  </a:lnTo>
                  <a:lnTo>
                    <a:pt x="7532" y="846"/>
                  </a:lnTo>
                  <a:lnTo>
                    <a:pt x="7506" y="808"/>
                  </a:lnTo>
                  <a:lnTo>
                    <a:pt x="7455" y="795"/>
                  </a:lnTo>
                  <a:lnTo>
                    <a:pt x="7417" y="769"/>
                  </a:lnTo>
                  <a:lnTo>
                    <a:pt x="7314" y="769"/>
                  </a:lnTo>
                  <a:lnTo>
                    <a:pt x="7276" y="795"/>
                  </a:lnTo>
                  <a:lnTo>
                    <a:pt x="7224" y="808"/>
                  </a:lnTo>
                  <a:lnTo>
                    <a:pt x="7199" y="846"/>
                  </a:lnTo>
                  <a:lnTo>
                    <a:pt x="7160" y="872"/>
                  </a:lnTo>
                  <a:lnTo>
                    <a:pt x="7148" y="923"/>
                  </a:lnTo>
                  <a:lnTo>
                    <a:pt x="7122" y="962"/>
                  </a:lnTo>
                  <a:lnTo>
                    <a:pt x="7122" y="1013"/>
                  </a:lnTo>
                  <a:lnTo>
                    <a:pt x="7122" y="2178"/>
                  </a:lnTo>
                  <a:lnTo>
                    <a:pt x="5265" y="2178"/>
                  </a:lnTo>
                  <a:lnTo>
                    <a:pt x="5226" y="2191"/>
                  </a:lnTo>
                  <a:lnTo>
                    <a:pt x="5188" y="2204"/>
                  </a:lnTo>
                  <a:lnTo>
                    <a:pt x="5137" y="2217"/>
                  </a:lnTo>
                  <a:lnTo>
                    <a:pt x="5111" y="2242"/>
                  </a:lnTo>
                  <a:lnTo>
                    <a:pt x="4445" y="2844"/>
                  </a:lnTo>
                  <a:lnTo>
                    <a:pt x="385" y="39"/>
                  </a:lnTo>
                  <a:lnTo>
                    <a:pt x="347" y="14"/>
                  </a:lnTo>
                  <a:lnTo>
                    <a:pt x="2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8"/>
            <p:cNvSpPr/>
            <p:nvPr/>
          </p:nvSpPr>
          <p:spPr>
            <a:xfrm>
              <a:off x="1692317" y="1647913"/>
              <a:ext cx="93957" cy="24506"/>
            </a:xfrm>
            <a:custGeom>
              <a:avLst/>
              <a:gdLst/>
              <a:ahLst/>
              <a:cxnLst/>
              <a:rect l="l" t="t" r="r" b="b"/>
              <a:pathLst>
                <a:path w="1871" h="488" extrusionOk="0">
                  <a:moveTo>
                    <a:pt x="244" y="1"/>
                  </a:moveTo>
                  <a:lnTo>
                    <a:pt x="193" y="14"/>
                  </a:lnTo>
                  <a:lnTo>
                    <a:pt x="155" y="26"/>
                  </a:lnTo>
                  <a:lnTo>
                    <a:pt x="116" y="52"/>
                  </a:lnTo>
                  <a:lnTo>
                    <a:pt x="78" y="78"/>
                  </a:lnTo>
                  <a:lnTo>
                    <a:pt x="39" y="116"/>
                  </a:lnTo>
                  <a:lnTo>
                    <a:pt x="26" y="154"/>
                  </a:lnTo>
                  <a:lnTo>
                    <a:pt x="14" y="206"/>
                  </a:lnTo>
                  <a:lnTo>
                    <a:pt x="1" y="244"/>
                  </a:lnTo>
                  <a:lnTo>
                    <a:pt x="14" y="295"/>
                  </a:lnTo>
                  <a:lnTo>
                    <a:pt x="26" y="347"/>
                  </a:lnTo>
                  <a:lnTo>
                    <a:pt x="39" y="385"/>
                  </a:lnTo>
                  <a:lnTo>
                    <a:pt x="78" y="423"/>
                  </a:lnTo>
                  <a:lnTo>
                    <a:pt x="116" y="449"/>
                  </a:lnTo>
                  <a:lnTo>
                    <a:pt x="155" y="475"/>
                  </a:lnTo>
                  <a:lnTo>
                    <a:pt x="193" y="487"/>
                  </a:lnTo>
                  <a:lnTo>
                    <a:pt x="1679" y="487"/>
                  </a:lnTo>
                  <a:lnTo>
                    <a:pt x="1730" y="475"/>
                  </a:lnTo>
                  <a:lnTo>
                    <a:pt x="1768" y="449"/>
                  </a:lnTo>
                  <a:lnTo>
                    <a:pt x="1807" y="423"/>
                  </a:lnTo>
                  <a:lnTo>
                    <a:pt x="1832" y="385"/>
                  </a:lnTo>
                  <a:lnTo>
                    <a:pt x="1858" y="347"/>
                  </a:lnTo>
                  <a:lnTo>
                    <a:pt x="1871" y="295"/>
                  </a:lnTo>
                  <a:lnTo>
                    <a:pt x="1871" y="244"/>
                  </a:lnTo>
                  <a:lnTo>
                    <a:pt x="1871" y="206"/>
                  </a:lnTo>
                  <a:lnTo>
                    <a:pt x="1858" y="154"/>
                  </a:lnTo>
                  <a:lnTo>
                    <a:pt x="1832" y="116"/>
                  </a:lnTo>
                  <a:lnTo>
                    <a:pt x="1807" y="78"/>
                  </a:lnTo>
                  <a:lnTo>
                    <a:pt x="1768" y="52"/>
                  </a:lnTo>
                  <a:lnTo>
                    <a:pt x="1730" y="26"/>
                  </a:lnTo>
                  <a:lnTo>
                    <a:pt x="1679" y="14"/>
                  </a:lnTo>
                  <a:lnTo>
                    <a:pt x="1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8"/>
            <p:cNvSpPr/>
            <p:nvPr/>
          </p:nvSpPr>
          <p:spPr>
            <a:xfrm>
              <a:off x="1904583" y="1793290"/>
              <a:ext cx="184650" cy="247673"/>
            </a:xfrm>
            <a:custGeom>
              <a:avLst/>
              <a:gdLst/>
              <a:ahLst/>
              <a:cxnLst/>
              <a:rect l="l" t="t" r="r" b="b"/>
              <a:pathLst>
                <a:path w="3677" h="4932" extrusionOk="0">
                  <a:moveTo>
                    <a:pt x="244" y="0"/>
                  </a:moveTo>
                  <a:lnTo>
                    <a:pt x="193" y="13"/>
                  </a:lnTo>
                  <a:lnTo>
                    <a:pt x="154" y="26"/>
                  </a:lnTo>
                  <a:lnTo>
                    <a:pt x="103" y="52"/>
                  </a:lnTo>
                  <a:lnTo>
                    <a:pt x="77" y="77"/>
                  </a:lnTo>
                  <a:lnTo>
                    <a:pt x="39" y="116"/>
                  </a:lnTo>
                  <a:lnTo>
                    <a:pt x="26" y="154"/>
                  </a:lnTo>
                  <a:lnTo>
                    <a:pt x="0" y="192"/>
                  </a:lnTo>
                  <a:lnTo>
                    <a:pt x="0" y="244"/>
                  </a:lnTo>
                  <a:lnTo>
                    <a:pt x="0" y="4688"/>
                  </a:lnTo>
                  <a:lnTo>
                    <a:pt x="0" y="4739"/>
                  </a:lnTo>
                  <a:lnTo>
                    <a:pt x="26" y="4778"/>
                  </a:lnTo>
                  <a:lnTo>
                    <a:pt x="39" y="4829"/>
                  </a:lnTo>
                  <a:lnTo>
                    <a:pt x="77" y="4867"/>
                  </a:lnTo>
                  <a:lnTo>
                    <a:pt x="103" y="4893"/>
                  </a:lnTo>
                  <a:lnTo>
                    <a:pt x="154" y="4919"/>
                  </a:lnTo>
                  <a:lnTo>
                    <a:pt x="193" y="4931"/>
                  </a:lnTo>
                  <a:lnTo>
                    <a:pt x="295" y="4931"/>
                  </a:lnTo>
                  <a:lnTo>
                    <a:pt x="333" y="4919"/>
                  </a:lnTo>
                  <a:lnTo>
                    <a:pt x="385" y="4893"/>
                  </a:lnTo>
                  <a:lnTo>
                    <a:pt x="410" y="4867"/>
                  </a:lnTo>
                  <a:lnTo>
                    <a:pt x="449" y="4829"/>
                  </a:lnTo>
                  <a:lnTo>
                    <a:pt x="462" y="4778"/>
                  </a:lnTo>
                  <a:lnTo>
                    <a:pt x="487" y="4739"/>
                  </a:lnTo>
                  <a:lnTo>
                    <a:pt x="487" y="4688"/>
                  </a:lnTo>
                  <a:lnTo>
                    <a:pt x="487" y="3228"/>
                  </a:lnTo>
                  <a:lnTo>
                    <a:pt x="3484" y="3228"/>
                  </a:lnTo>
                  <a:lnTo>
                    <a:pt x="3523" y="3215"/>
                  </a:lnTo>
                  <a:lnTo>
                    <a:pt x="3574" y="3190"/>
                  </a:lnTo>
                  <a:lnTo>
                    <a:pt x="3599" y="3164"/>
                  </a:lnTo>
                  <a:lnTo>
                    <a:pt x="3638" y="3125"/>
                  </a:lnTo>
                  <a:lnTo>
                    <a:pt x="3651" y="3087"/>
                  </a:lnTo>
                  <a:lnTo>
                    <a:pt x="3663" y="3036"/>
                  </a:lnTo>
                  <a:lnTo>
                    <a:pt x="3676" y="2997"/>
                  </a:lnTo>
                  <a:lnTo>
                    <a:pt x="3663" y="2946"/>
                  </a:lnTo>
                  <a:lnTo>
                    <a:pt x="3651" y="2895"/>
                  </a:lnTo>
                  <a:lnTo>
                    <a:pt x="3638" y="2856"/>
                  </a:lnTo>
                  <a:lnTo>
                    <a:pt x="3599" y="2818"/>
                  </a:lnTo>
                  <a:lnTo>
                    <a:pt x="3574" y="2792"/>
                  </a:lnTo>
                  <a:lnTo>
                    <a:pt x="3523" y="2767"/>
                  </a:lnTo>
                  <a:lnTo>
                    <a:pt x="3484" y="2754"/>
                  </a:lnTo>
                  <a:lnTo>
                    <a:pt x="487" y="2754"/>
                  </a:lnTo>
                  <a:lnTo>
                    <a:pt x="487" y="244"/>
                  </a:lnTo>
                  <a:lnTo>
                    <a:pt x="487" y="192"/>
                  </a:lnTo>
                  <a:lnTo>
                    <a:pt x="462" y="154"/>
                  </a:lnTo>
                  <a:lnTo>
                    <a:pt x="449" y="116"/>
                  </a:lnTo>
                  <a:lnTo>
                    <a:pt x="410" y="77"/>
                  </a:lnTo>
                  <a:lnTo>
                    <a:pt x="385" y="52"/>
                  </a:lnTo>
                  <a:lnTo>
                    <a:pt x="333" y="26"/>
                  </a:lnTo>
                  <a:lnTo>
                    <a:pt x="295" y="13"/>
                  </a:lnTo>
                  <a:lnTo>
                    <a:pt x="2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8"/>
            <p:cNvSpPr/>
            <p:nvPr/>
          </p:nvSpPr>
          <p:spPr>
            <a:xfrm>
              <a:off x="1771458" y="1514788"/>
              <a:ext cx="290759" cy="290759"/>
            </a:xfrm>
            <a:custGeom>
              <a:avLst/>
              <a:gdLst/>
              <a:ahLst/>
              <a:cxnLst/>
              <a:rect l="l" t="t" r="r" b="b"/>
              <a:pathLst>
                <a:path w="5790" h="5790" extrusionOk="0">
                  <a:moveTo>
                    <a:pt x="2178" y="1"/>
                  </a:moveTo>
                  <a:lnTo>
                    <a:pt x="2178" y="590"/>
                  </a:lnTo>
                  <a:lnTo>
                    <a:pt x="1973" y="667"/>
                  </a:lnTo>
                  <a:lnTo>
                    <a:pt x="1768" y="756"/>
                  </a:lnTo>
                  <a:lnTo>
                    <a:pt x="1358" y="346"/>
                  </a:lnTo>
                  <a:lnTo>
                    <a:pt x="346" y="1358"/>
                  </a:lnTo>
                  <a:lnTo>
                    <a:pt x="756" y="1768"/>
                  </a:lnTo>
                  <a:lnTo>
                    <a:pt x="666" y="1973"/>
                  </a:lnTo>
                  <a:lnTo>
                    <a:pt x="589" y="2191"/>
                  </a:lnTo>
                  <a:lnTo>
                    <a:pt x="0" y="2191"/>
                  </a:lnTo>
                  <a:lnTo>
                    <a:pt x="0" y="3612"/>
                  </a:lnTo>
                  <a:lnTo>
                    <a:pt x="589" y="3612"/>
                  </a:lnTo>
                  <a:lnTo>
                    <a:pt x="666" y="3830"/>
                  </a:lnTo>
                  <a:lnTo>
                    <a:pt x="756" y="4035"/>
                  </a:lnTo>
                  <a:lnTo>
                    <a:pt x="346" y="4445"/>
                  </a:lnTo>
                  <a:lnTo>
                    <a:pt x="1358" y="5457"/>
                  </a:lnTo>
                  <a:lnTo>
                    <a:pt x="1768" y="5034"/>
                  </a:lnTo>
                  <a:lnTo>
                    <a:pt x="1973" y="5136"/>
                  </a:lnTo>
                  <a:lnTo>
                    <a:pt x="2178" y="5213"/>
                  </a:lnTo>
                  <a:lnTo>
                    <a:pt x="2178" y="5790"/>
                  </a:lnTo>
                  <a:lnTo>
                    <a:pt x="3612" y="5790"/>
                  </a:lnTo>
                  <a:lnTo>
                    <a:pt x="3612" y="5213"/>
                  </a:lnTo>
                  <a:lnTo>
                    <a:pt x="3817" y="5136"/>
                  </a:lnTo>
                  <a:lnTo>
                    <a:pt x="4022" y="5034"/>
                  </a:lnTo>
                  <a:lnTo>
                    <a:pt x="4432" y="5457"/>
                  </a:lnTo>
                  <a:lnTo>
                    <a:pt x="5444" y="4445"/>
                  </a:lnTo>
                  <a:lnTo>
                    <a:pt x="5034" y="4035"/>
                  </a:lnTo>
                  <a:lnTo>
                    <a:pt x="5123" y="3830"/>
                  </a:lnTo>
                  <a:lnTo>
                    <a:pt x="5200" y="3612"/>
                  </a:lnTo>
                  <a:lnTo>
                    <a:pt x="5789" y="3612"/>
                  </a:lnTo>
                  <a:lnTo>
                    <a:pt x="5789" y="2191"/>
                  </a:lnTo>
                  <a:lnTo>
                    <a:pt x="5200" y="2191"/>
                  </a:lnTo>
                  <a:lnTo>
                    <a:pt x="5123" y="1973"/>
                  </a:lnTo>
                  <a:lnTo>
                    <a:pt x="5034" y="1768"/>
                  </a:lnTo>
                  <a:lnTo>
                    <a:pt x="5444" y="1358"/>
                  </a:lnTo>
                  <a:lnTo>
                    <a:pt x="4432" y="346"/>
                  </a:lnTo>
                  <a:lnTo>
                    <a:pt x="4022" y="756"/>
                  </a:lnTo>
                  <a:lnTo>
                    <a:pt x="3817" y="667"/>
                  </a:lnTo>
                  <a:lnTo>
                    <a:pt x="3612" y="590"/>
                  </a:lnTo>
                  <a:lnTo>
                    <a:pt x="36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8"/>
            <p:cNvSpPr/>
            <p:nvPr/>
          </p:nvSpPr>
          <p:spPr>
            <a:xfrm>
              <a:off x="2170832" y="1373930"/>
              <a:ext cx="208453" cy="208453"/>
            </a:xfrm>
            <a:custGeom>
              <a:avLst/>
              <a:gdLst/>
              <a:ahLst/>
              <a:cxnLst/>
              <a:rect l="l" t="t" r="r" b="b"/>
              <a:pathLst>
                <a:path w="4151" h="4151" extrusionOk="0">
                  <a:moveTo>
                    <a:pt x="1743" y="1"/>
                  </a:moveTo>
                  <a:lnTo>
                    <a:pt x="1743" y="295"/>
                  </a:lnTo>
                  <a:lnTo>
                    <a:pt x="1602" y="321"/>
                  </a:lnTo>
                  <a:lnTo>
                    <a:pt x="1461" y="372"/>
                  </a:lnTo>
                  <a:lnTo>
                    <a:pt x="1320" y="116"/>
                  </a:lnTo>
                  <a:lnTo>
                    <a:pt x="757" y="449"/>
                  </a:lnTo>
                  <a:lnTo>
                    <a:pt x="897" y="705"/>
                  </a:lnTo>
                  <a:lnTo>
                    <a:pt x="795" y="795"/>
                  </a:lnTo>
                  <a:lnTo>
                    <a:pt x="692" y="910"/>
                  </a:lnTo>
                  <a:lnTo>
                    <a:pt x="436" y="756"/>
                  </a:lnTo>
                  <a:lnTo>
                    <a:pt x="116" y="1320"/>
                  </a:lnTo>
                  <a:lnTo>
                    <a:pt x="372" y="1473"/>
                  </a:lnTo>
                  <a:lnTo>
                    <a:pt x="321" y="1614"/>
                  </a:lnTo>
                  <a:lnTo>
                    <a:pt x="283" y="1755"/>
                  </a:lnTo>
                  <a:lnTo>
                    <a:pt x="1" y="1755"/>
                  </a:lnTo>
                  <a:lnTo>
                    <a:pt x="1" y="2408"/>
                  </a:lnTo>
                  <a:lnTo>
                    <a:pt x="283" y="2408"/>
                  </a:lnTo>
                  <a:lnTo>
                    <a:pt x="321" y="2549"/>
                  </a:lnTo>
                  <a:lnTo>
                    <a:pt x="372" y="2690"/>
                  </a:lnTo>
                  <a:lnTo>
                    <a:pt x="116" y="2831"/>
                  </a:lnTo>
                  <a:lnTo>
                    <a:pt x="436" y="3395"/>
                  </a:lnTo>
                  <a:lnTo>
                    <a:pt x="692" y="3254"/>
                  </a:lnTo>
                  <a:lnTo>
                    <a:pt x="795" y="3356"/>
                  </a:lnTo>
                  <a:lnTo>
                    <a:pt x="897" y="3459"/>
                  </a:lnTo>
                  <a:lnTo>
                    <a:pt x="757" y="3715"/>
                  </a:lnTo>
                  <a:lnTo>
                    <a:pt x="1320" y="4035"/>
                  </a:lnTo>
                  <a:lnTo>
                    <a:pt x="1461" y="3792"/>
                  </a:lnTo>
                  <a:lnTo>
                    <a:pt x="1602" y="3830"/>
                  </a:lnTo>
                  <a:lnTo>
                    <a:pt x="1743" y="3869"/>
                  </a:lnTo>
                  <a:lnTo>
                    <a:pt x="1743" y="4150"/>
                  </a:lnTo>
                  <a:lnTo>
                    <a:pt x="2396" y="4150"/>
                  </a:lnTo>
                  <a:lnTo>
                    <a:pt x="2396" y="3869"/>
                  </a:lnTo>
                  <a:lnTo>
                    <a:pt x="2550" y="3830"/>
                  </a:lnTo>
                  <a:lnTo>
                    <a:pt x="2678" y="3792"/>
                  </a:lnTo>
                  <a:lnTo>
                    <a:pt x="2831" y="4035"/>
                  </a:lnTo>
                  <a:lnTo>
                    <a:pt x="3395" y="3715"/>
                  </a:lnTo>
                  <a:lnTo>
                    <a:pt x="3254" y="3459"/>
                  </a:lnTo>
                  <a:lnTo>
                    <a:pt x="3357" y="3356"/>
                  </a:lnTo>
                  <a:lnTo>
                    <a:pt x="3459" y="3254"/>
                  </a:lnTo>
                  <a:lnTo>
                    <a:pt x="3702" y="3395"/>
                  </a:lnTo>
                  <a:lnTo>
                    <a:pt x="4035" y="2831"/>
                  </a:lnTo>
                  <a:lnTo>
                    <a:pt x="3779" y="2690"/>
                  </a:lnTo>
                  <a:lnTo>
                    <a:pt x="3830" y="2549"/>
                  </a:lnTo>
                  <a:lnTo>
                    <a:pt x="3856" y="2408"/>
                  </a:lnTo>
                  <a:lnTo>
                    <a:pt x="4151" y="2408"/>
                  </a:lnTo>
                  <a:lnTo>
                    <a:pt x="4151" y="1755"/>
                  </a:lnTo>
                  <a:lnTo>
                    <a:pt x="3856" y="1755"/>
                  </a:lnTo>
                  <a:lnTo>
                    <a:pt x="3830" y="1614"/>
                  </a:lnTo>
                  <a:lnTo>
                    <a:pt x="3779" y="1473"/>
                  </a:lnTo>
                  <a:lnTo>
                    <a:pt x="4035" y="1320"/>
                  </a:lnTo>
                  <a:lnTo>
                    <a:pt x="3702" y="756"/>
                  </a:lnTo>
                  <a:lnTo>
                    <a:pt x="3459" y="910"/>
                  </a:lnTo>
                  <a:lnTo>
                    <a:pt x="3357" y="795"/>
                  </a:lnTo>
                  <a:lnTo>
                    <a:pt x="3254" y="705"/>
                  </a:lnTo>
                  <a:lnTo>
                    <a:pt x="3395" y="449"/>
                  </a:lnTo>
                  <a:lnTo>
                    <a:pt x="2831" y="116"/>
                  </a:lnTo>
                  <a:lnTo>
                    <a:pt x="2678" y="372"/>
                  </a:lnTo>
                  <a:lnTo>
                    <a:pt x="2550" y="321"/>
                  </a:lnTo>
                  <a:lnTo>
                    <a:pt x="2396" y="295"/>
                  </a:lnTo>
                  <a:lnTo>
                    <a:pt x="23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8"/>
            <p:cNvSpPr/>
            <p:nvPr/>
          </p:nvSpPr>
          <p:spPr>
            <a:xfrm>
              <a:off x="2311690" y="1572035"/>
              <a:ext cx="375677" cy="380146"/>
            </a:xfrm>
            <a:custGeom>
              <a:avLst/>
              <a:gdLst/>
              <a:ahLst/>
              <a:cxnLst/>
              <a:rect l="l" t="t" r="r" b="b"/>
              <a:pathLst>
                <a:path w="7481" h="7570" extrusionOk="0">
                  <a:moveTo>
                    <a:pt x="2819" y="0"/>
                  </a:moveTo>
                  <a:lnTo>
                    <a:pt x="2819" y="679"/>
                  </a:lnTo>
                  <a:lnTo>
                    <a:pt x="2626" y="743"/>
                  </a:lnTo>
                  <a:lnTo>
                    <a:pt x="2447" y="820"/>
                  </a:lnTo>
                  <a:lnTo>
                    <a:pt x="2281" y="897"/>
                  </a:lnTo>
                  <a:lnTo>
                    <a:pt x="2114" y="987"/>
                  </a:lnTo>
                  <a:lnTo>
                    <a:pt x="1948" y="1076"/>
                  </a:lnTo>
                  <a:lnTo>
                    <a:pt x="1794" y="1192"/>
                  </a:lnTo>
                  <a:lnTo>
                    <a:pt x="1653" y="1307"/>
                  </a:lnTo>
                  <a:lnTo>
                    <a:pt x="1512" y="1435"/>
                  </a:lnTo>
                  <a:lnTo>
                    <a:pt x="923" y="1089"/>
                  </a:lnTo>
                  <a:lnTo>
                    <a:pt x="1" y="2703"/>
                  </a:lnTo>
                  <a:lnTo>
                    <a:pt x="577" y="3036"/>
                  </a:lnTo>
                  <a:lnTo>
                    <a:pt x="539" y="3215"/>
                  </a:lnTo>
                  <a:lnTo>
                    <a:pt x="513" y="3407"/>
                  </a:lnTo>
                  <a:lnTo>
                    <a:pt x="487" y="3599"/>
                  </a:lnTo>
                  <a:lnTo>
                    <a:pt x="487" y="3792"/>
                  </a:lnTo>
                  <a:lnTo>
                    <a:pt x="487" y="3984"/>
                  </a:lnTo>
                  <a:lnTo>
                    <a:pt x="513" y="4176"/>
                  </a:lnTo>
                  <a:lnTo>
                    <a:pt x="539" y="4355"/>
                  </a:lnTo>
                  <a:lnTo>
                    <a:pt x="577" y="4534"/>
                  </a:lnTo>
                  <a:lnTo>
                    <a:pt x="1" y="4880"/>
                  </a:lnTo>
                  <a:lnTo>
                    <a:pt x="923" y="6481"/>
                  </a:lnTo>
                  <a:lnTo>
                    <a:pt x="1512" y="6148"/>
                  </a:lnTo>
                  <a:lnTo>
                    <a:pt x="1653" y="6276"/>
                  </a:lnTo>
                  <a:lnTo>
                    <a:pt x="1794" y="6392"/>
                  </a:lnTo>
                  <a:lnTo>
                    <a:pt x="1948" y="6494"/>
                  </a:lnTo>
                  <a:lnTo>
                    <a:pt x="2114" y="6596"/>
                  </a:lnTo>
                  <a:lnTo>
                    <a:pt x="2281" y="6686"/>
                  </a:lnTo>
                  <a:lnTo>
                    <a:pt x="2447" y="6763"/>
                  </a:lnTo>
                  <a:lnTo>
                    <a:pt x="2626" y="6827"/>
                  </a:lnTo>
                  <a:lnTo>
                    <a:pt x="2819" y="6891"/>
                  </a:lnTo>
                  <a:lnTo>
                    <a:pt x="2819" y="7570"/>
                  </a:lnTo>
                  <a:lnTo>
                    <a:pt x="4663" y="7570"/>
                  </a:lnTo>
                  <a:lnTo>
                    <a:pt x="4663" y="6891"/>
                  </a:lnTo>
                  <a:lnTo>
                    <a:pt x="4855" y="6827"/>
                  </a:lnTo>
                  <a:lnTo>
                    <a:pt x="5021" y="6763"/>
                  </a:lnTo>
                  <a:lnTo>
                    <a:pt x="5201" y="6686"/>
                  </a:lnTo>
                  <a:lnTo>
                    <a:pt x="5367" y="6596"/>
                  </a:lnTo>
                  <a:lnTo>
                    <a:pt x="5534" y="6494"/>
                  </a:lnTo>
                  <a:lnTo>
                    <a:pt x="5687" y="6392"/>
                  </a:lnTo>
                  <a:lnTo>
                    <a:pt x="5828" y="6276"/>
                  </a:lnTo>
                  <a:lnTo>
                    <a:pt x="5969" y="6148"/>
                  </a:lnTo>
                  <a:lnTo>
                    <a:pt x="6558" y="6481"/>
                  </a:lnTo>
                  <a:lnTo>
                    <a:pt x="7481" y="4880"/>
                  </a:lnTo>
                  <a:lnTo>
                    <a:pt x="6891" y="4534"/>
                  </a:lnTo>
                  <a:lnTo>
                    <a:pt x="6930" y="4355"/>
                  </a:lnTo>
                  <a:lnTo>
                    <a:pt x="6968" y="4176"/>
                  </a:lnTo>
                  <a:lnTo>
                    <a:pt x="6981" y="3984"/>
                  </a:lnTo>
                  <a:lnTo>
                    <a:pt x="6994" y="3792"/>
                  </a:lnTo>
                  <a:lnTo>
                    <a:pt x="6981" y="3599"/>
                  </a:lnTo>
                  <a:lnTo>
                    <a:pt x="6968" y="3407"/>
                  </a:lnTo>
                  <a:lnTo>
                    <a:pt x="6930" y="3215"/>
                  </a:lnTo>
                  <a:lnTo>
                    <a:pt x="6891" y="3036"/>
                  </a:lnTo>
                  <a:lnTo>
                    <a:pt x="7481" y="2703"/>
                  </a:lnTo>
                  <a:lnTo>
                    <a:pt x="6558" y="1089"/>
                  </a:lnTo>
                  <a:lnTo>
                    <a:pt x="5969" y="1435"/>
                  </a:lnTo>
                  <a:lnTo>
                    <a:pt x="5828" y="1307"/>
                  </a:lnTo>
                  <a:lnTo>
                    <a:pt x="5687" y="1192"/>
                  </a:lnTo>
                  <a:lnTo>
                    <a:pt x="5534" y="1076"/>
                  </a:lnTo>
                  <a:lnTo>
                    <a:pt x="5367" y="987"/>
                  </a:lnTo>
                  <a:lnTo>
                    <a:pt x="5201" y="897"/>
                  </a:lnTo>
                  <a:lnTo>
                    <a:pt x="5021" y="820"/>
                  </a:lnTo>
                  <a:lnTo>
                    <a:pt x="4855" y="743"/>
                  </a:lnTo>
                  <a:lnTo>
                    <a:pt x="4663" y="679"/>
                  </a:lnTo>
                  <a:lnTo>
                    <a:pt x="46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8"/>
            <p:cNvSpPr/>
            <p:nvPr/>
          </p:nvSpPr>
          <p:spPr>
            <a:xfrm>
              <a:off x="2033841" y="1325069"/>
              <a:ext cx="56645" cy="56645"/>
            </a:xfrm>
            <a:custGeom>
              <a:avLst/>
              <a:gdLst/>
              <a:ahLst/>
              <a:cxnLst/>
              <a:rect l="l" t="t" r="r" b="b"/>
              <a:pathLst>
                <a:path w="1128" h="1128" extrusionOk="0">
                  <a:moveTo>
                    <a:pt x="564" y="0"/>
                  </a:moveTo>
                  <a:lnTo>
                    <a:pt x="449" y="13"/>
                  </a:lnTo>
                  <a:lnTo>
                    <a:pt x="347" y="39"/>
                  </a:lnTo>
                  <a:lnTo>
                    <a:pt x="244" y="90"/>
                  </a:lnTo>
                  <a:lnTo>
                    <a:pt x="167" y="167"/>
                  </a:lnTo>
                  <a:lnTo>
                    <a:pt x="90" y="244"/>
                  </a:lnTo>
                  <a:lnTo>
                    <a:pt x="39" y="346"/>
                  </a:lnTo>
                  <a:lnTo>
                    <a:pt x="14" y="448"/>
                  </a:lnTo>
                  <a:lnTo>
                    <a:pt x="1" y="564"/>
                  </a:lnTo>
                  <a:lnTo>
                    <a:pt x="14" y="679"/>
                  </a:lnTo>
                  <a:lnTo>
                    <a:pt x="39" y="781"/>
                  </a:lnTo>
                  <a:lnTo>
                    <a:pt x="90" y="884"/>
                  </a:lnTo>
                  <a:lnTo>
                    <a:pt x="167" y="961"/>
                  </a:lnTo>
                  <a:lnTo>
                    <a:pt x="244" y="1038"/>
                  </a:lnTo>
                  <a:lnTo>
                    <a:pt x="347" y="1089"/>
                  </a:lnTo>
                  <a:lnTo>
                    <a:pt x="449" y="1114"/>
                  </a:lnTo>
                  <a:lnTo>
                    <a:pt x="564" y="1127"/>
                  </a:lnTo>
                  <a:lnTo>
                    <a:pt x="680" y="1114"/>
                  </a:lnTo>
                  <a:lnTo>
                    <a:pt x="782" y="1089"/>
                  </a:lnTo>
                  <a:lnTo>
                    <a:pt x="885" y="1038"/>
                  </a:lnTo>
                  <a:lnTo>
                    <a:pt x="961" y="961"/>
                  </a:lnTo>
                  <a:lnTo>
                    <a:pt x="1038" y="884"/>
                  </a:lnTo>
                  <a:lnTo>
                    <a:pt x="1089" y="781"/>
                  </a:lnTo>
                  <a:lnTo>
                    <a:pt x="1115" y="679"/>
                  </a:lnTo>
                  <a:lnTo>
                    <a:pt x="1128" y="564"/>
                  </a:lnTo>
                  <a:lnTo>
                    <a:pt x="1115" y="448"/>
                  </a:lnTo>
                  <a:lnTo>
                    <a:pt x="1089" y="346"/>
                  </a:lnTo>
                  <a:lnTo>
                    <a:pt x="1038" y="244"/>
                  </a:lnTo>
                  <a:lnTo>
                    <a:pt x="961" y="167"/>
                  </a:lnTo>
                  <a:lnTo>
                    <a:pt x="885" y="90"/>
                  </a:lnTo>
                  <a:lnTo>
                    <a:pt x="782" y="39"/>
                  </a:lnTo>
                  <a:lnTo>
                    <a:pt x="680" y="13"/>
                  </a:lnTo>
                  <a:lnTo>
                    <a:pt x="5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8"/>
            <p:cNvSpPr/>
            <p:nvPr/>
          </p:nvSpPr>
          <p:spPr>
            <a:xfrm>
              <a:off x="1676248" y="1631843"/>
              <a:ext cx="56645" cy="57298"/>
            </a:xfrm>
            <a:custGeom>
              <a:avLst/>
              <a:gdLst/>
              <a:ahLst/>
              <a:cxnLst/>
              <a:rect l="l" t="t" r="r" b="b"/>
              <a:pathLst>
                <a:path w="1128" h="1141" extrusionOk="0">
                  <a:moveTo>
                    <a:pt x="564" y="1"/>
                  </a:moveTo>
                  <a:lnTo>
                    <a:pt x="449" y="13"/>
                  </a:lnTo>
                  <a:lnTo>
                    <a:pt x="346" y="52"/>
                  </a:lnTo>
                  <a:lnTo>
                    <a:pt x="244" y="103"/>
                  </a:lnTo>
                  <a:lnTo>
                    <a:pt x="167" y="167"/>
                  </a:lnTo>
                  <a:lnTo>
                    <a:pt x="90" y="257"/>
                  </a:lnTo>
                  <a:lnTo>
                    <a:pt x="39" y="346"/>
                  </a:lnTo>
                  <a:lnTo>
                    <a:pt x="13" y="449"/>
                  </a:lnTo>
                  <a:lnTo>
                    <a:pt x="1" y="564"/>
                  </a:lnTo>
                  <a:lnTo>
                    <a:pt x="13" y="679"/>
                  </a:lnTo>
                  <a:lnTo>
                    <a:pt x="39" y="795"/>
                  </a:lnTo>
                  <a:lnTo>
                    <a:pt x="90" y="884"/>
                  </a:lnTo>
                  <a:lnTo>
                    <a:pt x="167" y="974"/>
                  </a:lnTo>
                  <a:lnTo>
                    <a:pt x="244" y="1038"/>
                  </a:lnTo>
                  <a:lnTo>
                    <a:pt x="346" y="1089"/>
                  </a:lnTo>
                  <a:lnTo>
                    <a:pt x="449" y="1128"/>
                  </a:lnTo>
                  <a:lnTo>
                    <a:pt x="564" y="1140"/>
                  </a:lnTo>
                  <a:lnTo>
                    <a:pt x="679" y="1128"/>
                  </a:lnTo>
                  <a:lnTo>
                    <a:pt x="782" y="1089"/>
                  </a:lnTo>
                  <a:lnTo>
                    <a:pt x="884" y="1038"/>
                  </a:lnTo>
                  <a:lnTo>
                    <a:pt x="961" y="974"/>
                  </a:lnTo>
                  <a:lnTo>
                    <a:pt x="1038" y="884"/>
                  </a:lnTo>
                  <a:lnTo>
                    <a:pt x="1089" y="795"/>
                  </a:lnTo>
                  <a:lnTo>
                    <a:pt x="1128" y="679"/>
                  </a:lnTo>
                  <a:lnTo>
                    <a:pt x="1128" y="564"/>
                  </a:lnTo>
                  <a:lnTo>
                    <a:pt x="1128" y="449"/>
                  </a:lnTo>
                  <a:lnTo>
                    <a:pt x="1089" y="346"/>
                  </a:lnTo>
                  <a:lnTo>
                    <a:pt x="1038" y="257"/>
                  </a:lnTo>
                  <a:lnTo>
                    <a:pt x="961" y="167"/>
                  </a:lnTo>
                  <a:lnTo>
                    <a:pt x="884" y="103"/>
                  </a:lnTo>
                  <a:lnTo>
                    <a:pt x="782" y="52"/>
                  </a:lnTo>
                  <a:lnTo>
                    <a:pt x="679" y="13"/>
                  </a:lnTo>
                  <a:lnTo>
                    <a:pt x="5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8"/>
            <p:cNvSpPr/>
            <p:nvPr/>
          </p:nvSpPr>
          <p:spPr>
            <a:xfrm>
              <a:off x="2048655" y="1914865"/>
              <a:ext cx="56645" cy="57248"/>
            </a:xfrm>
            <a:custGeom>
              <a:avLst/>
              <a:gdLst/>
              <a:ahLst/>
              <a:cxnLst/>
              <a:rect l="l" t="t" r="r" b="b"/>
              <a:pathLst>
                <a:path w="1128" h="1140" extrusionOk="0">
                  <a:moveTo>
                    <a:pt x="564" y="0"/>
                  </a:moveTo>
                  <a:lnTo>
                    <a:pt x="449" y="13"/>
                  </a:lnTo>
                  <a:lnTo>
                    <a:pt x="346" y="51"/>
                  </a:lnTo>
                  <a:lnTo>
                    <a:pt x="244" y="102"/>
                  </a:lnTo>
                  <a:lnTo>
                    <a:pt x="167" y="167"/>
                  </a:lnTo>
                  <a:lnTo>
                    <a:pt x="90" y="256"/>
                  </a:lnTo>
                  <a:lnTo>
                    <a:pt x="39" y="346"/>
                  </a:lnTo>
                  <a:lnTo>
                    <a:pt x="13" y="461"/>
                  </a:lnTo>
                  <a:lnTo>
                    <a:pt x="0" y="576"/>
                  </a:lnTo>
                  <a:lnTo>
                    <a:pt x="13" y="679"/>
                  </a:lnTo>
                  <a:lnTo>
                    <a:pt x="39" y="794"/>
                  </a:lnTo>
                  <a:lnTo>
                    <a:pt x="90" y="884"/>
                  </a:lnTo>
                  <a:lnTo>
                    <a:pt x="167" y="973"/>
                  </a:lnTo>
                  <a:lnTo>
                    <a:pt x="244" y="1037"/>
                  </a:lnTo>
                  <a:lnTo>
                    <a:pt x="346" y="1089"/>
                  </a:lnTo>
                  <a:lnTo>
                    <a:pt x="449" y="1127"/>
                  </a:lnTo>
                  <a:lnTo>
                    <a:pt x="564" y="1140"/>
                  </a:lnTo>
                  <a:lnTo>
                    <a:pt x="679" y="1127"/>
                  </a:lnTo>
                  <a:lnTo>
                    <a:pt x="782" y="1089"/>
                  </a:lnTo>
                  <a:lnTo>
                    <a:pt x="884" y="1037"/>
                  </a:lnTo>
                  <a:lnTo>
                    <a:pt x="961" y="973"/>
                  </a:lnTo>
                  <a:lnTo>
                    <a:pt x="1038" y="884"/>
                  </a:lnTo>
                  <a:lnTo>
                    <a:pt x="1089" y="794"/>
                  </a:lnTo>
                  <a:lnTo>
                    <a:pt x="1115" y="679"/>
                  </a:lnTo>
                  <a:lnTo>
                    <a:pt x="1127" y="576"/>
                  </a:lnTo>
                  <a:lnTo>
                    <a:pt x="1115" y="461"/>
                  </a:lnTo>
                  <a:lnTo>
                    <a:pt x="1089" y="346"/>
                  </a:lnTo>
                  <a:lnTo>
                    <a:pt x="1038" y="256"/>
                  </a:lnTo>
                  <a:lnTo>
                    <a:pt x="961" y="167"/>
                  </a:lnTo>
                  <a:lnTo>
                    <a:pt x="884" y="102"/>
                  </a:lnTo>
                  <a:lnTo>
                    <a:pt x="782" y="51"/>
                  </a:lnTo>
                  <a:lnTo>
                    <a:pt x="679" y="13"/>
                  </a:lnTo>
                  <a:lnTo>
                    <a:pt x="5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8"/>
            <p:cNvSpPr/>
            <p:nvPr/>
          </p:nvSpPr>
          <p:spPr>
            <a:xfrm>
              <a:off x="2235159" y="1943137"/>
              <a:ext cx="57298" cy="56645"/>
            </a:xfrm>
            <a:custGeom>
              <a:avLst/>
              <a:gdLst/>
              <a:ahLst/>
              <a:cxnLst/>
              <a:rect l="l" t="t" r="r" b="b"/>
              <a:pathLst>
                <a:path w="1141" h="1128" extrusionOk="0">
                  <a:moveTo>
                    <a:pt x="577" y="1"/>
                  </a:moveTo>
                  <a:lnTo>
                    <a:pt x="462" y="13"/>
                  </a:lnTo>
                  <a:lnTo>
                    <a:pt x="346" y="39"/>
                  </a:lnTo>
                  <a:lnTo>
                    <a:pt x="257" y="90"/>
                  </a:lnTo>
                  <a:lnTo>
                    <a:pt x="167" y="167"/>
                  </a:lnTo>
                  <a:lnTo>
                    <a:pt x="103" y="244"/>
                  </a:lnTo>
                  <a:lnTo>
                    <a:pt x="52" y="346"/>
                  </a:lnTo>
                  <a:lnTo>
                    <a:pt x="13" y="449"/>
                  </a:lnTo>
                  <a:lnTo>
                    <a:pt x="1" y="564"/>
                  </a:lnTo>
                  <a:lnTo>
                    <a:pt x="13" y="679"/>
                  </a:lnTo>
                  <a:lnTo>
                    <a:pt x="52" y="782"/>
                  </a:lnTo>
                  <a:lnTo>
                    <a:pt x="103" y="884"/>
                  </a:lnTo>
                  <a:lnTo>
                    <a:pt x="167" y="961"/>
                  </a:lnTo>
                  <a:lnTo>
                    <a:pt x="257" y="1038"/>
                  </a:lnTo>
                  <a:lnTo>
                    <a:pt x="346" y="1089"/>
                  </a:lnTo>
                  <a:lnTo>
                    <a:pt x="462" y="1128"/>
                  </a:lnTo>
                  <a:lnTo>
                    <a:pt x="692" y="1128"/>
                  </a:lnTo>
                  <a:lnTo>
                    <a:pt x="795" y="1089"/>
                  </a:lnTo>
                  <a:lnTo>
                    <a:pt x="884" y="1038"/>
                  </a:lnTo>
                  <a:lnTo>
                    <a:pt x="974" y="961"/>
                  </a:lnTo>
                  <a:lnTo>
                    <a:pt x="1038" y="884"/>
                  </a:lnTo>
                  <a:lnTo>
                    <a:pt x="1089" y="782"/>
                  </a:lnTo>
                  <a:lnTo>
                    <a:pt x="1128" y="679"/>
                  </a:lnTo>
                  <a:lnTo>
                    <a:pt x="1141" y="564"/>
                  </a:lnTo>
                  <a:lnTo>
                    <a:pt x="1128" y="449"/>
                  </a:lnTo>
                  <a:lnTo>
                    <a:pt x="1089" y="346"/>
                  </a:lnTo>
                  <a:lnTo>
                    <a:pt x="1038" y="244"/>
                  </a:lnTo>
                  <a:lnTo>
                    <a:pt x="974" y="167"/>
                  </a:lnTo>
                  <a:lnTo>
                    <a:pt x="884" y="90"/>
                  </a:lnTo>
                  <a:lnTo>
                    <a:pt x="795" y="39"/>
                  </a:lnTo>
                  <a:lnTo>
                    <a:pt x="692" y="13"/>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8"/>
            <p:cNvSpPr/>
            <p:nvPr/>
          </p:nvSpPr>
          <p:spPr>
            <a:xfrm>
              <a:off x="2156721" y="1733482"/>
              <a:ext cx="57248" cy="57298"/>
            </a:xfrm>
            <a:custGeom>
              <a:avLst/>
              <a:gdLst/>
              <a:ahLst/>
              <a:cxnLst/>
              <a:rect l="l" t="t" r="r" b="b"/>
              <a:pathLst>
                <a:path w="1140" h="1141" extrusionOk="0">
                  <a:moveTo>
                    <a:pt x="564" y="0"/>
                  </a:moveTo>
                  <a:lnTo>
                    <a:pt x="461" y="13"/>
                  </a:lnTo>
                  <a:lnTo>
                    <a:pt x="346" y="51"/>
                  </a:lnTo>
                  <a:lnTo>
                    <a:pt x="256" y="103"/>
                  </a:lnTo>
                  <a:lnTo>
                    <a:pt x="167" y="167"/>
                  </a:lnTo>
                  <a:lnTo>
                    <a:pt x="103" y="256"/>
                  </a:lnTo>
                  <a:lnTo>
                    <a:pt x="51" y="346"/>
                  </a:lnTo>
                  <a:lnTo>
                    <a:pt x="13" y="461"/>
                  </a:lnTo>
                  <a:lnTo>
                    <a:pt x="0" y="577"/>
                  </a:lnTo>
                  <a:lnTo>
                    <a:pt x="13" y="692"/>
                  </a:lnTo>
                  <a:lnTo>
                    <a:pt x="51" y="794"/>
                  </a:lnTo>
                  <a:lnTo>
                    <a:pt x="103" y="884"/>
                  </a:lnTo>
                  <a:lnTo>
                    <a:pt x="167" y="974"/>
                  </a:lnTo>
                  <a:lnTo>
                    <a:pt x="256" y="1038"/>
                  </a:lnTo>
                  <a:lnTo>
                    <a:pt x="346" y="1102"/>
                  </a:lnTo>
                  <a:lnTo>
                    <a:pt x="461" y="1127"/>
                  </a:lnTo>
                  <a:lnTo>
                    <a:pt x="564" y="1140"/>
                  </a:lnTo>
                  <a:lnTo>
                    <a:pt x="679" y="1127"/>
                  </a:lnTo>
                  <a:lnTo>
                    <a:pt x="794" y="1102"/>
                  </a:lnTo>
                  <a:lnTo>
                    <a:pt x="884" y="1038"/>
                  </a:lnTo>
                  <a:lnTo>
                    <a:pt x="973" y="974"/>
                  </a:lnTo>
                  <a:lnTo>
                    <a:pt x="1038" y="884"/>
                  </a:lnTo>
                  <a:lnTo>
                    <a:pt x="1089" y="794"/>
                  </a:lnTo>
                  <a:lnTo>
                    <a:pt x="1127" y="692"/>
                  </a:lnTo>
                  <a:lnTo>
                    <a:pt x="1140" y="577"/>
                  </a:lnTo>
                  <a:lnTo>
                    <a:pt x="1127" y="461"/>
                  </a:lnTo>
                  <a:lnTo>
                    <a:pt x="1089" y="346"/>
                  </a:lnTo>
                  <a:lnTo>
                    <a:pt x="1038" y="256"/>
                  </a:lnTo>
                  <a:lnTo>
                    <a:pt x="973" y="167"/>
                  </a:lnTo>
                  <a:lnTo>
                    <a:pt x="884" y="103"/>
                  </a:lnTo>
                  <a:lnTo>
                    <a:pt x="794" y="51"/>
                  </a:lnTo>
                  <a:lnTo>
                    <a:pt x="679" y="13"/>
                  </a:lnTo>
                  <a:lnTo>
                    <a:pt x="5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8"/>
            <p:cNvSpPr/>
            <p:nvPr/>
          </p:nvSpPr>
          <p:spPr>
            <a:xfrm>
              <a:off x="2686005" y="1603571"/>
              <a:ext cx="57298" cy="56645"/>
            </a:xfrm>
            <a:custGeom>
              <a:avLst/>
              <a:gdLst/>
              <a:ahLst/>
              <a:cxnLst/>
              <a:rect l="l" t="t" r="r" b="b"/>
              <a:pathLst>
                <a:path w="1141" h="1128" extrusionOk="0">
                  <a:moveTo>
                    <a:pt x="565" y="0"/>
                  </a:moveTo>
                  <a:lnTo>
                    <a:pt x="462" y="13"/>
                  </a:lnTo>
                  <a:lnTo>
                    <a:pt x="347" y="38"/>
                  </a:lnTo>
                  <a:lnTo>
                    <a:pt x="257" y="90"/>
                  </a:lnTo>
                  <a:lnTo>
                    <a:pt x="167" y="167"/>
                  </a:lnTo>
                  <a:lnTo>
                    <a:pt x="103" y="243"/>
                  </a:lnTo>
                  <a:lnTo>
                    <a:pt x="52" y="346"/>
                  </a:lnTo>
                  <a:lnTo>
                    <a:pt x="14" y="448"/>
                  </a:lnTo>
                  <a:lnTo>
                    <a:pt x="1" y="564"/>
                  </a:lnTo>
                  <a:lnTo>
                    <a:pt x="14" y="679"/>
                  </a:lnTo>
                  <a:lnTo>
                    <a:pt x="52" y="781"/>
                  </a:lnTo>
                  <a:lnTo>
                    <a:pt x="103" y="884"/>
                  </a:lnTo>
                  <a:lnTo>
                    <a:pt x="167" y="973"/>
                  </a:lnTo>
                  <a:lnTo>
                    <a:pt x="257" y="1037"/>
                  </a:lnTo>
                  <a:lnTo>
                    <a:pt x="347" y="1089"/>
                  </a:lnTo>
                  <a:lnTo>
                    <a:pt x="462" y="1127"/>
                  </a:lnTo>
                  <a:lnTo>
                    <a:pt x="680" y="1127"/>
                  </a:lnTo>
                  <a:lnTo>
                    <a:pt x="795" y="1089"/>
                  </a:lnTo>
                  <a:lnTo>
                    <a:pt x="885" y="1037"/>
                  </a:lnTo>
                  <a:lnTo>
                    <a:pt x="974" y="973"/>
                  </a:lnTo>
                  <a:lnTo>
                    <a:pt x="1038" y="884"/>
                  </a:lnTo>
                  <a:lnTo>
                    <a:pt x="1090" y="781"/>
                  </a:lnTo>
                  <a:lnTo>
                    <a:pt x="1128" y="679"/>
                  </a:lnTo>
                  <a:lnTo>
                    <a:pt x="1141" y="564"/>
                  </a:lnTo>
                  <a:lnTo>
                    <a:pt x="1128" y="448"/>
                  </a:lnTo>
                  <a:lnTo>
                    <a:pt x="1090" y="346"/>
                  </a:lnTo>
                  <a:lnTo>
                    <a:pt x="1038" y="243"/>
                  </a:lnTo>
                  <a:lnTo>
                    <a:pt x="974" y="167"/>
                  </a:lnTo>
                  <a:lnTo>
                    <a:pt x="885" y="90"/>
                  </a:lnTo>
                  <a:lnTo>
                    <a:pt x="795" y="38"/>
                  </a:lnTo>
                  <a:lnTo>
                    <a:pt x="680" y="13"/>
                  </a:lnTo>
                  <a:lnTo>
                    <a:pt x="5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8"/>
            <p:cNvSpPr/>
            <p:nvPr/>
          </p:nvSpPr>
          <p:spPr>
            <a:xfrm>
              <a:off x="1819667" y="1563649"/>
              <a:ext cx="194292" cy="193689"/>
            </a:xfrm>
            <a:custGeom>
              <a:avLst/>
              <a:gdLst/>
              <a:ahLst/>
              <a:cxnLst/>
              <a:rect l="l" t="t" r="r" b="b"/>
              <a:pathLst>
                <a:path w="3869" h="3857" extrusionOk="0">
                  <a:moveTo>
                    <a:pt x="1935" y="1"/>
                  </a:moveTo>
                  <a:lnTo>
                    <a:pt x="1743" y="14"/>
                  </a:lnTo>
                  <a:lnTo>
                    <a:pt x="1551" y="39"/>
                  </a:lnTo>
                  <a:lnTo>
                    <a:pt x="1358" y="91"/>
                  </a:lnTo>
                  <a:lnTo>
                    <a:pt x="1179" y="155"/>
                  </a:lnTo>
                  <a:lnTo>
                    <a:pt x="1013" y="231"/>
                  </a:lnTo>
                  <a:lnTo>
                    <a:pt x="859" y="321"/>
                  </a:lnTo>
                  <a:lnTo>
                    <a:pt x="705" y="436"/>
                  </a:lnTo>
                  <a:lnTo>
                    <a:pt x="577" y="564"/>
                  </a:lnTo>
                  <a:lnTo>
                    <a:pt x="449" y="705"/>
                  </a:lnTo>
                  <a:lnTo>
                    <a:pt x="334" y="846"/>
                  </a:lnTo>
                  <a:lnTo>
                    <a:pt x="244" y="1013"/>
                  </a:lnTo>
                  <a:lnTo>
                    <a:pt x="154" y="1179"/>
                  </a:lnTo>
                  <a:lnTo>
                    <a:pt x="90" y="1359"/>
                  </a:lnTo>
                  <a:lnTo>
                    <a:pt x="39" y="1538"/>
                  </a:lnTo>
                  <a:lnTo>
                    <a:pt x="14" y="1730"/>
                  </a:lnTo>
                  <a:lnTo>
                    <a:pt x="1" y="1922"/>
                  </a:lnTo>
                  <a:lnTo>
                    <a:pt x="14" y="2127"/>
                  </a:lnTo>
                  <a:lnTo>
                    <a:pt x="39" y="2319"/>
                  </a:lnTo>
                  <a:lnTo>
                    <a:pt x="90" y="2498"/>
                  </a:lnTo>
                  <a:lnTo>
                    <a:pt x="154" y="2678"/>
                  </a:lnTo>
                  <a:lnTo>
                    <a:pt x="244" y="2844"/>
                  </a:lnTo>
                  <a:lnTo>
                    <a:pt x="334" y="3011"/>
                  </a:lnTo>
                  <a:lnTo>
                    <a:pt x="449" y="3152"/>
                  </a:lnTo>
                  <a:lnTo>
                    <a:pt x="577" y="3293"/>
                  </a:lnTo>
                  <a:lnTo>
                    <a:pt x="705" y="3421"/>
                  </a:lnTo>
                  <a:lnTo>
                    <a:pt x="859" y="3523"/>
                  </a:lnTo>
                  <a:lnTo>
                    <a:pt x="1013" y="3626"/>
                  </a:lnTo>
                  <a:lnTo>
                    <a:pt x="1179" y="3702"/>
                  </a:lnTo>
                  <a:lnTo>
                    <a:pt x="1358" y="3766"/>
                  </a:lnTo>
                  <a:lnTo>
                    <a:pt x="1551" y="3818"/>
                  </a:lnTo>
                  <a:lnTo>
                    <a:pt x="1743" y="3843"/>
                  </a:lnTo>
                  <a:lnTo>
                    <a:pt x="1935" y="3856"/>
                  </a:lnTo>
                  <a:lnTo>
                    <a:pt x="2127" y="3843"/>
                  </a:lnTo>
                  <a:lnTo>
                    <a:pt x="2319" y="3818"/>
                  </a:lnTo>
                  <a:lnTo>
                    <a:pt x="2511" y="3766"/>
                  </a:lnTo>
                  <a:lnTo>
                    <a:pt x="2690" y="3702"/>
                  </a:lnTo>
                  <a:lnTo>
                    <a:pt x="2857" y="3626"/>
                  </a:lnTo>
                  <a:lnTo>
                    <a:pt x="3011" y="3523"/>
                  </a:lnTo>
                  <a:lnTo>
                    <a:pt x="3164" y="3421"/>
                  </a:lnTo>
                  <a:lnTo>
                    <a:pt x="3292" y="3293"/>
                  </a:lnTo>
                  <a:lnTo>
                    <a:pt x="3420" y="3152"/>
                  </a:lnTo>
                  <a:lnTo>
                    <a:pt x="3536" y="3011"/>
                  </a:lnTo>
                  <a:lnTo>
                    <a:pt x="3625" y="2844"/>
                  </a:lnTo>
                  <a:lnTo>
                    <a:pt x="3715" y="2678"/>
                  </a:lnTo>
                  <a:lnTo>
                    <a:pt x="3779" y="2498"/>
                  </a:lnTo>
                  <a:lnTo>
                    <a:pt x="3830" y="2319"/>
                  </a:lnTo>
                  <a:lnTo>
                    <a:pt x="3856" y="2127"/>
                  </a:lnTo>
                  <a:lnTo>
                    <a:pt x="3869" y="1922"/>
                  </a:lnTo>
                  <a:lnTo>
                    <a:pt x="3856" y="1730"/>
                  </a:lnTo>
                  <a:lnTo>
                    <a:pt x="3830" y="1538"/>
                  </a:lnTo>
                  <a:lnTo>
                    <a:pt x="3779" y="1359"/>
                  </a:lnTo>
                  <a:lnTo>
                    <a:pt x="3715" y="1179"/>
                  </a:lnTo>
                  <a:lnTo>
                    <a:pt x="3625" y="1013"/>
                  </a:lnTo>
                  <a:lnTo>
                    <a:pt x="3536" y="846"/>
                  </a:lnTo>
                  <a:lnTo>
                    <a:pt x="3420" y="705"/>
                  </a:lnTo>
                  <a:lnTo>
                    <a:pt x="3292" y="564"/>
                  </a:lnTo>
                  <a:lnTo>
                    <a:pt x="3164" y="436"/>
                  </a:lnTo>
                  <a:lnTo>
                    <a:pt x="3011" y="321"/>
                  </a:lnTo>
                  <a:lnTo>
                    <a:pt x="2857" y="231"/>
                  </a:lnTo>
                  <a:lnTo>
                    <a:pt x="2690" y="155"/>
                  </a:lnTo>
                  <a:lnTo>
                    <a:pt x="2511" y="91"/>
                  </a:lnTo>
                  <a:lnTo>
                    <a:pt x="2319" y="39"/>
                  </a:lnTo>
                  <a:lnTo>
                    <a:pt x="2127" y="14"/>
                  </a:lnTo>
                  <a:lnTo>
                    <a:pt x="1935" y="1"/>
                  </a:lnTo>
                  <a:close/>
                </a:path>
              </a:pathLst>
            </a:custGeom>
            <a:solidFill>
              <a:srgbClr val="1F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8"/>
            <p:cNvSpPr/>
            <p:nvPr/>
          </p:nvSpPr>
          <p:spPr>
            <a:xfrm>
              <a:off x="2199807" y="1403508"/>
              <a:ext cx="150552" cy="149899"/>
            </a:xfrm>
            <a:custGeom>
              <a:avLst/>
              <a:gdLst/>
              <a:ahLst/>
              <a:cxnLst/>
              <a:rect l="l" t="t" r="r" b="b"/>
              <a:pathLst>
                <a:path w="2998" h="2985" extrusionOk="0">
                  <a:moveTo>
                    <a:pt x="1345" y="1"/>
                  </a:moveTo>
                  <a:lnTo>
                    <a:pt x="1191" y="26"/>
                  </a:lnTo>
                  <a:lnTo>
                    <a:pt x="1050" y="65"/>
                  </a:lnTo>
                  <a:lnTo>
                    <a:pt x="910" y="116"/>
                  </a:lnTo>
                  <a:lnTo>
                    <a:pt x="782" y="180"/>
                  </a:lnTo>
                  <a:lnTo>
                    <a:pt x="666" y="257"/>
                  </a:lnTo>
                  <a:lnTo>
                    <a:pt x="551" y="334"/>
                  </a:lnTo>
                  <a:lnTo>
                    <a:pt x="436" y="436"/>
                  </a:lnTo>
                  <a:lnTo>
                    <a:pt x="346" y="539"/>
                  </a:lnTo>
                  <a:lnTo>
                    <a:pt x="256" y="654"/>
                  </a:lnTo>
                  <a:lnTo>
                    <a:pt x="180" y="782"/>
                  </a:lnTo>
                  <a:lnTo>
                    <a:pt x="115" y="910"/>
                  </a:lnTo>
                  <a:lnTo>
                    <a:pt x="64" y="1051"/>
                  </a:lnTo>
                  <a:lnTo>
                    <a:pt x="26" y="1192"/>
                  </a:lnTo>
                  <a:lnTo>
                    <a:pt x="13" y="1333"/>
                  </a:lnTo>
                  <a:lnTo>
                    <a:pt x="0" y="1486"/>
                  </a:lnTo>
                  <a:lnTo>
                    <a:pt x="13" y="1640"/>
                  </a:lnTo>
                  <a:lnTo>
                    <a:pt x="26" y="1794"/>
                  </a:lnTo>
                  <a:lnTo>
                    <a:pt x="64" y="1935"/>
                  </a:lnTo>
                  <a:lnTo>
                    <a:pt x="115" y="2076"/>
                  </a:lnTo>
                  <a:lnTo>
                    <a:pt x="180" y="2204"/>
                  </a:lnTo>
                  <a:lnTo>
                    <a:pt x="256" y="2332"/>
                  </a:lnTo>
                  <a:lnTo>
                    <a:pt x="346" y="2447"/>
                  </a:lnTo>
                  <a:lnTo>
                    <a:pt x="436" y="2550"/>
                  </a:lnTo>
                  <a:lnTo>
                    <a:pt x="551" y="2652"/>
                  </a:lnTo>
                  <a:lnTo>
                    <a:pt x="666" y="2729"/>
                  </a:lnTo>
                  <a:lnTo>
                    <a:pt x="782" y="2806"/>
                  </a:lnTo>
                  <a:lnTo>
                    <a:pt x="910" y="2870"/>
                  </a:lnTo>
                  <a:lnTo>
                    <a:pt x="1050" y="2921"/>
                  </a:lnTo>
                  <a:lnTo>
                    <a:pt x="1191" y="2959"/>
                  </a:lnTo>
                  <a:lnTo>
                    <a:pt x="1345" y="2985"/>
                  </a:lnTo>
                  <a:lnTo>
                    <a:pt x="1652" y="2985"/>
                  </a:lnTo>
                  <a:lnTo>
                    <a:pt x="1793" y="2959"/>
                  </a:lnTo>
                  <a:lnTo>
                    <a:pt x="1947" y="2921"/>
                  </a:lnTo>
                  <a:lnTo>
                    <a:pt x="2075" y="2870"/>
                  </a:lnTo>
                  <a:lnTo>
                    <a:pt x="2216" y="2806"/>
                  </a:lnTo>
                  <a:lnTo>
                    <a:pt x="2331" y="2729"/>
                  </a:lnTo>
                  <a:lnTo>
                    <a:pt x="2447" y="2652"/>
                  </a:lnTo>
                  <a:lnTo>
                    <a:pt x="2549" y="2550"/>
                  </a:lnTo>
                  <a:lnTo>
                    <a:pt x="2651" y="2447"/>
                  </a:lnTo>
                  <a:lnTo>
                    <a:pt x="2741" y="2332"/>
                  </a:lnTo>
                  <a:lnTo>
                    <a:pt x="2818" y="2204"/>
                  </a:lnTo>
                  <a:lnTo>
                    <a:pt x="2882" y="2076"/>
                  </a:lnTo>
                  <a:lnTo>
                    <a:pt x="2920" y="1935"/>
                  </a:lnTo>
                  <a:lnTo>
                    <a:pt x="2959" y="1794"/>
                  </a:lnTo>
                  <a:lnTo>
                    <a:pt x="2984" y="1640"/>
                  </a:lnTo>
                  <a:lnTo>
                    <a:pt x="2997" y="1486"/>
                  </a:lnTo>
                  <a:lnTo>
                    <a:pt x="2984" y="1333"/>
                  </a:lnTo>
                  <a:lnTo>
                    <a:pt x="2959" y="1192"/>
                  </a:lnTo>
                  <a:lnTo>
                    <a:pt x="2920" y="1051"/>
                  </a:lnTo>
                  <a:lnTo>
                    <a:pt x="2882" y="910"/>
                  </a:lnTo>
                  <a:lnTo>
                    <a:pt x="2818" y="782"/>
                  </a:lnTo>
                  <a:lnTo>
                    <a:pt x="2741" y="654"/>
                  </a:lnTo>
                  <a:lnTo>
                    <a:pt x="2651" y="539"/>
                  </a:lnTo>
                  <a:lnTo>
                    <a:pt x="2549" y="436"/>
                  </a:lnTo>
                  <a:lnTo>
                    <a:pt x="2447" y="334"/>
                  </a:lnTo>
                  <a:lnTo>
                    <a:pt x="2331" y="257"/>
                  </a:lnTo>
                  <a:lnTo>
                    <a:pt x="2216" y="180"/>
                  </a:lnTo>
                  <a:lnTo>
                    <a:pt x="2075" y="116"/>
                  </a:lnTo>
                  <a:lnTo>
                    <a:pt x="1947" y="65"/>
                  </a:lnTo>
                  <a:lnTo>
                    <a:pt x="1793" y="26"/>
                  </a:lnTo>
                  <a:lnTo>
                    <a:pt x="1652" y="1"/>
                  </a:lnTo>
                  <a:close/>
                </a:path>
              </a:pathLst>
            </a:custGeom>
            <a:solidFill>
              <a:srgbClr val="1F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8"/>
            <p:cNvSpPr/>
            <p:nvPr/>
          </p:nvSpPr>
          <p:spPr>
            <a:xfrm>
              <a:off x="2238373" y="1441472"/>
              <a:ext cx="73368" cy="73368"/>
            </a:xfrm>
            <a:custGeom>
              <a:avLst/>
              <a:gdLst/>
              <a:ahLst/>
              <a:cxnLst/>
              <a:rect l="l" t="t" r="r" b="b"/>
              <a:pathLst>
                <a:path w="1461" h="1461" extrusionOk="0">
                  <a:moveTo>
                    <a:pt x="731" y="0"/>
                  </a:moveTo>
                  <a:lnTo>
                    <a:pt x="577" y="26"/>
                  </a:lnTo>
                  <a:lnTo>
                    <a:pt x="449" y="64"/>
                  </a:lnTo>
                  <a:lnTo>
                    <a:pt x="321" y="128"/>
                  </a:lnTo>
                  <a:lnTo>
                    <a:pt x="218" y="218"/>
                  </a:lnTo>
                  <a:lnTo>
                    <a:pt x="129" y="333"/>
                  </a:lnTo>
                  <a:lnTo>
                    <a:pt x="52" y="449"/>
                  </a:lnTo>
                  <a:lnTo>
                    <a:pt x="14" y="590"/>
                  </a:lnTo>
                  <a:lnTo>
                    <a:pt x="1" y="730"/>
                  </a:lnTo>
                  <a:lnTo>
                    <a:pt x="14" y="884"/>
                  </a:lnTo>
                  <a:lnTo>
                    <a:pt x="52" y="1025"/>
                  </a:lnTo>
                  <a:lnTo>
                    <a:pt x="129" y="1140"/>
                  </a:lnTo>
                  <a:lnTo>
                    <a:pt x="218" y="1256"/>
                  </a:lnTo>
                  <a:lnTo>
                    <a:pt x="321" y="1345"/>
                  </a:lnTo>
                  <a:lnTo>
                    <a:pt x="449" y="1409"/>
                  </a:lnTo>
                  <a:lnTo>
                    <a:pt x="577" y="1448"/>
                  </a:lnTo>
                  <a:lnTo>
                    <a:pt x="731" y="1461"/>
                  </a:lnTo>
                  <a:lnTo>
                    <a:pt x="872" y="1448"/>
                  </a:lnTo>
                  <a:lnTo>
                    <a:pt x="1013" y="1409"/>
                  </a:lnTo>
                  <a:lnTo>
                    <a:pt x="1141" y="1345"/>
                  </a:lnTo>
                  <a:lnTo>
                    <a:pt x="1243" y="1256"/>
                  </a:lnTo>
                  <a:lnTo>
                    <a:pt x="1333" y="1140"/>
                  </a:lnTo>
                  <a:lnTo>
                    <a:pt x="1397" y="1025"/>
                  </a:lnTo>
                  <a:lnTo>
                    <a:pt x="1448" y="884"/>
                  </a:lnTo>
                  <a:lnTo>
                    <a:pt x="1461" y="730"/>
                  </a:lnTo>
                  <a:lnTo>
                    <a:pt x="1448" y="590"/>
                  </a:lnTo>
                  <a:lnTo>
                    <a:pt x="1397" y="449"/>
                  </a:lnTo>
                  <a:lnTo>
                    <a:pt x="1333" y="333"/>
                  </a:lnTo>
                  <a:lnTo>
                    <a:pt x="1243" y="218"/>
                  </a:lnTo>
                  <a:lnTo>
                    <a:pt x="1141" y="128"/>
                  </a:lnTo>
                  <a:lnTo>
                    <a:pt x="1013" y="64"/>
                  </a:lnTo>
                  <a:lnTo>
                    <a:pt x="872" y="26"/>
                  </a:lnTo>
                  <a:lnTo>
                    <a:pt x="7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8"/>
            <p:cNvSpPr/>
            <p:nvPr/>
          </p:nvSpPr>
          <p:spPr>
            <a:xfrm>
              <a:off x="1865364" y="1608693"/>
              <a:ext cx="102946" cy="102946"/>
            </a:xfrm>
            <a:custGeom>
              <a:avLst/>
              <a:gdLst/>
              <a:ahLst/>
              <a:cxnLst/>
              <a:rect l="l" t="t" r="r" b="b"/>
              <a:pathLst>
                <a:path w="2050" h="2050" extrusionOk="0">
                  <a:moveTo>
                    <a:pt x="1025" y="0"/>
                  </a:moveTo>
                  <a:lnTo>
                    <a:pt x="922" y="13"/>
                  </a:lnTo>
                  <a:lnTo>
                    <a:pt x="820" y="26"/>
                  </a:lnTo>
                  <a:lnTo>
                    <a:pt x="717" y="52"/>
                  </a:lnTo>
                  <a:lnTo>
                    <a:pt x="628" y="77"/>
                  </a:lnTo>
                  <a:lnTo>
                    <a:pt x="538" y="129"/>
                  </a:lnTo>
                  <a:lnTo>
                    <a:pt x="448" y="180"/>
                  </a:lnTo>
                  <a:lnTo>
                    <a:pt x="372" y="231"/>
                  </a:lnTo>
                  <a:lnTo>
                    <a:pt x="295" y="308"/>
                  </a:lnTo>
                  <a:lnTo>
                    <a:pt x="231" y="372"/>
                  </a:lnTo>
                  <a:lnTo>
                    <a:pt x="179" y="462"/>
                  </a:lnTo>
                  <a:lnTo>
                    <a:pt x="128" y="538"/>
                  </a:lnTo>
                  <a:lnTo>
                    <a:pt x="77" y="628"/>
                  </a:lnTo>
                  <a:lnTo>
                    <a:pt x="39" y="718"/>
                  </a:lnTo>
                  <a:lnTo>
                    <a:pt x="13" y="820"/>
                  </a:lnTo>
                  <a:lnTo>
                    <a:pt x="0" y="923"/>
                  </a:lnTo>
                  <a:lnTo>
                    <a:pt x="0" y="1025"/>
                  </a:lnTo>
                  <a:lnTo>
                    <a:pt x="0" y="1140"/>
                  </a:lnTo>
                  <a:lnTo>
                    <a:pt x="13" y="1230"/>
                  </a:lnTo>
                  <a:lnTo>
                    <a:pt x="39" y="1332"/>
                  </a:lnTo>
                  <a:lnTo>
                    <a:pt x="77" y="1435"/>
                  </a:lnTo>
                  <a:lnTo>
                    <a:pt x="128" y="1525"/>
                  </a:lnTo>
                  <a:lnTo>
                    <a:pt x="179" y="1601"/>
                  </a:lnTo>
                  <a:lnTo>
                    <a:pt x="231" y="1678"/>
                  </a:lnTo>
                  <a:lnTo>
                    <a:pt x="295" y="1755"/>
                  </a:lnTo>
                  <a:lnTo>
                    <a:pt x="372" y="1819"/>
                  </a:lnTo>
                  <a:lnTo>
                    <a:pt x="448" y="1883"/>
                  </a:lnTo>
                  <a:lnTo>
                    <a:pt x="538" y="1934"/>
                  </a:lnTo>
                  <a:lnTo>
                    <a:pt x="628" y="1973"/>
                  </a:lnTo>
                  <a:lnTo>
                    <a:pt x="717" y="2011"/>
                  </a:lnTo>
                  <a:lnTo>
                    <a:pt x="820" y="2037"/>
                  </a:lnTo>
                  <a:lnTo>
                    <a:pt x="922" y="2050"/>
                  </a:lnTo>
                  <a:lnTo>
                    <a:pt x="1127" y="2050"/>
                  </a:lnTo>
                  <a:lnTo>
                    <a:pt x="1230" y="2037"/>
                  </a:lnTo>
                  <a:lnTo>
                    <a:pt x="1332" y="2011"/>
                  </a:lnTo>
                  <a:lnTo>
                    <a:pt x="1422" y="1973"/>
                  </a:lnTo>
                  <a:lnTo>
                    <a:pt x="1511" y="1934"/>
                  </a:lnTo>
                  <a:lnTo>
                    <a:pt x="1601" y="1883"/>
                  </a:lnTo>
                  <a:lnTo>
                    <a:pt x="1678" y="1819"/>
                  </a:lnTo>
                  <a:lnTo>
                    <a:pt x="1755" y="1755"/>
                  </a:lnTo>
                  <a:lnTo>
                    <a:pt x="1819" y="1678"/>
                  </a:lnTo>
                  <a:lnTo>
                    <a:pt x="1870" y="1601"/>
                  </a:lnTo>
                  <a:lnTo>
                    <a:pt x="1921" y="1525"/>
                  </a:lnTo>
                  <a:lnTo>
                    <a:pt x="1973" y="1435"/>
                  </a:lnTo>
                  <a:lnTo>
                    <a:pt x="2011" y="1332"/>
                  </a:lnTo>
                  <a:lnTo>
                    <a:pt x="2037" y="1230"/>
                  </a:lnTo>
                  <a:lnTo>
                    <a:pt x="2049" y="1140"/>
                  </a:lnTo>
                  <a:lnTo>
                    <a:pt x="2049" y="1025"/>
                  </a:lnTo>
                  <a:lnTo>
                    <a:pt x="2049" y="923"/>
                  </a:lnTo>
                  <a:lnTo>
                    <a:pt x="2037" y="820"/>
                  </a:lnTo>
                  <a:lnTo>
                    <a:pt x="2011" y="718"/>
                  </a:lnTo>
                  <a:lnTo>
                    <a:pt x="1973" y="628"/>
                  </a:lnTo>
                  <a:lnTo>
                    <a:pt x="1921" y="538"/>
                  </a:lnTo>
                  <a:lnTo>
                    <a:pt x="1870" y="462"/>
                  </a:lnTo>
                  <a:lnTo>
                    <a:pt x="1819" y="372"/>
                  </a:lnTo>
                  <a:lnTo>
                    <a:pt x="1755" y="308"/>
                  </a:lnTo>
                  <a:lnTo>
                    <a:pt x="1678" y="231"/>
                  </a:lnTo>
                  <a:lnTo>
                    <a:pt x="1601" y="180"/>
                  </a:lnTo>
                  <a:lnTo>
                    <a:pt x="1511" y="129"/>
                  </a:lnTo>
                  <a:lnTo>
                    <a:pt x="1422" y="77"/>
                  </a:lnTo>
                  <a:lnTo>
                    <a:pt x="1332" y="52"/>
                  </a:lnTo>
                  <a:lnTo>
                    <a:pt x="1230" y="26"/>
                  </a:lnTo>
                  <a:lnTo>
                    <a:pt x="1127" y="13"/>
                  </a:lnTo>
                  <a:lnTo>
                    <a:pt x="10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8"/>
            <p:cNvSpPr/>
            <p:nvPr/>
          </p:nvSpPr>
          <p:spPr>
            <a:xfrm>
              <a:off x="2368937" y="1631843"/>
              <a:ext cx="260528" cy="260528"/>
            </a:xfrm>
            <a:custGeom>
              <a:avLst/>
              <a:gdLst/>
              <a:ahLst/>
              <a:cxnLst/>
              <a:rect l="l" t="t" r="r" b="b"/>
              <a:pathLst>
                <a:path w="5188" h="5188" extrusionOk="0">
                  <a:moveTo>
                    <a:pt x="2601" y="1"/>
                  </a:moveTo>
                  <a:lnTo>
                    <a:pt x="2332" y="13"/>
                  </a:lnTo>
                  <a:lnTo>
                    <a:pt x="2076" y="52"/>
                  </a:lnTo>
                  <a:lnTo>
                    <a:pt x="1832" y="116"/>
                  </a:lnTo>
                  <a:lnTo>
                    <a:pt x="1589" y="205"/>
                  </a:lnTo>
                  <a:lnTo>
                    <a:pt x="1358" y="321"/>
                  </a:lnTo>
                  <a:lnTo>
                    <a:pt x="1153" y="449"/>
                  </a:lnTo>
                  <a:lnTo>
                    <a:pt x="948" y="590"/>
                  </a:lnTo>
                  <a:lnTo>
                    <a:pt x="769" y="769"/>
                  </a:lnTo>
                  <a:lnTo>
                    <a:pt x="603" y="948"/>
                  </a:lnTo>
                  <a:lnTo>
                    <a:pt x="449" y="1140"/>
                  </a:lnTo>
                  <a:lnTo>
                    <a:pt x="321" y="1358"/>
                  </a:lnTo>
                  <a:lnTo>
                    <a:pt x="206" y="1589"/>
                  </a:lnTo>
                  <a:lnTo>
                    <a:pt x="129" y="1819"/>
                  </a:lnTo>
                  <a:lnTo>
                    <a:pt x="65" y="2075"/>
                  </a:lnTo>
                  <a:lnTo>
                    <a:pt x="13" y="2332"/>
                  </a:lnTo>
                  <a:lnTo>
                    <a:pt x="1" y="2601"/>
                  </a:lnTo>
                  <a:lnTo>
                    <a:pt x="13" y="2857"/>
                  </a:lnTo>
                  <a:lnTo>
                    <a:pt x="65" y="3126"/>
                  </a:lnTo>
                  <a:lnTo>
                    <a:pt x="129" y="3369"/>
                  </a:lnTo>
                  <a:lnTo>
                    <a:pt x="206" y="3612"/>
                  </a:lnTo>
                  <a:lnTo>
                    <a:pt x="321" y="3830"/>
                  </a:lnTo>
                  <a:lnTo>
                    <a:pt x="449" y="4048"/>
                  </a:lnTo>
                  <a:lnTo>
                    <a:pt x="603" y="4253"/>
                  </a:lnTo>
                  <a:lnTo>
                    <a:pt x="769" y="4432"/>
                  </a:lnTo>
                  <a:lnTo>
                    <a:pt x="948" y="4599"/>
                  </a:lnTo>
                  <a:lnTo>
                    <a:pt x="1153" y="4752"/>
                  </a:lnTo>
                  <a:lnTo>
                    <a:pt x="1358" y="4880"/>
                  </a:lnTo>
                  <a:lnTo>
                    <a:pt x="1589" y="4983"/>
                  </a:lnTo>
                  <a:lnTo>
                    <a:pt x="1832" y="5072"/>
                  </a:lnTo>
                  <a:lnTo>
                    <a:pt x="2076" y="5137"/>
                  </a:lnTo>
                  <a:lnTo>
                    <a:pt x="2332" y="5175"/>
                  </a:lnTo>
                  <a:lnTo>
                    <a:pt x="2601" y="5188"/>
                  </a:lnTo>
                  <a:lnTo>
                    <a:pt x="2870" y="5175"/>
                  </a:lnTo>
                  <a:lnTo>
                    <a:pt x="3126" y="5137"/>
                  </a:lnTo>
                  <a:lnTo>
                    <a:pt x="3369" y="5072"/>
                  </a:lnTo>
                  <a:lnTo>
                    <a:pt x="3613" y="4983"/>
                  </a:lnTo>
                  <a:lnTo>
                    <a:pt x="3830" y="4880"/>
                  </a:lnTo>
                  <a:lnTo>
                    <a:pt x="4048" y="4752"/>
                  </a:lnTo>
                  <a:lnTo>
                    <a:pt x="4253" y="4599"/>
                  </a:lnTo>
                  <a:lnTo>
                    <a:pt x="4432" y="4432"/>
                  </a:lnTo>
                  <a:lnTo>
                    <a:pt x="4599" y="4253"/>
                  </a:lnTo>
                  <a:lnTo>
                    <a:pt x="4752" y="4048"/>
                  </a:lnTo>
                  <a:lnTo>
                    <a:pt x="4880" y="3830"/>
                  </a:lnTo>
                  <a:lnTo>
                    <a:pt x="4996" y="3612"/>
                  </a:lnTo>
                  <a:lnTo>
                    <a:pt x="5073" y="3369"/>
                  </a:lnTo>
                  <a:lnTo>
                    <a:pt x="5137" y="3126"/>
                  </a:lnTo>
                  <a:lnTo>
                    <a:pt x="5175" y="2857"/>
                  </a:lnTo>
                  <a:lnTo>
                    <a:pt x="5188" y="2601"/>
                  </a:lnTo>
                  <a:lnTo>
                    <a:pt x="5175" y="2332"/>
                  </a:lnTo>
                  <a:lnTo>
                    <a:pt x="5137" y="2075"/>
                  </a:lnTo>
                  <a:lnTo>
                    <a:pt x="5073" y="1819"/>
                  </a:lnTo>
                  <a:lnTo>
                    <a:pt x="4996" y="1589"/>
                  </a:lnTo>
                  <a:lnTo>
                    <a:pt x="4880" y="1358"/>
                  </a:lnTo>
                  <a:lnTo>
                    <a:pt x="4752" y="1140"/>
                  </a:lnTo>
                  <a:lnTo>
                    <a:pt x="4599" y="948"/>
                  </a:lnTo>
                  <a:lnTo>
                    <a:pt x="4432" y="769"/>
                  </a:lnTo>
                  <a:lnTo>
                    <a:pt x="4253" y="590"/>
                  </a:lnTo>
                  <a:lnTo>
                    <a:pt x="4048" y="449"/>
                  </a:lnTo>
                  <a:lnTo>
                    <a:pt x="3830" y="321"/>
                  </a:lnTo>
                  <a:lnTo>
                    <a:pt x="3613" y="205"/>
                  </a:lnTo>
                  <a:lnTo>
                    <a:pt x="3369" y="116"/>
                  </a:lnTo>
                  <a:lnTo>
                    <a:pt x="3126" y="52"/>
                  </a:lnTo>
                  <a:lnTo>
                    <a:pt x="2870" y="13"/>
                  </a:lnTo>
                  <a:lnTo>
                    <a:pt x="2601" y="1"/>
                  </a:lnTo>
                  <a:close/>
                </a:path>
              </a:pathLst>
            </a:custGeom>
            <a:solidFill>
              <a:srgbClr val="1F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8"/>
            <p:cNvSpPr/>
            <p:nvPr/>
          </p:nvSpPr>
          <p:spPr>
            <a:xfrm>
              <a:off x="2452547" y="1715454"/>
              <a:ext cx="93957" cy="93304"/>
            </a:xfrm>
            <a:custGeom>
              <a:avLst/>
              <a:gdLst/>
              <a:ahLst/>
              <a:cxnLst/>
              <a:rect l="l" t="t" r="r" b="b"/>
              <a:pathLst>
                <a:path w="1871" h="1858" extrusionOk="0">
                  <a:moveTo>
                    <a:pt x="846" y="1"/>
                  </a:moveTo>
                  <a:lnTo>
                    <a:pt x="744" y="26"/>
                  </a:lnTo>
                  <a:lnTo>
                    <a:pt x="654" y="39"/>
                  </a:lnTo>
                  <a:lnTo>
                    <a:pt x="577" y="77"/>
                  </a:lnTo>
                  <a:lnTo>
                    <a:pt x="487" y="116"/>
                  </a:lnTo>
                  <a:lnTo>
                    <a:pt x="411" y="154"/>
                  </a:lnTo>
                  <a:lnTo>
                    <a:pt x="347" y="218"/>
                  </a:lnTo>
                  <a:lnTo>
                    <a:pt x="282" y="270"/>
                  </a:lnTo>
                  <a:lnTo>
                    <a:pt x="218" y="334"/>
                  </a:lnTo>
                  <a:lnTo>
                    <a:pt x="167" y="410"/>
                  </a:lnTo>
                  <a:lnTo>
                    <a:pt x="116" y="487"/>
                  </a:lnTo>
                  <a:lnTo>
                    <a:pt x="78" y="564"/>
                  </a:lnTo>
                  <a:lnTo>
                    <a:pt x="52" y="654"/>
                  </a:lnTo>
                  <a:lnTo>
                    <a:pt x="26" y="743"/>
                  </a:lnTo>
                  <a:lnTo>
                    <a:pt x="14" y="833"/>
                  </a:lnTo>
                  <a:lnTo>
                    <a:pt x="1" y="936"/>
                  </a:lnTo>
                  <a:lnTo>
                    <a:pt x="14" y="1025"/>
                  </a:lnTo>
                  <a:lnTo>
                    <a:pt x="26" y="1115"/>
                  </a:lnTo>
                  <a:lnTo>
                    <a:pt x="52" y="1205"/>
                  </a:lnTo>
                  <a:lnTo>
                    <a:pt x="78" y="1294"/>
                  </a:lnTo>
                  <a:lnTo>
                    <a:pt x="116" y="1371"/>
                  </a:lnTo>
                  <a:lnTo>
                    <a:pt x="167" y="1448"/>
                  </a:lnTo>
                  <a:lnTo>
                    <a:pt x="218" y="1525"/>
                  </a:lnTo>
                  <a:lnTo>
                    <a:pt x="282" y="1589"/>
                  </a:lnTo>
                  <a:lnTo>
                    <a:pt x="347" y="1653"/>
                  </a:lnTo>
                  <a:lnTo>
                    <a:pt x="411" y="1704"/>
                  </a:lnTo>
                  <a:lnTo>
                    <a:pt x="487" y="1755"/>
                  </a:lnTo>
                  <a:lnTo>
                    <a:pt x="577" y="1794"/>
                  </a:lnTo>
                  <a:lnTo>
                    <a:pt x="654" y="1819"/>
                  </a:lnTo>
                  <a:lnTo>
                    <a:pt x="744" y="1845"/>
                  </a:lnTo>
                  <a:lnTo>
                    <a:pt x="846" y="1858"/>
                  </a:lnTo>
                  <a:lnTo>
                    <a:pt x="1025" y="1858"/>
                  </a:lnTo>
                  <a:lnTo>
                    <a:pt x="1128" y="1845"/>
                  </a:lnTo>
                  <a:lnTo>
                    <a:pt x="1217" y="1819"/>
                  </a:lnTo>
                  <a:lnTo>
                    <a:pt x="1294" y="1794"/>
                  </a:lnTo>
                  <a:lnTo>
                    <a:pt x="1384" y="1755"/>
                  </a:lnTo>
                  <a:lnTo>
                    <a:pt x="1461" y="1704"/>
                  </a:lnTo>
                  <a:lnTo>
                    <a:pt x="1525" y="1653"/>
                  </a:lnTo>
                  <a:lnTo>
                    <a:pt x="1589" y="1589"/>
                  </a:lnTo>
                  <a:lnTo>
                    <a:pt x="1653" y="1525"/>
                  </a:lnTo>
                  <a:lnTo>
                    <a:pt x="1704" y="1448"/>
                  </a:lnTo>
                  <a:lnTo>
                    <a:pt x="1755" y="1371"/>
                  </a:lnTo>
                  <a:lnTo>
                    <a:pt x="1794" y="1294"/>
                  </a:lnTo>
                  <a:lnTo>
                    <a:pt x="1819" y="1205"/>
                  </a:lnTo>
                  <a:lnTo>
                    <a:pt x="1845" y="1115"/>
                  </a:lnTo>
                  <a:lnTo>
                    <a:pt x="1858" y="1025"/>
                  </a:lnTo>
                  <a:lnTo>
                    <a:pt x="1871" y="936"/>
                  </a:lnTo>
                  <a:lnTo>
                    <a:pt x="1858" y="833"/>
                  </a:lnTo>
                  <a:lnTo>
                    <a:pt x="1845" y="743"/>
                  </a:lnTo>
                  <a:lnTo>
                    <a:pt x="1819" y="654"/>
                  </a:lnTo>
                  <a:lnTo>
                    <a:pt x="1794" y="564"/>
                  </a:lnTo>
                  <a:lnTo>
                    <a:pt x="1755" y="487"/>
                  </a:lnTo>
                  <a:lnTo>
                    <a:pt x="1704" y="410"/>
                  </a:lnTo>
                  <a:lnTo>
                    <a:pt x="1653" y="334"/>
                  </a:lnTo>
                  <a:lnTo>
                    <a:pt x="1589" y="270"/>
                  </a:lnTo>
                  <a:lnTo>
                    <a:pt x="1525" y="218"/>
                  </a:lnTo>
                  <a:lnTo>
                    <a:pt x="1461" y="154"/>
                  </a:lnTo>
                  <a:lnTo>
                    <a:pt x="1384" y="116"/>
                  </a:lnTo>
                  <a:lnTo>
                    <a:pt x="1294" y="77"/>
                  </a:lnTo>
                  <a:lnTo>
                    <a:pt x="1217" y="39"/>
                  </a:lnTo>
                  <a:lnTo>
                    <a:pt x="1128" y="26"/>
                  </a:lnTo>
                  <a:lnTo>
                    <a:pt x="10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8"/>
            <p:cNvSpPr/>
            <p:nvPr/>
          </p:nvSpPr>
          <p:spPr>
            <a:xfrm>
              <a:off x="1226658" y="2344469"/>
              <a:ext cx="1965613" cy="679895"/>
            </a:xfrm>
            <a:custGeom>
              <a:avLst/>
              <a:gdLst/>
              <a:ahLst/>
              <a:cxnLst/>
              <a:rect l="l" t="t" r="r" b="b"/>
              <a:pathLst>
                <a:path w="39142" h="13539" extrusionOk="0">
                  <a:moveTo>
                    <a:pt x="3638" y="1"/>
                  </a:moveTo>
                  <a:lnTo>
                    <a:pt x="3446" y="14"/>
                  </a:lnTo>
                  <a:lnTo>
                    <a:pt x="3267" y="26"/>
                  </a:lnTo>
                  <a:lnTo>
                    <a:pt x="3088" y="52"/>
                  </a:lnTo>
                  <a:lnTo>
                    <a:pt x="2908" y="78"/>
                  </a:lnTo>
                  <a:lnTo>
                    <a:pt x="2729" y="116"/>
                  </a:lnTo>
                  <a:lnTo>
                    <a:pt x="2563" y="167"/>
                  </a:lnTo>
                  <a:lnTo>
                    <a:pt x="2383" y="231"/>
                  </a:lnTo>
                  <a:lnTo>
                    <a:pt x="2230" y="295"/>
                  </a:lnTo>
                  <a:lnTo>
                    <a:pt x="2063" y="359"/>
                  </a:lnTo>
                  <a:lnTo>
                    <a:pt x="1909" y="449"/>
                  </a:lnTo>
                  <a:lnTo>
                    <a:pt x="1756" y="526"/>
                  </a:lnTo>
                  <a:lnTo>
                    <a:pt x="1602" y="628"/>
                  </a:lnTo>
                  <a:lnTo>
                    <a:pt x="1461" y="731"/>
                  </a:lnTo>
                  <a:lnTo>
                    <a:pt x="1333" y="833"/>
                  </a:lnTo>
                  <a:lnTo>
                    <a:pt x="1192" y="948"/>
                  </a:lnTo>
                  <a:lnTo>
                    <a:pt x="1064" y="1064"/>
                  </a:lnTo>
                  <a:lnTo>
                    <a:pt x="949" y="1192"/>
                  </a:lnTo>
                  <a:lnTo>
                    <a:pt x="833" y="1333"/>
                  </a:lnTo>
                  <a:lnTo>
                    <a:pt x="731" y="1461"/>
                  </a:lnTo>
                  <a:lnTo>
                    <a:pt x="629" y="1602"/>
                  </a:lnTo>
                  <a:lnTo>
                    <a:pt x="526" y="1755"/>
                  </a:lnTo>
                  <a:lnTo>
                    <a:pt x="449" y="1909"/>
                  </a:lnTo>
                  <a:lnTo>
                    <a:pt x="360" y="2063"/>
                  </a:lnTo>
                  <a:lnTo>
                    <a:pt x="296" y="2229"/>
                  </a:lnTo>
                  <a:lnTo>
                    <a:pt x="231" y="2396"/>
                  </a:lnTo>
                  <a:lnTo>
                    <a:pt x="167" y="2562"/>
                  </a:lnTo>
                  <a:lnTo>
                    <a:pt x="116" y="2729"/>
                  </a:lnTo>
                  <a:lnTo>
                    <a:pt x="78" y="2908"/>
                  </a:lnTo>
                  <a:lnTo>
                    <a:pt x="52" y="3087"/>
                  </a:lnTo>
                  <a:lnTo>
                    <a:pt x="27" y="3267"/>
                  </a:lnTo>
                  <a:lnTo>
                    <a:pt x="14" y="3459"/>
                  </a:lnTo>
                  <a:lnTo>
                    <a:pt x="1" y="3638"/>
                  </a:lnTo>
                  <a:lnTo>
                    <a:pt x="1" y="9901"/>
                  </a:lnTo>
                  <a:lnTo>
                    <a:pt x="14" y="10093"/>
                  </a:lnTo>
                  <a:lnTo>
                    <a:pt x="27" y="10273"/>
                  </a:lnTo>
                  <a:lnTo>
                    <a:pt x="52" y="10465"/>
                  </a:lnTo>
                  <a:lnTo>
                    <a:pt x="78" y="10644"/>
                  </a:lnTo>
                  <a:lnTo>
                    <a:pt x="116" y="10811"/>
                  </a:lnTo>
                  <a:lnTo>
                    <a:pt x="167" y="10990"/>
                  </a:lnTo>
                  <a:lnTo>
                    <a:pt x="231" y="11156"/>
                  </a:lnTo>
                  <a:lnTo>
                    <a:pt x="296" y="11323"/>
                  </a:lnTo>
                  <a:lnTo>
                    <a:pt x="360" y="11477"/>
                  </a:lnTo>
                  <a:lnTo>
                    <a:pt x="449" y="11643"/>
                  </a:lnTo>
                  <a:lnTo>
                    <a:pt x="526" y="11797"/>
                  </a:lnTo>
                  <a:lnTo>
                    <a:pt x="629" y="11938"/>
                  </a:lnTo>
                  <a:lnTo>
                    <a:pt x="731" y="12079"/>
                  </a:lnTo>
                  <a:lnTo>
                    <a:pt x="833" y="12219"/>
                  </a:lnTo>
                  <a:lnTo>
                    <a:pt x="949" y="12348"/>
                  </a:lnTo>
                  <a:lnTo>
                    <a:pt x="1064" y="12476"/>
                  </a:lnTo>
                  <a:lnTo>
                    <a:pt x="1192" y="12591"/>
                  </a:lnTo>
                  <a:lnTo>
                    <a:pt x="1333" y="12706"/>
                  </a:lnTo>
                  <a:lnTo>
                    <a:pt x="1461" y="12821"/>
                  </a:lnTo>
                  <a:lnTo>
                    <a:pt x="1602" y="12924"/>
                  </a:lnTo>
                  <a:lnTo>
                    <a:pt x="1756" y="13014"/>
                  </a:lnTo>
                  <a:lnTo>
                    <a:pt x="1909" y="13103"/>
                  </a:lnTo>
                  <a:lnTo>
                    <a:pt x="2063" y="13180"/>
                  </a:lnTo>
                  <a:lnTo>
                    <a:pt x="2230" y="13257"/>
                  </a:lnTo>
                  <a:lnTo>
                    <a:pt x="2383" y="13321"/>
                  </a:lnTo>
                  <a:lnTo>
                    <a:pt x="2563" y="13372"/>
                  </a:lnTo>
                  <a:lnTo>
                    <a:pt x="2729" y="13423"/>
                  </a:lnTo>
                  <a:lnTo>
                    <a:pt x="2908" y="13462"/>
                  </a:lnTo>
                  <a:lnTo>
                    <a:pt x="3088" y="13500"/>
                  </a:lnTo>
                  <a:lnTo>
                    <a:pt x="3267" y="13526"/>
                  </a:lnTo>
                  <a:lnTo>
                    <a:pt x="3446" y="13539"/>
                  </a:lnTo>
                  <a:lnTo>
                    <a:pt x="35696" y="13539"/>
                  </a:lnTo>
                  <a:lnTo>
                    <a:pt x="35889" y="13526"/>
                  </a:lnTo>
                  <a:lnTo>
                    <a:pt x="36068" y="13500"/>
                  </a:lnTo>
                  <a:lnTo>
                    <a:pt x="36247" y="13462"/>
                  </a:lnTo>
                  <a:lnTo>
                    <a:pt x="36414" y="13423"/>
                  </a:lnTo>
                  <a:lnTo>
                    <a:pt x="36593" y="13372"/>
                  </a:lnTo>
                  <a:lnTo>
                    <a:pt x="36759" y="13321"/>
                  </a:lnTo>
                  <a:lnTo>
                    <a:pt x="36926" y="13257"/>
                  </a:lnTo>
                  <a:lnTo>
                    <a:pt x="37092" y="13180"/>
                  </a:lnTo>
                  <a:lnTo>
                    <a:pt x="37246" y="13103"/>
                  </a:lnTo>
                  <a:lnTo>
                    <a:pt x="37400" y="13014"/>
                  </a:lnTo>
                  <a:lnTo>
                    <a:pt x="37541" y="12924"/>
                  </a:lnTo>
                  <a:lnTo>
                    <a:pt x="37682" y="12821"/>
                  </a:lnTo>
                  <a:lnTo>
                    <a:pt x="37823" y="12706"/>
                  </a:lnTo>
                  <a:lnTo>
                    <a:pt x="37951" y="12591"/>
                  </a:lnTo>
                  <a:lnTo>
                    <a:pt x="38079" y="12476"/>
                  </a:lnTo>
                  <a:lnTo>
                    <a:pt x="38207" y="12348"/>
                  </a:lnTo>
                  <a:lnTo>
                    <a:pt x="38322" y="12219"/>
                  </a:lnTo>
                  <a:lnTo>
                    <a:pt x="38424" y="12079"/>
                  </a:lnTo>
                  <a:lnTo>
                    <a:pt x="38527" y="11938"/>
                  </a:lnTo>
                  <a:lnTo>
                    <a:pt x="38617" y="11797"/>
                  </a:lnTo>
                  <a:lnTo>
                    <a:pt x="38706" y="11643"/>
                  </a:lnTo>
                  <a:lnTo>
                    <a:pt x="38783" y="11477"/>
                  </a:lnTo>
                  <a:lnTo>
                    <a:pt x="38860" y="11323"/>
                  </a:lnTo>
                  <a:lnTo>
                    <a:pt x="38924" y="11156"/>
                  </a:lnTo>
                  <a:lnTo>
                    <a:pt x="38988" y="10990"/>
                  </a:lnTo>
                  <a:lnTo>
                    <a:pt x="39026" y="10811"/>
                  </a:lnTo>
                  <a:lnTo>
                    <a:pt x="39078" y="10644"/>
                  </a:lnTo>
                  <a:lnTo>
                    <a:pt x="39103" y="10465"/>
                  </a:lnTo>
                  <a:lnTo>
                    <a:pt x="39129" y="10273"/>
                  </a:lnTo>
                  <a:lnTo>
                    <a:pt x="39142" y="10093"/>
                  </a:lnTo>
                  <a:lnTo>
                    <a:pt x="39142" y="9901"/>
                  </a:lnTo>
                  <a:lnTo>
                    <a:pt x="39142" y="3638"/>
                  </a:lnTo>
                  <a:lnTo>
                    <a:pt x="39142" y="3459"/>
                  </a:lnTo>
                  <a:lnTo>
                    <a:pt x="39129" y="3267"/>
                  </a:lnTo>
                  <a:lnTo>
                    <a:pt x="39103" y="3087"/>
                  </a:lnTo>
                  <a:lnTo>
                    <a:pt x="39078" y="2908"/>
                  </a:lnTo>
                  <a:lnTo>
                    <a:pt x="39026" y="2729"/>
                  </a:lnTo>
                  <a:lnTo>
                    <a:pt x="38988" y="2562"/>
                  </a:lnTo>
                  <a:lnTo>
                    <a:pt x="38924" y="2396"/>
                  </a:lnTo>
                  <a:lnTo>
                    <a:pt x="38860" y="2229"/>
                  </a:lnTo>
                  <a:lnTo>
                    <a:pt x="38783" y="2063"/>
                  </a:lnTo>
                  <a:lnTo>
                    <a:pt x="38706" y="1909"/>
                  </a:lnTo>
                  <a:lnTo>
                    <a:pt x="38617" y="1755"/>
                  </a:lnTo>
                  <a:lnTo>
                    <a:pt x="38527" y="1602"/>
                  </a:lnTo>
                  <a:lnTo>
                    <a:pt x="38424" y="1461"/>
                  </a:lnTo>
                  <a:lnTo>
                    <a:pt x="38322" y="1333"/>
                  </a:lnTo>
                  <a:lnTo>
                    <a:pt x="38207" y="1192"/>
                  </a:lnTo>
                  <a:lnTo>
                    <a:pt x="38079" y="1064"/>
                  </a:lnTo>
                  <a:lnTo>
                    <a:pt x="37951" y="948"/>
                  </a:lnTo>
                  <a:lnTo>
                    <a:pt x="37823" y="833"/>
                  </a:lnTo>
                  <a:lnTo>
                    <a:pt x="37682" y="731"/>
                  </a:lnTo>
                  <a:lnTo>
                    <a:pt x="37541" y="628"/>
                  </a:lnTo>
                  <a:lnTo>
                    <a:pt x="37400" y="526"/>
                  </a:lnTo>
                  <a:lnTo>
                    <a:pt x="37246" y="449"/>
                  </a:lnTo>
                  <a:lnTo>
                    <a:pt x="37092" y="359"/>
                  </a:lnTo>
                  <a:lnTo>
                    <a:pt x="36926" y="295"/>
                  </a:lnTo>
                  <a:lnTo>
                    <a:pt x="36759" y="231"/>
                  </a:lnTo>
                  <a:lnTo>
                    <a:pt x="36593" y="167"/>
                  </a:lnTo>
                  <a:lnTo>
                    <a:pt x="36414" y="116"/>
                  </a:lnTo>
                  <a:lnTo>
                    <a:pt x="36247" y="78"/>
                  </a:lnTo>
                  <a:lnTo>
                    <a:pt x="36068" y="52"/>
                  </a:lnTo>
                  <a:lnTo>
                    <a:pt x="35889" y="26"/>
                  </a:lnTo>
                  <a:lnTo>
                    <a:pt x="35696" y="14"/>
                  </a:lnTo>
                  <a:lnTo>
                    <a:pt x="355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8"/>
            <p:cNvSpPr/>
            <p:nvPr/>
          </p:nvSpPr>
          <p:spPr>
            <a:xfrm>
              <a:off x="1482662" y="2021626"/>
              <a:ext cx="1454299" cy="130616"/>
            </a:xfrm>
            <a:custGeom>
              <a:avLst/>
              <a:gdLst/>
              <a:ahLst/>
              <a:cxnLst/>
              <a:rect l="l" t="t" r="r" b="b"/>
              <a:pathLst>
                <a:path w="28960" h="2601" extrusionOk="0">
                  <a:moveTo>
                    <a:pt x="0" y="0"/>
                  </a:moveTo>
                  <a:lnTo>
                    <a:pt x="0" y="2600"/>
                  </a:lnTo>
                  <a:lnTo>
                    <a:pt x="28959" y="2600"/>
                  </a:lnTo>
                  <a:lnTo>
                    <a:pt x="289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8"/>
            <p:cNvSpPr/>
            <p:nvPr/>
          </p:nvSpPr>
          <p:spPr>
            <a:xfrm>
              <a:off x="3192189" y="4322206"/>
              <a:ext cx="141563" cy="409775"/>
            </a:xfrm>
            <a:custGeom>
              <a:avLst/>
              <a:gdLst/>
              <a:ahLst/>
              <a:cxnLst/>
              <a:rect l="l" t="t" r="r" b="b"/>
              <a:pathLst>
                <a:path w="2819" h="8160" extrusionOk="0">
                  <a:moveTo>
                    <a:pt x="1" y="1"/>
                  </a:moveTo>
                  <a:lnTo>
                    <a:pt x="1" y="8160"/>
                  </a:lnTo>
                  <a:lnTo>
                    <a:pt x="2818" y="8160"/>
                  </a:lnTo>
                  <a:lnTo>
                    <a:pt x="2818" y="2806"/>
                  </a:lnTo>
                  <a:lnTo>
                    <a:pt x="2806" y="2524"/>
                  </a:lnTo>
                  <a:lnTo>
                    <a:pt x="2767" y="2242"/>
                  </a:lnTo>
                  <a:lnTo>
                    <a:pt x="2690" y="1973"/>
                  </a:lnTo>
                  <a:lnTo>
                    <a:pt x="2601" y="1717"/>
                  </a:lnTo>
                  <a:lnTo>
                    <a:pt x="2473" y="1474"/>
                  </a:lnTo>
                  <a:lnTo>
                    <a:pt x="2332" y="1243"/>
                  </a:lnTo>
                  <a:lnTo>
                    <a:pt x="2178" y="1026"/>
                  </a:lnTo>
                  <a:lnTo>
                    <a:pt x="1999" y="821"/>
                  </a:lnTo>
                  <a:lnTo>
                    <a:pt x="1794" y="641"/>
                  </a:lnTo>
                  <a:lnTo>
                    <a:pt x="1576" y="475"/>
                  </a:lnTo>
                  <a:lnTo>
                    <a:pt x="1346" y="334"/>
                  </a:lnTo>
                  <a:lnTo>
                    <a:pt x="1102" y="219"/>
                  </a:lnTo>
                  <a:lnTo>
                    <a:pt x="846" y="129"/>
                  </a:lnTo>
                  <a:lnTo>
                    <a:pt x="577" y="52"/>
                  </a:lnTo>
                  <a:lnTo>
                    <a:pt x="295" y="1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8"/>
            <p:cNvSpPr/>
            <p:nvPr/>
          </p:nvSpPr>
          <p:spPr>
            <a:xfrm>
              <a:off x="1085850" y="4322206"/>
              <a:ext cx="140860" cy="409775"/>
            </a:xfrm>
            <a:custGeom>
              <a:avLst/>
              <a:gdLst/>
              <a:ahLst/>
              <a:cxnLst/>
              <a:rect l="l" t="t" r="r" b="b"/>
              <a:pathLst>
                <a:path w="2805" h="8160" extrusionOk="0">
                  <a:moveTo>
                    <a:pt x="2805" y="1"/>
                  </a:moveTo>
                  <a:lnTo>
                    <a:pt x="2523" y="14"/>
                  </a:lnTo>
                  <a:lnTo>
                    <a:pt x="2241" y="52"/>
                  </a:lnTo>
                  <a:lnTo>
                    <a:pt x="1972" y="129"/>
                  </a:lnTo>
                  <a:lnTo>
                    <a:pt x="1716" y="219"/>
                  </a:lnTo>
                  <a:lnTo>
                    <a:pt x="1473" y="334"/>
                  </a:lnTo>
                  <a:lnTo>
                    <a:pt x="1230" y="475"/>
                  </a:lnTo>
                  <a:lnTo>
                    <a:pt x="1025" y="641"/>
                  </a:lnTo>
                  <a:lnTo>
                    <a:pt x="820" y="821"/>
                  </a:lnTo>
                  <a:lnTo>
                    <a:pt x="640" y="1026"/>
                  </a:lnTo>
                  <a:lnTo>
                    <a:pt x="474" y="1243"/>
                  </a:lnTo>
                  <a:lnTo>
                    <a:pt x="333" y="1474"/>
                  </a:lnTo>
                  <a:lnTo>
                    <a:pt x="218" y="1717"/>
                  </a:lnTo>
                  <a:lnTo>
                    <a:pt x="128" y="1973"/>
                  </a:lnTo>
                  <a:lnTo>
                    <a:pt x="51" y="2242"/>
                  </a:lnTo>
                  <a:lnTo>
                    <a:pt x="13" y="2524"/>
                  </a:lnTo>
                  <a:lnTo>
                    <a:pt x="0" y="2806"/>
                  </a:lnTo>
                  <a:lnTo>
                    <a:pt x="0" y="8160"/>
                  </a:lnTo>
                  <a:lnTo>
                    <a:pt x="2805" y="8160"/>
                  </a:lnTo>
                  <a:lnTo>
                    <a:pt x="28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8"/>
            <p:cNvSpPr/>
            <p:nvPr/>
          </p:nvSpPr>
          <p:spPr>
            <a:xfrm>
              <a:off x="1405479" y="2091076"/>
              <a:ext cx="1608617" cy="1580998"/>
            </a:xfrm>
            <a:custGeom>
              <a:avLst/>
              <a:gdLst/>
              <a:ahLst/>
              <a:cxnLst/>
              <a:rect l="l" t="t" r="r" b="b"/>
              <a:pathLst>
                <a:path w="32033" h="31483" extrusionOk="0">
                  <a:moveTo>
                    <a:pt x="1" y="0"/>
                  </a:moveTo>
                  <a:lnTo>
                    <a:pt x="1" y="24425"/>
                  </a:lnTo>
                  <a:lnTo>
                    <a:pt x="13" y="24796"/>
                  </a:lnTo>
                  <a:lnTo>
                    <a:pt x="39" y="25155"/>
                  </a:lnTo>
                  <a:lnTo>
                    <a:pt x="77" y="25501"/>
                  </a:lnTo>
                  <a:lnTo>
                    <a:pt x="141" y="25847"/>
                  </a:lnTo>
                  <a:lnTo>
                    <a:pt x="218" y="26193"/>
                  </a:lnTo>
                  <a:lnTo>
                    <a:pt x="321" y="26526"/>
                  </a:lnTo>
                  <a:lnTo>
                    <a:pt x="423" y="26859"/>
                  </a:lnTo>
                  <a:lnTo>
                    <a:pt x="551" y="27179"/>
                  </a:lnTo>
                  <a:lnTo>
                    <a:pt x="692" y="27486"/>
                  </a:lnTo>
                  <a:lnTo>
                    <a:pt x="846" y="27794"/>
                  </a:lnTo>
                  <a:lnTo>
                    <a:pt x="1025" y="28088"/>
                  </a:lnTo>
                  <a:lnTo>
                    <a:pt x="1204" y="28370"/>
                  </a:lnTo>
                  <a:lnTo>
                    <a:pt x="1397" y="28652"/>
                  </a:lnTo>
                  <a:lnTo>
                    <a:pt x="1614" y="28921"/>
                  </a:lnTo>
                  <a:lnTo>
                    <a:pt x="1832" y="29177"/>
                  </a:lnTo>
                  <a:lnTo>
                    <a:pt x="2063" y="29420"/>
                  </a:lnTo>
                  <a:lnTo>
                    <a:pt x="2306" y="29651"/>
                  </a:lnTo>
                  <a:lnTo>
                    <a:pt x="2562" y="29881"/>
                  </a:lnTo>
                  <a:lnTo>
                    <a:pt x="2831" y="30086"/>
                  </a:lnTo>
                  <a:lnTo>
                    <a:pt x="3113" y="30278"/>
                  </a:lnTo>
                  <a:lnTo>
                    <a:pt x="3395" y="30470"/>
                  </a:lnTo>
                  <a:lnTo>
                    <a:pt x="3689" y="30637"/>
                  </a:lnTo>
                  <a:lnTo>
                    <a:pt x="3997" y="30791"/>
                  </a:lnTo>
                  <a:lnTo>
                    <a:pt x="4304" y="30931"/>
                  </a:lnTo>
                  <a:lnTo>
                    <a:pt x="4624" y="31060"/>
                  </a:lnTo>
                  <a:lnTo>
                    <a:pt x="4957" y="31175"/>
                  </a:lnTo>
                  <a:lnTo>
                    <a:pt x="5290" y="31264"/>
                  </a:lnTo>
                  <a:lnTo>
                    <a:pt x="5636" y="31341"/>
                  </a:lnTo>
                  <a:lnTo>
                    <a:pt x="5982" y="31405"/>
                  </a:lnTo>
                  <a:lnTo>
                    <a:pt x="6340" y="31444"/>
                  </a:lnTo>
                  <a:lnTo>
                    <a:pt x="6686" y="31482"/>
                  </a:lnTo>
                  <a:lnTo>
                    <a:pt x="25334" y="31482"/>
                  </a:lnTo>
                  <a:lnTo>
                    <a:pt x="25693" y="31444"/>
                  </a:lnTo>
                  <a:lnTo>
                    <a:pt x="26052" y="31405"/>
                  </a:lnTo>
                  <a:lnTo>
                    <a:pt x="26398" y="31341"/>
                  </a:lnTo>
                  <a:lnTo>
                    <a:pt x="26731" y="31264"/>
                  </a:lnTo>
                  <a:lnTo>
                    <a:pt x="27076" y="31175"/>
                  </a:lnTo>
                  <a:lnTo>
                    <a:pt x="27397" y="31060"/>
                  </a:lnTo>
                  <a:lnTo>
                    <a:pt x="27717" y="30931"/>
                  </a:lnTo>
                  <a:lnTo>
                    <a:pt x="28037" y="30791"/>
                  </a:lnTo>
                  <a:lnTo>
                    <a:pt x="28331" y="30637"/>
                  </a:lnTo>
                  <a:lnTo>
                    <a:pt x="28626" y="30470"/>
                  </a:lnTo>
                  <a:lnTo>
                    <a:pt x="28921" y="30278"/>
                  </a:lnTo>
                  <a:lnTo>
                    <a:pt x="29190" y="30086"/>
                  </a:lnTo>
                  <a:lnTo>
                    <a:pt x="29459" y="29881"/>
                  </a:lnTo>
                  <a:lnTo>
                    <a:pt x="29715" y="29651"/>
                  </a:lnTo>
                  <a:lnTo>
                    <a:pt x="29958" y="29420"/>
                  </a:lnTo>
                  <a:lnTo>
                    <a:pt x="30201" y="29177"/>
                  </a:lnTo>
                  <a:lnTo>
                    <a:pt x="30419" y="28921"/>
                  </a:lnTo>
                  <a:lnTo>
                    <a:pt x="30624" y="28652"/>
                  </a:lnTo>
                  <a:lnTo>
                    <a:pt x="30829" y="28370"/>
                  </a:lnTo>
                  <a:lnTo>
                    <a:pt x="31008" y="28088"/>
                  </a:lnTo>
                  <a:lnTo>
                    <a:pt x="31175" y="27794"/>
                  </a:lnTo>
                  <a:lnTo>
                    <a:pt x="31329" y="27486"/>
                  </a:lnTo>
                  <a:lnTo>
                    <a:pt x="31469" y="27179"/>
                  </a:lnTo>
                  <a:lnTo>
                    <a:pt x="31597" y="26859"/>
                  </a:lnTo>
                  <a:lnTo>
                    <a:pt x="31713" y="26526"/>
                  </a:lnTo>
                  <a:lnTo>
                    <a:pt x="31802" y="26193"/>
                  </a:lnTo>
                  <a:lnTo>
                    <a:pt x="31892" y="25847"/>
                  </a:lnTo>
                  <a:lnTo>
                    <a:pt x="31943" y="25501"/>
                  </a:lnTo>
                  <a:lnTo>
                    <a:pt x="31995" y="25155"/>
                  </a:lnTo>
                  <a:lnTo>
                    <a:pt x="32020" y="24796"/>
                  </a:lnTo>
                  <a:lnTo>
                    <a:pt x="32033" y="24425"/>
                  </a:lnTo>
                  <a:lnTo>
                    <a:pt x="32033" y="0"/>
                  </a:lnTo>
                  <a:close/>
                </a:path>
              </a:pathLst>
            </a:custGeom>
            <a:solidFill>
              <a:srgbClr val="79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8"/>
            <p:cNvSpPr/>
            <p:nvPr/>
          </p:nvSpPr>
          <p:spPr>
            <a:xfrm>
              <a:off x="1675595" y="2506569"/>
              <a:ext cx="355741" cy="356343"/>
            </a:xfrm>
            <a:custGeom>
              <a:avLst/>
              <a:gdLst/>
              <a:ahLst/>
              <a:cxnLst/>
              <a:rect l="l" t="t" r="r" b="b"/>
              <a:pathLst>
                <a:path w="7084" h="7096" extrusionOk="0">
                  <a:moveTo>
                    <a:pt x="3356" y="0"/>
                  </a:moveTo>
                  <a:lnTo>
                    <a:pt x="3177" y="13"/>
                  </a:lnTo>
                  <a:lnTo>
                    <a:pt x="2998" y="39"/>
                  </a:lnTo>
                  <a:lnTo>
                    <a:pt x="2831" y="64"/>
                  </a:lnTo>
                  <a:lnTo>
                    <a:pt x="2652" y="116"/>
                  </a:lnTo>
                  <a:lnTo>
                    <a:pt x="2486" y="154"/>
                  </a:lnTo>
                  <a:lnTo>
                    <a:pt x="2319" y="218"/>
                  </a:lnTo>
                  <a:lnTo>
                    <a:pt x="2165" y="282"/>
                  </a:lnTo>
                  <a:lnTo>
                    <a:pt x="1999" y="346"/>
                  </a:lnTo>
                  <a:lnTo>
                    <a:pt x="1845" y="423"/>
                  </a:lnTo>
                  <a:lnTo>
                    <a:pt x="1704" y="513"/>
                  </a:lnTo>
                  <a:lnTo>
                    <a:pt x="1563" y="602"/>
                  </a:lnTo>
                  <a:lnTo>
                    <a:pt x="1422" y="705"/>
                  </a:lnTo>
                  <a:lnTo>
                    <a:pt x="1282" y="807"/>
                  </a:lnTo>
                  <a:lnTo>
                    <a:pt x="1154" y="922"/>
                  </a:lnTo>
                  <a:lnTo>
                    <a:pt x="1038" y="1038"/>
                  </a:lnTo>
                  <a:lnTo>
                    <a:pt x="910" y="1166"/>
                  </a:lnTo>
                  <a:lnTo>
                    <a:pt x="808" y="1294"/>
                  </a:lnTo>
                  <a:lnTo>
                    <a:pt x="705" y="1422"/>
                  </a:lnTo>
                  <a:lnTo>
                    <a:pt x="603" y="1563"/>
                  </a:lnTo>
                  <a:lnTo>
                    <a:pt x="513" y="1704"/>
                  </a:lnTo>
                  <a:lnTo>
                    <a:pt x="423" y="1857"/>
                  </a:lnTo>
                  <a:lnTo>
                    <a:pt x="347" y="2011"/>
                  </a:lnTo>
                  <a:lnTo>
                    <a:pt x="270" y="2165"/>
                  </a:lnTo>
                  <a:lnTo>
                    <a:pt x="206" y="2331"/>
                  </a:lnTo>
                  <a:lnTo>
                    <a:pt x="155" y="2485"/>
                  </a:lnTo>
                  <a:lnTo>
                    <a:pt x="103" y="2664"/>
                  </a:lnTo>
                  <a:lnTo>
                    <a:pt x="65" y="2831"/>
                  </a:lnTo>
                  <a:lnTo>
                    <a:pt x="39" y="3010"/>
                  </a:lnTo>
                  <a:lnTo>
                    <a:pt x="14" y="3177"/>
                  </a:lnTo>
                  <a:lnTo>
                    <a:pt x="1" y="3356"/>
                  </a:lnTo>
                  <a:lnTo>
                    <a:pt x="1" y="3548"/>
                  </a:lnTo>
                  <a:lnTo>
                    <a:pt x="1" y="3727"/>
                  </a:lnTo>
                  <a:lnTo>
                    <a:pt x="14" y="3907"/>
                  </a:lnTo>
                  <a:lnTo>
                    <a:pt x="39" y="4086"/>
                  </a:lnTo>
                  <a:lnTo>
                    <a:pt x="65" y="4265"/>
                  </a:lnTo>
                  <a:lnTo>
                    <a:pt x="103" y="4432"/>
                  </a:lnTo>
                  <a:lnTo>
                    <a:pt x="155" y="4598"/>
                  </a:lnTo>
                  <a:lnTo>
                    <a:pt x="206" y="4765"/>
                  </a:lnTo>
                  <a:lnTo>
                    <a:pt x="270" y="4931"/>
                  </a:lnTo>
                  <a:lnTo>
                    <a:pt x="347" y="5085"/>
                  </a:lnTo>
                  <a:lnTo>
                    <a:pt x="423" y="5239"/>
                  </a:lnTo>
                  <a:lnTo>
                    <a:pt x="513" y="5380"/>
                  </a:lnTo>
                  <a:lnTo>
                    <a:pt x="603" y="5533"/>
                  </a:lnTo>
                  <a:lnTo>
                    <a:pt x="705" y="5661"/>
                  </a:lnTo>
                  <a:lnTo>
                    <a:pt x="808" y="5802"/>
                  </a:lnTo>
                  <a:lnTo>
                    <a:pt x="910" y="5930"/>
                  </a:lnTo>
                  <a:lnTo>
                    <a:pt x="1038" y="6058"/>
                  </a:lnTo>
                  <a:lnTo>
                    <a:pt x="1154" y="6174"/>
                  </a:lnTo>
                  <a:lnTo>
                    <a:pt x="1282" y="6276"/>
                  </a:lnTo>
                  <a:lnTo>
                    <a:pt x="1422" y="6391"/>
                  </a:lnTo>
                  <a:lnTo>
                    <a:pt x="1563" y="6481"/>
                  </a:lnTo>
                  <a:lnTo>
                    <a:pt x="1704" y="6584"/>
                  </a:lnTo>
                  <a:lnTo>
                    <a:pt x="1845" y="6660"/>
                  </a:lnTo>
                  <a:lnTo>
                    <a:pt x="1999" y="6737"/>
                  </a:lnTo>
                  <a:lnTo>
                    <a:pt x="2165" y="6814"/>
                  </a:lnTo>
                  <a:lnTo>
                    <a:pt x="2319" y="6878"/>
                  </a:lnTo>
                  <a:lnTo>
                    <a:pt x="2486" y="6929"/>
                  </a:lnTo>
                  <a:lnTo>
                    <a:pt x="2652" y="6981"/>
                  </a:lnTo>
                  <a:lnTo>
                    <a:pt x="2831" y="7019"/>
                  </a:lnTo>
                  <a:lnTo>
                    <a:pt x="2998" y="7045"/>
                  </a:lnTo>
                  <a:lnTo>
                    <a:pt x="3177" y="7070"/>
                  </a:lnTo>
                  <a:lnTo>
                    <a:pt x="3356" y="7083"/>
                  </a:lnTo>
                  <a:lnTo>
                    <a:pt x="3536" y="7096"/>
                  </a:lnTo>
                  <a:lnTo>
                    <a:pt x="3728" y="7083"/>
                  </a:lnTo>
                  <a:lnTo>
                    <a:pt x="3907" y="7070"/>
                  </a:lnTo>
                  <a:lnTo>
                    <a:pt x="4087" y="7045"/>
                  </a:lnTo>
                  <a:lnTo>
                    <a:pt x="4253" y="7019"/>
                  </a:lnTo>
                  <a:lnTo>
                    <a:pt x="4432" y="6981"/>
                  </a:lnTo>
                  <a:lnTo>
                    <a:pt x="4599" y="6929"/>
                  </a:lnTo>
                  <a:lnTo>
                    <a:pt x="4765" y="6878"/>
                  </a:lnTo>
                  <a:lnTo>
                    <a:pt x="4919" y="6814"/>
                  </a:lnTo>
                  <a:lnTo>
                    <a:pt x="5086" y="6737"/>
                  </a:lnTo>
                  <a:lnTo>
                    <a:pt x="5226" y="6660"/>
                  </a:lnTo>
                  <a:lnTo>
                    <a:pt x="5380" y="6584"/>
                  </a:lnTo>
                  <a:lnTo>
                    <a:pt x="5521" y="6481"/>
                  </a:lnTo>
                  <a:lnTo>
                    <a:pt x="5662" y="6391"/>
                  </a:lnTo>
                  <a:lnTo>
                    <a:pt x="5803" y="6276"/>
                  </a:lnTo>
                  <a:lnTo>
                    <a:pt x="5931" y="6174"/>
                  </a:lnTo>
                  <a:lnTo>
                    <a:pt x="6046" y="6058"/>
                  </a:lnTo>
                  <a:lnTo>
                    <a:pt x="6161" y="5930"/>
                  </a:lnTo>
                  <a:lnTo>
                    <a:pt x="6277" y="5802"/>
                  </a:lnTo>
                  <a:lnTo>
                    <a:pt x="6379" y="5661"/>
                  </a:lnTo>
                  <a:lnTo>
                    <a:pt x="6482" y="5533"/>
                  </a:lnTo>
                  <a:lnTo>
                    <a:pt x="6571" y="5380"/>
                  </a:lnTo>
                  <a:lnTo>
                    <a:pt x="6661" y="5239"/>
                  </a:lnTo>
                  <a:lnTo>
                    <a:pt x="6738" y="5085"/>
                  </a:lnTo>
                  <a:lnTo>
                    <a:pt x="6815" y="4931"/>
                  </a:lnTo>
                  <a:lnTo>
                    <a:pt x="6879" y="4765"/>
                  </a:lnTo>
                  <a:lnTo>
                    <a:pt x="6930" y="4598"/>
                  </a:lnTo>
                  <a:lnTo>
                    <a:pt x="6981" y="4432"/>
                  </a:lnTo>
                  <a:lnTo>
                    <a:pt x="7020" y="4265"/>
                  </a:lnTo>
                  <a:lnTo>
                    <a:pt x="7045" y="4086"/>
                  </a:lnTo>
                  <a:lnTo>
                    <a:pt x="7071" y="3907"/>
                  </a:lnTo>
                  <a:lnTo>
                    <a:pt x="7084" y="3727"/>
                  </a:lnTo>
                  <a:lnTo>
                    <a:pt x="7084" y="3548"/>
                  </a:lnTo>
                  <a:lnTo>
                    <a:pt x="7084" y="3356"/>
                  </a:lnTo>
                  <a:lnTo>
                    <a:pt x="7071" y="3177"/>
                  </a:lnTo>
                  <a:lnTo>
                    <a:pt x="7045" y="3010"/>
                  </a:lnTo>
                  <a:lnTo>
                    <a:pt x="7020" y="2831"/>
                  </a:lnTo>
                  <a:lnTo>
                    <a:pt x="6981" y="2664"/>
                  </a:lnTo>
                  <a:lnTo>
                    <a:pt x="6930" y="2485"/>
                  </a:lnTo>
                  <a:lnTo>
                    <a:pt x="6879" y="2331"/>
                  </a:lnTo>
                  <a:lnTo>
                    <a:pt x="6815" y="2165"/>
                  </a:lnTo>
                  <a:lnTo>
                    <a:pt x="6738" y="2011"/>
                  </a:lnTo>
                  <a:lnTo>
                    <a:pt x="6661" y="1857"/>
                  </a:lnTo>
                  <a:lnTo>
                    <a:pt x="6571" y="1704"/>
                  </a:lnTo>
                  <a:lnTo>
                    <a:pt x="6482" y="1563"/>
                  </a:lnTo>
                  <a:lnTo>
                    <a:pt x="6379" y="1422"/>
                  </a:lnTo>
                  <a:lnTo>
                    <a:pt x="6277" y="1294"/>
                  </a:lnTo>
                  <a:lnTo>
                    <a:pt x="6161" y="1166"/>
                  </a:lnTo>
                  <a:lnTo>
                    <a:pt x="6046" y="1038"/>
                  </a:lnTo>
                  <a:lnTo>
                    <a:pt x="5931" y="922"/>
                  </a:lnTo>
                  <a:lnTo>
                    <a:pt x="5803" y="807"/>
                  </a:lnTo>
                  <a:lnTo>
                    <a:pt x="5662" y="705"/>
                  </a:lnTo>
                  <a:lnTo>
                    <a:pt x="5521" y="602"/>
                  </a:lnTo>
                  <a:lnTo>
                    <a:pt x="5380" y="513"/>
                  </a:lnTo>
                  <a:lnTo>
                    <a:pt x="5226" y="423"/>
                  </a:lnTo>
                  <a:lnTo>
                    <a:pt x="5086" y="346"/>
                  </a:lnTo>
                  <a:lnTo>
                    <a:pt x="4919" y="282"/>
                  </a:lnTo>
                  <a:lnTo>
                    <a:pt x="4765" y="218"/>
                  </a:lnTo>
                  <a:lnTo>
                    <a:pt x="4599" y="154"/>
                  </a:lnTo>
                  <a:lnTo>
                    <a:pt x="4432" y="116"/>
                  </a:lnTo>
                  <a:lnTo>
                    <a:pt x="4253" y="64"/>
                  </a:lnTo>
                  <a:lnTo>
                    <a:pt x="4087" y="39"/>
                  </a:lnTo>
                  <a:lnTo>
                    <a:pt x="3907" y="13"/>
                  </a:lnTo>
                  <a:lnTo>
                    <a:pt x="37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8"/>
            <p:cNvSpPr/>
            <p:nvPr/>
          </p:nvSpPr>
          <p:spPr>
            <a:xfrm>
              <a:off x="1731586" y="2562510"/>
              <a:ext cx="243806" cy="244459"/>
            </a:xfrm>
            <a:custGeom>
              <a:avLst/>
              <a:gdLst/>
              <a:ahLst/>
              <a:cxnLst/>
              <a:rect l="l" t="t" r="r" b="b"/>
              <a:pathLst>
                <a:path w="4855" h="4868" extrusionOk="0">
                  <a:moveTo>
                    <a:pt x="2421" y="1"/>
                  </a:moveTo>
                  <a:lnTo>
                    <a:pt x="2177" y="13"/>
                  </a:lnTo>
                  <a:lnTo>
                    <a:pt x="1934" y="52"/>
                  </a:lnTo>
                  <a:lnTo>
                    <a:pt x="1704" y="103"/>
                  </a:lnTo>
                  <a:lnTo>
                    <a:pt x="1486" y="193"/>
                  </a:lnTo>
                  <a:lnTo>
                    <a:pt x="1268" y="295"/>
                  </a:lnTo>
                  <a:lnTo>
                    <a:pt x="1063" y="410"/>
                  </a:lnTo>
                  <a:lnTo>
                    <a:pt x="884" y="551"/>
                  </a:lnTo>
                  <a:lnTo>
                    <a:pt x="705" y="705"/>
                  </a:lnTo>
                  <a:lnTo>
                    <a:pt x="551" y="884"/>
                  </a:lnTo>
                  <a:lnTo>
                    <a:pt x="410" y="1076"/>
                  </a:lnTo>
                  <a:lnTo>
                    <a:pt x="282" y="1269"/>
                  </a:lnTo>
                  <a:lnTo>
                    <a:pt x="179" y="1486"/>
                  </a:lnTo>
                  <a:lnTo>
                    <a:pt x="103" y="1704"/>
                  </a:lnTo>
                  <a:lnTo>
                    <a:pt x="39" y="1935"/>
                  </a:lnTo>
                  <a:lnTo>
                    <a:pt x="13" y="2178"/>
                  </a:lnTo>
                  <a:lnTo>
                    <a:pt x="0" y="2434"/>
                  </a:lnTo>
                  <a:lnTo>
                    <a:pt x="13" y="2677"/>
                  </a:lnTo>
                  <a:lnTo>
                    <a:pt x="39" y="2921"/>
                  </a:lnTo>
                  <a:lnTo>
                    <a:pt x="103" y="3151"/>
                  </a:lnTo>
                  <a:lnTo>
                    <a:pt x="179" y="3382"/>
                  </a:lnTo>
                  <a:lnTo>
                    <a:pt x="282" y="3587"/>
                  </a:lnTo>
                  <a:lnTo>
                    <a:pt x="410" y="3792"/>
                  </a:lnTo>
                  <a:lnTo>
                    <a:pt x="551" y="3984"/>
                  </a:lnTo>
                  <a:lnTo>
                    <a:pt x="705" y="4150"/>
                  </a:lnTo>
                  <a:lnTo>
                    <a:pt x="884" y="4304"/>
                  </a:lnTo>
                  <a:lnTo>
                    <a:pt x="1063" y="4445"/>
                  </a:lnTo>
                  <a:lnTo>
                    <a:pt x="1268" y="4573"/>
                  </a:lnTo>
                  <a:lnTo>
                    <a:pt x="1486" y="4675"/>
                  </a:lnTo>
                  <a:lnTo>
                    <a:pt x="1704" y="4752"/>
                  </a:lnTo>
                  <a:lnTo>
                    <a:pt x="1934" y="4816"/>
                  </a:lnTo>
                  <a:lnTo>
                    <a:pt x="2177" y="4855"/>
                  </a:lnTo>
                  <a:lnTo>
                    <a:pt x="2421" y="4868"/>
                  </a:lnTo>
                  <a:lnTo>
                    <a:pt x="2677" y="4855"/>
                  </a:lnTo>
                  <a:lnTo>
                    <a:pt x="2920" y="4816"/>
                  </a:lnTo>
                  <a:lnTo>
                    <a:pt x="3151" y="4752"/>
                  </a:lnTo>
                  <a:lnTo>
                    <a:pt x="3369" y="4675"/>
                  </a:lnTo>
                  <a:lnTo>
                    <a:pt x="3586" y="4573"/>
                  </a:lnTo>
                  <a:lnTo>
                    <a:pt x="3791" y="4445"/>
                  </a:lnTo>
                  <a:lnTo>
                    <a:pt x="3971" y="4304"/>
                  </a:lnTo>
                  <a:lnTo>
                    <a:pt x="4150" y="4150"/>
                  </a:lnTo>
                  <a:lnTo>
                    <a:pt x="4304" y="3984"/>
                  </a:lnTo>
                  <a:lnTo>
                    <a:pt x="4444" y="3792"/>
                  </a:lnTo>
                  <a:lnTo>
                    <a:pt x="4560" y="3587"/>
                  </a:lnTo>
                  <a:lnTo>
                    <a:pt x="4662" y="3382"/>
                  </a:lnTo>
                  <a:lnTo>
                    <a:pt x="4752" y="3151"/>
                  </a:lnTo>
                  <a:lnTo>
                    <a:pt x="4803" y="2921"/>
                  </a:lnTo>
                  <a:lnTo>
                    <a:pt x="4841" y="2677"/>
                  </a:lnTo>
                  <a:lnTo>
                    <a:pt x="4854" y="2434"/>
                  </a:lnTo>
                  <a:lnTo>
                    <a:pt x="4841" y="2178"/>
                  </a:lnTo>
                  <a:lnTo>
                    <a:pt x="4803" y="1935"/>
                  </a:lnTo>
                  <a:lnTo>
                    <a:pt x="4752" y="1704"/>
                  </a:lnTo>
                  <a:lnTo>
                    <a:pt x="4662" y="1486"/>
                  </a:lnTo>
                  <a:lnTo>
                    <a:pt x="4560" y="1269"/>
                  </a:lnTo>
                  <a:lnTo>
                    <a:pt x="4444" y="1076"/>
                  </a:lnTo>
                  <a:lnTo>
                    <a:pt x="4304" y="884"/>
                  </a:lnTo>
                  <a:lnTo>
                    <a:pt x="4150" y="705"/>
                  </a:lnTo>
                  <a:lnTo>
                    <a:pt x="3971" y="551"/>
                  </a:lnTo>
                  <a:lnTo>
                    <a:pt x="3791" y="410"/>
                  </a:lnTo>
                  <a:lnTo>
                    <a:pt x="3586" y="295"/>
                  </a:lnTo>
                  <a:lnTo>
                    <a:pt x="3369" y="193"/>
                  </a:lnTo>
                  <a:lnTo>
                    <a:pt x="3151" y="103"/>
                  </a:lnTo>
                  <a:lnTo>
                    <a:pt x="2920" y="52"/>
                  </a:lnTo>
                  <a:lnTo>
                    <a:pt x="2677" y="13"/>
                  </a:lnTo>
                  <a:lnTo>
                    <a:pt x="24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8"/>
            <p:cNvSpPr/>
            <p:nvPr/>
          </p:nvSpPr>
          <p:spPr>
            <a:xfrm>
              <a:off x="2387617" y="2506569"/>
              <a:ext cx="356343" cy="356343"/>
            </a:xfrm>
            <a:custGeom>
              <a:avLst/>
              <a:gdLst/>
              <a:ahLst/>
              <a:cxnLst/>
              <a:rect l="l" t="t" r="r" b="b"/>
              <a:pathLst>
                <a:path w="7096" h="7096" extrusionOk="0">
                  <a:moveTo>
                    <a:pt x="3369" y="0"/>
                  </a:moveTo>
                  <a:lnTo>
                    <a:pt x="3189" y="13"/>
                  </a:lnTo>
                  <a:lnTo>
                    <a:pt x="3010" y="39"/>
                  </a:lnTo>
                  <a:lnTo>
                    <a:pt x="2831" y="64"/>
                  </a:lnTo>
                  <a:lnTo>
                    <a:pt x="2664" y="116"/>
                  </a:lnTo>
                  <a:lnTo>
                    <a:pt x="2498" y="154"/>
                  </a:lnTo>
                  <a:lnTo>
                    <a:pt x="2331" y="218"/>
                  </a:lnTo>
                  <a:lnTo>
                    <a:pt x="2165" y="282"/>
                  </a:lnTo>
                  <a:lnTo>
                    <a:pt x="2011" y="346"/>
                  </a:lnTo>
                  <a:lnTo>
                    <a:pt x="1857" y="423"/>
                  </a:lnTo>
                  <a:lnTo>
                    <a:pt x="1716" y="513"/>
                  </a:lnTo>
                  <a:lnTo>
                    <a:pt x="1563" y="602"/>
                  </a:lnTo>
                  <a:lnTo>
                    <a:pt x="1422" y="705"/>
                  </a:lnTo>
                  <a:lnTo>
                    <a:pt x="1294" y="807"/>
                  </a:lnTo>
                  <a:lnTo>
                    <a:pt x="1166" y="922"/>
                  </a:lnTo>
                  <a:lnTo>
                    <a:pt x="1038" y="1038"/>
                  </a:lnTo>
                  <a:lnTo>
                    <a:pt x="922" y="1166"/>
                  </a:lnTo>
                  <a:lnTo>
                    <a:pt x="807" y="1294"/>
                  </a:lnTo>
                  <a:lnTo>
                    <a:pt x="705" y="1422"/>
                  </a:lnTo>
                  <a:lnTo>
                    <a:pt x="615" y="1563"/>
                  </a:lnTo>
                  <a:lnTo>
                    <a:pt x="512" y="1704"/>
                  </a:lnTo>
                  <a:lnTo>
                    <a:pt x="436" y="1857"/>
                  </a:lnTo>
                  <a:lnTo>
                    <a:pt x="359" y="2011"/>
                  </a:lnTo>
                  <a:lnTo>
                    <a:pt x="282" y="2165"/>
                  </a:lnTo>
                  <a:lnTo>
                    <a:pt x="218" y="2331"/>
                  </a:lnTo>
                  <a:lnTo>
                    <a:pt x="167" y="2485"/>
                  </a:lnTo>
                  <a:lnTo>
                    <a:pt x="115" y="2664"/>
                  </a:lnTo>
                  <a:lnTo>
                    <a:pt x="77" y="2831"/>
                  </a:lnTo>
                  <a:lnTo>
                    <a:pt x="39" y="3010"/>
                  </a:lnTo>
                  <a:lnTo>
                    <a:pt x="26" y="3177"/>
                  </a:lnTo>
                  <a:lnTo>
                    <a:pt x="13" y="3356"/>
                  </a:lnTo>
                  <a:lnTo>
                    <a:pt x="0" y="3548"/>
                  </a:lnTo>
                  <a:lnTo>
                    <a:pt x="13" y="3727"/>
                  </a:lnTo>
                  <a:lnTo>
                    <a:pt x="26" y="3907"/>
                  </a:lnTo>
                  <a:lnTo>
                    <a:pt x="39" y="4086"/>
                  </a:lnTo>
                  <a:lnTo>
                    <a:pt x="77" y="4265"/>
                  </a:lnTo>
                  <a:lnTo>
                    <a:pt x="115" y="4432"/>
                  </a:lnTo>
                  <a:lnTo>
                    <a:pt x="167" y="4598"/>
                  </a:lnTo>
                  <a:lnTo>
                    <a:pt x="218" y="4765"/>
                  </a:lnTo>
                  <a:lnTo>
                    <a:pt x="282" y="4931"/>
                  </a:lnTo>
                  <a:lnTo>
                    <a:pt x="359" y="5085"/>
                  </a:lnTo>
                  <a:lnTo>
                    <a:pt x="436" y="5239"/>
                  </a:lnTo>
                  <a:lnTo>
                    <a:pt x="512" y="5380"/>
                  </a:lnTo>
                  <a:lnTo>
                    <a:pt x="615" y="5533"/>
                  </a:lnTo>
                  <a:lnTo>
                    <a:pt x="705" y="5661"/>
                  </a:lnTo>
                  <a:lnTo>
                    <a:pt x="807" y="5802"/>
                  </a:lnTo>
                  <a:lnTo>
                    <a:pt x="922" y="5930"/>
                  </a:lnTo>
                  <a:lnTo>
                    <a:pt x="1038" y="6058"/>
                  </a:lnTo>
                  <a:lnTo>
                    <a:pt x="1166" y="6174"/>
                  </a:lnTo>
                  <a:lnTo>
                    <a:pt x="1294" y="6276"/>
                  </a:lnTo>
                  <a:lnTo>
                    <a:pt x="1422" y="6391"/>
                  </a:lnTo>
                  <a:lnTo>
                    <a:pt x="1563" y="6481"/>
                  </a:lnTo>
                  <a:lnTo>
                    <a:pt x="1716" y="6584"/>
                  </a:lnTo>
                  <a:lnTo>
                    <a:pt x="1857" y="6660"/>
                  </a:lnTo>
                  <a:lnTo>
                    <a:pt x="2011" y="6737"/>
                  </a:lnTo>
                  <a:lnTo>
                    <a:pt x="2165" y="6814"/>
                  </a:lnTo>
                  <a:lnTo>
                    <a:pt x="2331" y="6878"/>
                  </a:lnTo>
                  <a:lnTo>
                    <a:pt x="2498" y="6929"/>
                  </a:lnTo>
                  <a:lnTo>
                    <a:pt x="2664" y="6981"/>
                  </a:lnTo>
                  <a:lnTo>
                    <a:pt x="2831" y="7019"/>
                  </a:lnTo>
                  <a:lnTo>
                    <a:pt x="3010" y="7045"/>
                  </a:lnTo>
                  <a:lnTo>
                    <a:pt x="3189" y="7070"/>
                  </a:lnTo>
                  <a:lnTo>
                    <a:pt x="3369" y="7083"/>
                  </a:lnTo>
                  <a:lnTo>
                    <a:pt x="3548" y="7096"/>
                  </a:lnTo>
                  <a:lnTo>
                    <a:pt x="3727" y="7083"/>
                  </a:lnTo>
                  <a:lnTo>
                    <a:pt x="3919" y="7070"/>
                  </a:lnTo>
                  <a:lnTo>
                    <a:pt x="4086" y="7045"/>
                  </a:lnTo>
                  <a:lnTo>
                    <a:pt x="4265" y="7019"/>
                  </a:lnTo>
                  <a:lnTo>
                    <a:pt x="4432" y="6981"/>
                  </a:lnTo>
                  <a:lnTo>
                    <a:pt x="4611" y="6929"/>
                  </a:lnTo>
                  <a:lnTo>
                    <a:pt x="4765" y="6878"/>
                  </a:lnTo>
                  <a:lnTo>
                    <a:pt x="4931" y="6814"/>
                  </a:lnTo>
                  <a:lnTo>
                    <a:pt x="5085" y="6737"/>
                  </a:lnTo>
                  <a:lnTo>
                    <a:pt x="5239" y="6660"/>
                  </a:lnTo>
                  <a:lnTo>
                    <a:pt x="5392" y="6584"/>
                  </a:lnTo>
                  <a:lnTo>
                    <a:pt x="5533" y="6481"/>
                  </a:lnTo>
                  <a:lnTo>
                    <a:pt x="5674" y="6391"/>
                  </a:lnTo>
                  <a:lnTo>
                    <a:pt x="5802" y="6276"/>
                  </a:lnTo>
                  <a:lnTo>
                    <a:pt x="5930" y="6174"/>
                  </a:lnTo>
                  <a:lnTo>
                    <a:pt x="6058" y="6058"/>
                  </a:lnTo>
                  <a:lnTo>
                    <a:pt x="6173" y="5930"/>
                  </a:lnTo>
                  <a:lnTo>
                    <a:pt x="6289" y="5802"/>
                  </a:lnTo>
                  <a:lnTo>
                    <a:pt x="6391" y="5661"/>
                  </a:lnTo>
                  <a:lnTo>
                    <a:pt x="6494" y="5533"/>
                  </a:lnTo>
                  <a:lnTo>
                    <a:pt x="6583" y="5380"/>
                  </a:lnTo>
                  <a:lnTo>
                    <a:pt x="6673" y="5239"/>
                  </a:lnTo>
                  <a:lnTo>
                    <a:pt x="6750" y="5085"/>
                  </a:lnTo>
                  <a:lnTo>
                    <a:pt x="6814" y="4931"/>
                  </a:lnTo>
                  <a:lnTo>
                    <a:pt x="6878" y="4765"/>
                  </a:lnTo>
                  <a:lnTo>
                    <a:pt x="6942" y="4598"/>
                  </a:lnTo>
                  <a:lnTo>
                    <a:pt x="6980" y="4432"/>
                  </a:lnTo>
                  <a:lnTo>
                    <a:pt x="7019" y="4265"/>
                  </a:lnTo>
                  <a:lnTo>
                    <a:pt x="7057" y="4086"/>
                  </a:lnTo>
                  <a:lnTo>
                    <a:pt x="7083" y="3907"/>
                  </a:lnTo>
                  <a:lnTo>
                    <a:pt x="7096" y="3727"/>
                  </a:lnTo>
                  <a:lnTo>
                    <a:pt x="7096" y="3548"/>
                  </a:lnTo>
                  <a:lnTo>
                    <a:pt x="7096" y="3356"/>
                  </a:lnTo>
                  <a:lnTo>
                    <a:pt x="7083" y="3177"/>
                  </a:lnTo>
                  <a:lnTo>
                    <a:pt x="7057" y="3010"/>
                  </a:lnTo>
                  <a:lnTo>
                    <a:pt x="7019" y="2831"/>
                  </a:lnTo>
                  <a:lnTo>
                    <a:pt x="6980" y="2664"/>
                  </a:lnTo>
                  <a:lnTo>
                    <a:pt x="6942" y="2485"/>
                  </a:lnTo>
                  <a:lnTo>
                    <a:pt x="6878" y="2331"/>
                  </a:lnTo>
                  <a:lnTo>
                    <a:pt x="6814" y="2165"/>
                  </a:lnTo>
                  <a:lnTo>
                    <a:pt x="6750" y="2011"/>
                  </a:lnTo>
                  <a:lnTo>
                    <a:pt x="6673" y="1857"/>
                  </a:lnTo>
                  <a:lnTo>
                    <a:pt x="6583" y="1704"/>
                  </a:lnTo>
                  <a:lnTo>
                    <a:pt x="6494" y="1563"/>
                  </a:lnTo>
                  <a:lnTo>
                    <a:pt x="6391" y="1422"/>
                  </a:lnTo>
                  <a:lnTo>
                    <a:pt x="6289" y="1294"/>
                  </a:lnTo>
                  <a:lnTo>
                    <a:pt x="6173" y="1166"/>
                  </a:lnTo>
                  <a:lnTo>
                    <a:pt x="6058" y="1038"/>
                  </a:lnTo>
                  <a:lnTo>
                    <a:pt x="5930" y="922"/>
                  </a:lnTo>
                  <a:lnTo>
                    <a:pt x="5802" y="807"/>
                  </a:lnTo>
                  <a:lnTo>
                    <a:pt x="5674" y="705"/>
                  </a:lnTo>
                  <a:lnTo>
                    <a:pt x="5533" y="602"/>
                  </a:lnTo>
                  <a:lnTo>
                    <a:pt x="5392" y="513"/>
                  </a:lnTo>
                  <a:lnTo>
                    <a:pt x="5239" y="423"/>
                  </a:lnTo>
                  <a:lnTo>
                    <a:pt x="5085" y="346"/>
                  </a:lnTo>
                  <a:lnTo>
                    <a:pt x="4931" y="282"/>
                  </a:lnTo>
                  <a:lnTo>
                    <a:pt x="4765" y="218"/>
                  </a:lnTo>
                  <a:lnTo>
                    <a:pt x="4611" y="154"/>
                  </a:lnTo>
                  <a:lnTo>
                    <a:pt x="4432" y="116"/>
                  </a:lnTo>
                  <a:lnTo>
                    <a:pt x="4265" y="64"/>
                  </a:lnTo>
                  <a:lnTo>
                    <a:pt x="4086" y="39"/>
                  </a:lnTo>
                  <a:lnTo>
                    <a:pt x="3919" y="13"/>
                  </a:lnTo>
                  <a:lnTo>
                    <a:pt x="37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8"/>
            <p:cNvSpPr/>
            <p:nvPr/>
          </p:nvSpPr>
          <p:spPr>
            <a:xfrm>
              <a:off x="2443559" y="2562510"/>
              <a:ext cx="244459" cy="244459"/>
            </a:xfrm>
            <a:custGeom>
              <a:avLst/>
              <a:gdLst/>
              <a:ahLst/>
              <a:cxnLst/>
              <a:rect l="l" t="t" r="r" b="b"/>
              <a:pathLst>
                <a:path w="4868" h="4868" extrusionOk="0">
                  <a:moveTo>
                    <a:pt x="2434" y="1"/>
                  </a:moveTo>
                  <a:lnTo>
                    <a:pt x="2191" y="13"/>
                  </a:lnTo>
                  <a:lnTo>
                    <a:pt x="1947" y="52"/>
                  </a:lnTo>
                  <a:lnTo>
                    <a:pt x="1717" y="103"/>
                  </a:lnTo>
                  <a:lnTo>
                    <a:pt x="1486" y="193"/>
                  </a:lnTo>
                  <a:lnTo>
                    <a:pt x="1281" y="295"/>
                  </a:lnTo>
                  <a:lnTo>
                    <a:pt x="1076" y="410"/>
                  </a:lnTo>
                  <a:lnTo>
                    <a:pt x="884" y="551"/>
                  </a:lnTo>
                  <a:lnTo>
                    <a:pt x="718" y="705"/>
                  </a:lnTo>
                  <a:lnTo>
                    <a:pt x="564" y="884"/>
                  </a:lnTo>
                  <a:lnTo>
                    <a:pt x="423" y="1076"/>
                  </a:lnTo>
                  <a:lnTo>
                    <a:pt x="295" y="1269"/>
                  </a:lnTo>
                  <a:lnTo>
                    <a:pt x="193" y="1486"/>
                  </a:lnTo>
                  <a:lnTo>
                    <a:pt x="116" y="1704"/>
                  </a:lnTo>
                  <a:lnTo>
                    <a:pt x="52" y="1935"/>
                  </a:lnTo>
                  <a:lnTo>
                    <a:pt x="13" y="2178"/>
                  </a:lnTo>
                  <a:lnTo>
                    <a:pt x="0" y="2434"/>
                  </a:lnTo>
                  <a:lnTo>
                    <a:pt x="13" y="2677"/>
                  </a:lnTo>
                  <a:lnTo>
                    <a:pt x="52" y="2921"/>
                  </a:lnTo>
                  <a:lnTo>
                    <a:pt x="116" y="3151"/>
                  </a:lnTo>
                  <a:lnTo>
                    <a:pt x="193" y="3382"/>
                  </a:lnTo>
                  <a:lnTo>
                    <a:pt x="295" y="3587"/>
                  </a:lnTo>
                  <a:lnTo>
                    <a:pt x="423" y="3792"/>
                  </a:lnTo>
                  <a:lnTo>
                    <a:pt x="564" y="3984"/>
                  </a:lnTo>
                  <a:lnTo>
                    <a:pt x="718" y="4150"/>
                  </a:lnTo>
                  <a:lnTo>
                    <a:pt x="884" y="4304"/>
                  </a:lnTo>
                  <a:lnTo>
                    <a:pt x="1076" y="4445"/>
                  </a:lnTo>
                  <a:lnTo>
                    <a:pt x="1281" y="4573"/>
                  </a:lnTo>
                  <a:lnTo>
                    <a:pt x="1486" y="4675"/>
                  </a:lnTo>
                  <a:lnTo>
                    <a:pt x="1717" y="4752"/>
                  </a:lnTo>
                  <a:lnTo>
                    <a:pt x="1947" y="4816"/>
                  </a:lnTo>
                  <a:lnTo>
                    <a:pt x="2191" y="4855"/>
                  </a:lnTo>
                  <a:lnTo>
                    <a:pt x="2434" y="4868"/>
                  </a:lnTo>
                  <a:lnTo>
                    <a:pt x="2690" y="4855"/>
                  </a:lnTo>
                  <a:lnTo>
                    <a:pt x="2921" y="4816"/>
                  </a:lnTo>
                  <a:lnTo>
                    <a:pt x="3164" y="4752"/>
                  </a:lnTo>
                  <a:lnTo>
                    <a:pt x="3382" y="4675"/>
                  </a:lnTo>
                  <a:lnTo>
                    <a:pt x="3599" y="4573"/>
                  </a:lnTo>
                  <a:lnTo>
                    <a:pt x="3792" y="4445"/>
                  </a:lnTo>
                  <a:lnTo>
                    <a:pt x="3984" y="4304"/>
                  </a:lnTo>
                  <a:lnTo>
                    <a:pt x="4150" y="4150"/>
                  </a:lnTo>
                  <a:lnTo>
                    <a:pt x="4317" y="3984"/>
                  </a:lnTo>
                  <a:lnTo>
                    <a:pt x="4458" y="3792"/>
                  </a:lnTo>
                  <a:lnTo>
                    <a:pt x="4573" y="3587"/>
                  </a:lnTo>
                  <a:lnTo>
                    <a:pt x="4675" y="3382"/>
                  </a:lnTo>
                  <a:lnTo>
                    <a:pt x="4765" y="3151"/>
                  </a:lnTo>
                  <a:lnTo>
                    <a:pt x="4816" y="2921"/>
                  </a:lnTo>
                  <a:lnTo>
                    <a:pt x="4855" y="2677"/>
                  </a:lnTo>
                  <a:lnTo>
                    <a:pt x="4867" y="2434"/>
                  </a:lnTo>
                  <a:lnTo>
                    <a:pt x="4855" y="2178"/>
                  </a:lnTo>
                  <a:lnTo>
                    <a:pt x="4816" y="1935"/>
                  </a:lnTo>
                  <a:lnTo>
                    <a:pt x="4765" y="1704"/>
                  </a:lnTo>
                  <a:lnTo>
                    <a:pt x="4675" y="1486"/>
                  </a:lnTo>
                  <a:lnTo>
                    <a:pt x="4573" y="1269"/>
                  </a:lnTo>
                  <a:lnTo>
                    <a:pt x="4458" y="1076"/>
                  </a:lnTo>
                  <a:lnTo>
                    <a:pt x="4317" y="884"/>
                  </a:lnTo>
                  <a:lnTo>
                    <a:pt x="4150" y="705"/>
                  </a:lnTo>
                  <a:lnTo>
                    <a:pt x="3984" y="551"/>
                  </a:lnTo>
                  <a:lnTo>
                    <a:pt x="3792" y="410"/>
                  </a:lnTo>
                  <a:lnTo>
                    <a:pt x="3599" y="295"/>
                  </a:lnTo>
                  <a:lnTo>
                    <a:pt x="3382" y="193"/>
                  </a:lnTo>
                  <a:lnTo>
                    <a:pt x="3164" y="103"/>
                  </a:lnTo>
                  <a:lnTo>
                    <a:pt x="2921" y="52"/>
                  </a:lnTo>
                  <a:lnTo>
                    <a:pt x="2690" y="13"/>
                  </a:lnTo>
                  <a:lnTo>
                    <a:pt x="24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8"/>
            <p:cNvSpPr/>
            <p:nvPr/>
          </p:nvSpPr>
          <p:spPr>
            <a:xfrm>
              <a:off x="1697489" y="3169681"/>
              <a:ext cx="1024638" cy="292668"/>
            </a:xfrm>
            <a:custGeom>
              <a:avLst/>
              <a:gdLst/>
              <a:ahLst/>
              <a:cxnLst/>
              <a:rect l="l" t="t" r="r" b="b"/>
              <a:pathLst>
                <a:path w="20404" h="5828" extrusionOk="0">
                  <a:moveTo>
                    <a:pt x="2664" y="0"/>
                  </a:moveTo>
                  <a:lnTo>
                    <a:pt x="2395" y="13"/>
                  </a:lnTo>
                  <a:lnTo>
                    <a:pt x="2126" y="51"/>
                  </a:lnTo>
                  <a:lnTo>
                    <a:pt x="1870" y="116"/>
                  </a:lnTo>
                  <a:lnTo>
                    <a:pt x="1627" y="205"/>
                  </a:lnTo>
                  <a:lnTo>
                    <a:pt x="1396" y="320"/>
                  </a:lnTo>
                  <a:lnTo>
                    <a:pt x="1179" y="449"/>
                  </a:lnTo>
                  <a:lnTo>
                    <a:pt x="974" y="602"/>
                  </a:lnTo>
                  <a:lnTo>
                    <a:pt x="782" y="782"/>
                  </a:lnTo>
                  <a:lnTo>
                    <a:pt x="615" y="961"/>
                  </a:lnTo>
                  <a:lnTo>
                    <a:pt x="461" y="1166"/>
                  </a:lnTo>
                  <a:lnTo>
                    <a:pt x="320" y="1383"/>
                  </a:lnTo>
                  <a:lnTo>
                    <a:pt x="205" y="1627"/>
                  </a:lnTo>
                  <a:lnTo>
                    <a:pt x="116" y="1870"/>
                  </a:lnTo>
                  <a:lnTo>
                    <a:pt x="52" y="2126"/>
                  </a:lnTo>
                  <a:lnTo>
                    <a:pt x="13" y="2383"/>
                  </a:lnTo>
                  <a:lnTo>
                    <a:pt x="0" y="2651"/>
                  </a:lnTo>
                  <a:lnTo>
                    <a:pt x="0" y="3164"/>
                  </a:lnTo>
                  <a:lnTo>
                    <a:pt x="13" y="3433"/>
                  </a:lnTo>
                  <a:lnTo>
                    <a:pt x="52" y="3702"/>
                  </a:lnTo>
                  <a:lnTo>
                    <a:pt x="116" y="3958"/>
                  </a:lnTo>
                  <a:lnTo>
                    <a:pt x="205" y="4201"/>
                  </a:lnTo>
                  <a:lnTo>
                    <a:pt x="320" y="4432"/>
                  </a:lnTo>
                  <a:lnTo>
                    <a:pt x="461" y="4649"/>
                  </a:lnTo>
                  <a:lnTo>
                    <a:pt x="615" y="4854"/>
                  </a:lnTo>
                  <a:lnTo>
                    <a:pt x="782" y="5047"/>
                  </a:lnTo>
                  <a:lnTo>
                    <a:pt x="974" y="5213"/>
                  </a:lnTo>
                  <a:lnTo>
                    <a:pt x="1179" y="5367"/>
                  </a:lnTo>
                  <a:lnTo>
                    <a:pt x="1396" y="5508"/>
                  </a:lnTo>
                  <a:lnTo>
                    <a:pt x="1627" y="5610"/>
                  </a:lnTo>
                  <a:lnTo>
                    <a:pt x="1870" y="5700"/>
                  </a:lnTo>
                  <a:lnTo>
                    <a:pt x="2126" y="5764"/>
                  </a:lnTo>
                  <a:lnTo>
                    <a:pt x="2395" y="5815"/>
                  </a:lnTo>
                  <a:lnTo>
                    <a:pt x="2664" y="5828"/>
                  </a:lnTo>
                  <a:lnTo>
                    <a:pt x="17739" y="5828"/>
                  </a:lnTo>
                  <a:lnTo>
                    <a:pt x="18008" y="5815"/>
                  </a:lnTo>
                  <a:lnTo>
                    <a:pt x="18277" y="5764"/>
                  </a:lnTo>
                  <a:lnTo>
                    <a:pt x="18533" y="5700"/>
                  </a:lnTo>
                  <a:lnTo>
                    <a:pt x="18777" y="5610"/>
                  </a:lnTo>
                  <a:lnTo>
                    <a:pt x="19007" y="5508"/>
                  </a:lnTo>
                  <a:lnTo>
                    <a:pt x="19225" y="5367"/>
                  </a:lnTo>
                  <a:lnTo>
                    <a:pt x="19430" y="5213"/>
                  </a:lnTo>
                  <a:lnTo>
                    <a:pt x="19622" y="5047"/>
                  </a:lnTo>
                  <a:lnTo>
                    <a:pt x="19788" y="4854"/>
                  </a:lnTo>
                  <a:lnTo>
                    <a:pt x="19942" y="4649"/>
                  </a:lnTo>
                  <a:lnTo>
                    <a:pt x="20070" y="4432"/>
                  </a:lnTo>
                  <a:lnTo>
                    <a:pt x="20185" y="4201"/>
                  </a:lnTo>
                  <a:lnTo>
                    <a:pt x="20275" y="3958"/>
                  </a:lnTo>
                  <a:lnTo>
                    <a:pt x="20339" y="3702"/>
                  </a:lnTo>
                  <a:lnTo>
                    <a:pt x="20378" y="3433"/>
                  </a:lnTo>
                  <a:lnTo>
                    <a:pt x="20403" y="3164"/>
                  </a:lnTo>
                  <a:lnTo>
                    <a:pt x="20403" y="2651"/>
                  </a:lnTo>
                  <a:lnTo>
                    <a:pt x="20378" y="2383"/>
                  </a:lnTo>
                  <a:lnTo>
                    <a:pt x="20339" y="2126"/>
                  </a:lnTo>
                  <a:lnTo>
                    <a:pt x="20275" y="1870"/>
                  </a:lnTo>
                  <a:lnTo>
                    <a:pt x="20185" y="1627"/>
                  </a:lnTo>
                  <a:lnTo>
                    <a:pt x="20070" y="1383"/>
                  </a:lnTo>
                  <a:lnTo>
                    <a:pt x="19942" y="1166"/>
                  </a:lnTo>
                  <a:lnTo>
                    <a:pt x="19788" y="961"/>
                  </a:lnTo>
                  <a:lnTo>
                    <a:pt x="19622" y="782"/>
                  </a:lnTo>
                  <a:lnTo>
                    <a:pt x="19430" y="602"/>
                  </a:lnTo>
                  <a:lnTo>
                    <a:pt x="19225" y="449"/>
                  </a:lnTo>
                  <a:lnTo>
                    <a:pt x="19007" y="320"/>
                  </a:lnTo>
                  <a:lnTo>
                    <a:pt x="18777" y="205"/>
                  </a:lnTo>
                  <a:lnTo>
                    <a:pt x="18533" y="116"/>
                  </a:lnTo>
                  <a:lnTo>
                    <a:pt x="18277" y="51"/>
                  </a:lnTo>
                  <a:lnTo>
                    <a:pt x="18008" y="13"/>
                  </a:lnTo>
                  <a:lnTo>
                    <a:pt x="177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8"/>
            <p:cNvSpPr/>
            <p:nvPr/>
          </p:nvSpPr>
          <p:spPr>
            <a:xfrm>
              <a:off x="1751522" y="3224317"/>
              <a:ext cx="915917" cy="183394"/>
            </a:xfrm>
            <a:custGeom>
              <a:avLst/>
              <a:gdLst/>
              <a:ahLst/>
              <a:cxnLst/>
              <a:rect l="l" t="t" r="r" b="b"/>
              <a:pathLst>
                <a:path w="18239" h="3652" extrusionOk="0">
                  <a:moveTo>
                    <a:pt x="1640" y="1"/>
                  </a:moveTo>
                  <a:lnTo>
                    <a:pt x="1460" y="39"/>
                  </a:lnTo>
                  <a:lnTo>
                    <a:pt x="1281" y="78"/>
                  </a:lnTo>
                  <a:lnTo>
                    <a:pt x="1114" y="142"/>
                  </a:lnTo>
                  <a:lnTo>
                    <a:pt x="961" y="219"/>
                  </a:lnTo>
                  <a:lnTo>
                    <a:pt x="807" y="308"/>
                  </a:lnTo>
                  <a:lnTo>
                    <a:pt x="666" y="411"/>
                  </a:lnTo>
                  <a:lnTo>
                    <a:pt x="538" y="526"/>
                  </a:lnTo>
                  <a:lnTo>
                    <a:pt x="423" y="667"/>
                  </a:lnTo>
                  <a:lnTo>
                    <a:pt x="320" y="795"/>
                  </a:lnTo>
                  <a:lnTo>
                    <a:pt x="218" y="949"/>
                  </a:lnTo>
                  <a:lnTo>
                    <a:pt x="141" y="1115"/>
                  </a:lnTo>
                  <a:lnTo>
                    <a:pt x="90" y="1282"/>
                  </a:lnTo>
                  <a:lnTo>
                    <a:pt x="39" y="1448"/>
                  </a:lnTo>
                  <a:lnTo>
                    <a:pt x="13" y="1640"/>
                  </a:lnTo>
                  <a:lnTo>
                    <a:pt x="0" y="1820"/>
                  </a:lnTo>
                  <a:lnTo>
                    <a:pt x="13" y="2012"/>
                  </a:lnTo>
                  <a:lnTo>
                    <a:pt x="39" y="2191"/>
                  </a:lnTo>
                  <a:lnTo>
                    <a:pt x="90" y="2358"/>
                  </a:lnTo>
                  <a:lnTo>
                    <a:pt x="141" y="2537"/>
                  </a:lnTo>
                  <a:lnTo>
                    <a:pt x="218" y="2691"/>
                  </a:lnTo>
                  <a:lnTo>
                    <a:pt x="320" y="2844"/>
                  </a:lnTo>
                  <a:lnTo>
                    <a:pt x="423" y="2985"/>
                  </a:lnTo>
                  <a:lnTo>
                    <a:pt x="538" y="3113"/>
                  </a:lnTo>
                  <a:lnTo>
                    <a:pt x="666" y="3228"/>
                  </a:lnTo>
                  <a:lnTo>
                    <a:pt x="807" y="3331"/>
                  </a:lnTo>
                  <a:lnTo>
                    <a:pt x="961" y="3421"/>
                  </a:lnTo>
                  <a:lnTo>
                    <a:pt x="1114" y="3497"/>
                  </a:lnTo>
                  <a:lnTo>
                    <a:pt x="1281" y="3561"/>
                  </a:lnTo>
                  <a:lnTo>
                    <a:pt x="1460" y="3613"/>
                  </a:lnTo>
                  <a:lnTo>
                    <a:pt x="1640" y="3638"/>
                  </a:lnTo>
                  <a:lnTo>
                    <a:pt x="1832" y="3651"/>
                  </a:lnTo>
                  <a:lnTo>
                    <a:pt x="16420" y="3651"/>
                  </a:lnTo>
                  <a:lnTo>
                    <a:pt x="16612" y="3638"/>
                  </a:lnTo>
                  <a:lnTo>
                    <a:pt x="16791" y="3613"/>
                  </a:lnTo>
                  <a:lnTo>
                    <a:pt x="16958" y="3561"/>
                  </a:lnTo>
                  <a:lnTo>
                    <a:pt x="17124" y="3497"/>
                  </a:lnTo>
                  <a:lnTo>
                    <a:pt x="17291" y="3421"/>
                  </a:lnTo>
                  <a:lnTo>
                    <a:pt x="17444" y="3331"/>
                  </a:lnTo>
                  <a:lnTo>
                    <a:pt x="17585" y="3228"/>
                  </a:lnTo>
                  <a:lnTo>
                    <a:pt x="17713" y="3113"/>
                  </a:lnTo>
                  <a:lnTo>
                    <a:pt x="17829" y="2985"/>
                  </a:lnTo>
                  <a:lnTo>
                    <a:pt x="17931" y="2844"/>
                  </a:lnTo>
                  <a:lnTo>
                    <a:pt x="18021" y="2691"/>
                  </a:lnTo>
                  <a:lnTo>
                    <a:pt x="18098" y="2537"/>
                  </a:lnTo>
                  <a:lnTo>
                    <a:pt x="18162" y="2358"/>
                  </a:lnTo>
                  <a:lnTo>
                    <a:pt x="18213" y="2191"/>
                  </a:lnTo>
                  <a:lnTo>
                    <a:pt x="18239" y="2012"/>
                  </a:lnTo>
                  <a:lnTo>
                    <a:pt x="18239" y="1820"/>
                  </a:lnTo>
                  <a:lnTo>
                    <a:pt x="18239" y="1640"/>
                  </a:lnTo>
                  <a:lnTo>
                    <a:pt x="18213" y="1448"/>
                  </a:lnTo>
                  <a:lnTo>
                    <a:pt x="18162" y="1282"/>
                  </a:lnTo>
                  <a:lnTo>
                    <a:pt x="18098" y="1115"/>
                  </a:lnTo>
                  <a:lnTo>
                    <a:pt x="18021" y="949"/>
                  </a:lnTo>
                  <a:lnTo>
                    <a:pt x="17931" y="795"/>
                  </a:lnTo>
                  <a:lnTo>
                    <a:pt x="17829" y="667"/>
                  </a:lnTo>
                  <a:lnTo>
                    <a:pt x="17713" y="526"/>
                  </a:lnTo>
                  <a:lnTo>
                    <a:pt x="17585" y="411"/>
                  </a:lnTo>
                  <a:lnTo>
                    <a:pt x="17444" y="308"/>
                  </a:lnTo>
                  <a:lnTo>
                    <a:pt x="17291" y="219"/>
                  </a:lnTo>
                  <a:lnTo>
                    <a:pt x="17124" y="142"/>
                  </a:lnTo>
                  <a:lnTo>
                    <a:pt x="16958" y="78"/>
                  </a:lnTo>
                  <a:lnTo>
                    <a:pt x="16791" y="39"/>
                  </a:lnTo>
                  <a:lnTo>
                    <a:pt x="166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8"/>
            <p:cNvSpPr/>
            <p:nvPr/>
          </p:nvSpPr>
          <p:spPr>
            <a:xfrm>
              <a:off x="2133571" y="3224317"/>
              <a:ext cx="152460" cy="183394"/>
            </a:xfrm>
            <a:custGeom>
              <a:avLst/>
              <a:gdLst/>
              <a:ahLst/>
              <a:cxnLst/>
              <a:rect l="l" t="t" r="r" b="b"/>
              <a:pathLst>
                <a:path w="3036" h="3652" extrusionOk="0">
                  <a:moveTo>
                    <a:pt x="0" y="1"/>
                  </a:moveTo>
                  <a:lnTo>
                    <a:pt x="0" y="3651"/>
                  </a:lnTo>
                  <a:lnTo>
                    <a:pt x="3035" y="3651"/>
                  </a:lnTo>
                  <a:lnTo>
                    <a:pt x="303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8"/>
            <p:cNvSpPr/>
            <p:nvPr/>
          </p:nvSpPr>
          <p:spPr>
            <a:xfrm>
              <a:off x="1828053" y="3224317"/>
              <a:ext cx="152460" cy="183394"/>
            </a:xfrm>
            <a:custGeom>
              <a:avLst/>
              <a:gdLst/>
              <a:ahLst/>
              <a:cxnLst/>
              <a:rect l="l" t="t" r="r" b="b"/>
              <a:pathLst>
                <a:path w="3036" h="3652" extrusionOk="0">
                  <a:moveTo>
                    <a:pt x="0" y="1"/>
                  </a:moveTo>
                  <a:lnTo>
                    <a:pt x="0" y="3651"/>
                  </a:lnTo>
                  <a:lnTo>
                    <a:pt x="3036" y="3651"/>
                  </a:lnTo>
                  <a:lnTo>
                    <a:pt x="3036"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8"/>
            <p:cNvSpPr/>
            <p:nvPr/>
          </p:nvSpPr>
          <p:spPr>
            <a:xfrm>
              <a:off x="2438386" y="3224317"/>
              <a:ext cx="153163" cy="183394"/>
            </a:xfrm>
            <a:custGeom>
              <a:avLst/>
              <a:gdLst/>
              <a:ahLst/>
              <a:cxnLst/>
              <a:rect l="l" t="t" r="r" b="b"/>
              <a:pathLst>
                <a:path w="3050" h="3652" extrusionOk="0">
                  <a:moveTo>
                    <a:pt x="1" y="1"/>
                  </a:moveTo>
                  <a:lnTo>
                    <a:pt x="1" y="3651"/>
                  </a:lnTo>
                  <a:lnTo>
                    <a:pt x="3049" y="3651"/>
                  </a:lnTo>
                  <a:lnTo>
                    <a:pt x="304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8"/>
            <p:cNvSpPr/>
            <p:nvPr/>
          </p:nvSpPr>
          <p:spPr>
            <a:xfrm>
              <a:off x="1904583" y="3672000"/>
              <a:ext cx="610444" cy="83010"/>
            </a:xfrm>
            <a:custGeom>
              <a:avLst/>
              <a:gdLst/>
              <a:ahLst/>
              <a:cxnLst/>
              <a:rect l="l" t="t" r="r" b="b"/>
              <a:pathLst>
                <a:path w="12156" h="1653" extrusionOk="0">
                  <a:moveTo>
                    <a:pt x="0" y="0"/>
                  </a:moveTo>
                  <a:lnTo>
                    <a:pt x="0" y="167"/>
                  </a:lnTo>
                  <a:lnTo>
                    <a:pt x="26" y="333"/>
                  </a:lnTo>
                  <a:lnTo>
                    <a:pt x="64" y="487"/>
                  </a:lnTo>
                  <a:lnTo>
                    <a:pt x="128" y="641"/>
                  </a:lnTo>
                  <a:lnTo>
                    <a:pt x="193" y="781"/>
                  </a:lnTo>
                  <a:lnTo>
                    <a:pt x="269" y="922"/>
                  </a:lnTo>
                  <a:lnTo>
                    <a:pt x="372" y="1050"/>
                  </a:lnTo>
                  <a:lnTo>
                    <a:pt x="474" y="1166"/>
                  </a:lnTo>
                  <a:lnTo>
                    <a:pt x="590" y="1268"/>
                  </a:lnTo>
                  <a:lnTo>
                    <a:pt x="718" y="1371"/>
                  </a:lnTo>
                  <a:lnTo>
                    <a:pt x="859" y="1447"/>
                  </a:lnTo>
                  <a:lnTo>
                    <a:pt x="999" y="1512"/>
                  </a:lnTo>
                  <a:lnTo>
                    <a:pt x="1153" y="1576"/>
                  </a:lnTo>
                  <a:lnTo>
                    <a:pt x="1307" y="1614"/>
                  </a:lnTo>
                  <a:lnTo>
                    <a:pt x="1473" y="1640"/>
                  </a:lnTo>
                  <a:lnTo>
                    <a:pt x="1640" y="1652"/>
                  </a:lnTo>
                  <a:lnTo>
                    <a:pt x="10516" y="1652"/>
                  </a:lnTo>
                  <a:lnTo>
                    <a:pt x="10682" y="1640"/>
                  </a:lnTo>
                  <a:lnTo>
                    <a:pt x="10849" y="1614"/>
                  </a:lnTo>
                  <a:lnTo>
                    <a:pt x="11002" y="1576"/>
                  </a:lnTo>
                  <a:lnTo>
                    <a:pt x="11156" y="1512"/>
                  </a:lnTo>
                  <a:lnTo>
                    <a:pt x="11297" y="1447"/>
                  </a:lnTo>
                  <a:lnTo>
                    <a:pt x="11438" y="1371"/>
                  </a:lnTo>
                  <a:lnTo>
                    <a:pt x="11553" y="1268"/>
                  </a:lnTo>
                  <a:lnTo>
                    <a:pt x="11681" y="1166"/>
                  </a:lnTo>
                  <a:lnTo>
                    <a:pt x="11784" y="1050"/>
                  </a:lnTo>
                  <a:lnTo>
                    <a:pt x="11873" y="922"/>
                  </a:lnTo>
                  <a:lnTo>
                    <a:pt x="11963" y="781"/>
                  </a:lnTo>
                  <a:lnTo>
                    <a:pt x="12027" y="641"/>
                  </a:lnTo>
                  <a:lnTo>
                    <a:pt x="12078" y="487"/>
                  </a:lnTo>
                  <a:lnTo>
                    <a:pt x="12117" y="333"/>
                  </a:lnTo>
                  <a:lnTo>
                    <a:pt x="12142" y="167"/>
                  </a:lnTo>
                  <a:lnTo>
                    <a:pt x="121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8"/>
            <p:cNvSpPr/>
            <p:nvPr/>
          </p:nvSpPr>
          <p:spPr>
            <a:xfrm>
              <a:off x="2034494" y="3754958"/>
              <a:ext cx="350568" cy="274690"/>
            </a:xfrm>
            <a:custGeom>
              <a:avLst/>
              <a:gdLst/>
              <a:ahLst/>
              <a:cxnLst/>
              <a:rect l="l" t="t" r="r" b="b"/>
              <a:pathLst>
                <a:path w="6981" h="5470" extrusionOk="0">
                  <a:moveTo>
                    <a:pt x="1" y="0"/>
                  </a:moveTo>
                  <a:lnTo>
                    <a:pt x="1" y="5469"/>
                  </a:lnTo>
                  <a:lnTo>
                    <a:pt x="6981" y="5469"/>
                  </a:lnTo>
                  <a:lnTo>
                    <a:pt x="6981" y="0"/>
                  </a:lnTo>
                  <a:close/>
                </a:path>
              </a:pathLst>
            </a:custGeom>
            <a:solidFill>
              <a:srgbClr val="79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8"/>
            <p:cNvSpPr/>
            <p:nvPr/>
          </p:nvSpPr>
          <p:spPr>
            <a:xfrm>
              <a:off x="2034494" y="3846302"/>
              <a:ext cx="350568" cy="91346"/>
            </a:xfrm>
            <a:custGeom>
              <a:avLst/>
              <a:gdLst/>
              <a:ahLst/>
              <a:cxnLst/>
              <a:rect l="l" t="t" r="r" b="b"/>
              <a:pathLst>
                <a:path w="6981" h="1819" extrusionOk="0">
                  <a:moveTo>
                    <a:pt x="1" y="0"/>
                  </a:moveTo>
                  <a:lnTo>
                    <a:pt x="1" y="1819"/>
                  </a:lnTo>
                  <a:lnTo>
                    <a:pt x="6981" y="1819"/>
                  </a:lnTo>
                  <a:lnTo>
                    <a:pt x="69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8"/>
            <p:cNvSpPr/>
            <p:nvPr/>
          </p:nvSpPr>
          <p:spPr>
            <a:xfrm>
              <a:off x="1226658" y="4029593"/>
              <a:ext cx="1965613" cy="702392"/>
            </a:xfrm>
            <a:custGeom>
              <a:avLst/>
              <a:gdLst/>
              <a:ahLst/>
              <a:cxnLst/>
              <a:rect l="l" t="t" r="r" b="b"/>
              <a:pathLst>
                <a:path w="39142" h="13987" extrusionOk="0">
                  <a:moveTo>
                    <a:pt x="6097" y="0"/>
                  </a:moveTo>
                  <a:lnTo>
                    <a:pt x="5764" y="26"/>
                  </a:lnTo>
                  <a:lnTo>
                    <a:pt x="5444" y="77"/>
                  </a:lnTo>
                  <a:lnTo>
                    <a:pt x="5137" y="128"/>
                  </a:lnTo>
                  <a:lnTo>
                    <a:pt x="4817" y="205"/>
                  </a:lnTo>
                  <a:lnTo>
                    <a:pt x="4522" y="282"/>
                  </a:lnTo>
                  <a:lnTo>
                    <a:pt x="4215" y="385"/>
                  </a:lnTo>
                  <a:lnTo>
                    <a:pt x="3933" y="500"/>
                  </a:lnTo>
                  <a:lnTo>
                    <a:pt x="3638" y="628"/>
                  </a:lnTo>
                  <a:lnTo>
                    <a:pt x="3369" y="769"/>
                  </a:lnTo>
                  <a:lnTo>
                    <a:pt x="3100" y="923"/>
                  </a:lnTo>
                  <a:lnTo>
                    <a:pt x="2831" y="1089"/>
                  </a:lnTo>
                  <a:lnTo>
                    <a:pt x="2588" y="1268"/>
                  </a:lnTo>
                  <a:lnTo>
                    <a:pt x="2345" y="1460"/>
                  </a:lnTo>
                  <a:lnTo>
                    <a:pt x="2114" y="1665"/>
                  </a:lnTo>
                  <a:lnTo>
                    <a:pt x="1884" y="1883"/>
                  </a:lnTo>
                  <a:lnTo>
                    <a:pt x="1679" y="2101"/>
                  </a:lnTo>
                  <a:lnTo>
                    <a:pt x="1474" y="2331"/>
                  </a:lnTo>
                  <a:lnTo>
                    <a:pt x="1282" y="2575"/>
                  </a:lnTo>
                  <a:lnTo>
                    <a:pt x="1102" y="2831"/>
                  </a:lnTo>
                  <a:lnTo>
                    <a:pt x="936" y="3087"/>
                  </a:lnTo>
                  <a:lnTo>
                    <a:pt x="782" y="3356"/>
                  </a:lnTo>
                  <a:lnTo>
                    <a:pt x="641" y="3638"/>
                  </a:lnTo>
                  <a:lnTo>
                    <a:pt x="513" y="3920"/>
                  </a:lnTo>
                  <a:lnTo>
                    <a:pt x="398" y="4214"/>
                  </a:lnTo>
                  <a:lnTo>
                    <a:pt x="296" y="4509"/>
                  </a:lnTo>
                  <a:lnTo>
                    <a:pt x="206" y="4816"/>
                  </a:lnTo>
                  <a:lnTo>
                    <a:pt x="129" y="5124"/>
                  </a:lnTo>
                  <a:lnTo>
                    <a:pt x="78" y="5444"/>
                  </a:lnTo>
                  <a:lnTo>
                    <a:pt x="39" y="5764"/>
                  </a:lnTo>
                  <a:lnTo>
                    <a:pt x="14" y="6084"/>
                  </a:lnTo>
                  <a:lnTo>
                    <a:pt x="1" y="6417"/>
                  </a:lnTo>
                  <a:lnTo>
                    <a:pt x="1" y="13987"/>
                  </a:lnTo>
                  <a:lnTo>
                    <a:pt x="39142" y="13987"/>
                  </a:lnTo>
                  <a:lnTo>
                    <a:pt x="39142" y="6417"/>
                  </a:lnTo>
                  <a:lnTo>
                    <a:pt x="39142" y="6084"/>
                  </a:lnTo>
                  <a:lnTo>
                    <a:pt x="39116" y="5764"/>
                  </a:lnTo>
                  <a:lnTo>
                    <a:pt x="39078" y="5444"/>
                  </a:lnTo>
                  <a:lnTo>
                    <a:pt x="39014" y="5124"/>
                  </a:lnTo>
                  <a:lnTo>
                    <a:pt x="38950" y="4816"/>
                  </a:lnTo>
                  <a:lnTo>
                    <a:pt x="38860" y="4509"/>
                  </a:lnTo>
                  <a:lnTo>
                    <a:pt x="38758" y="4214"/>
                  </a:lnTo>
                  <a:lnTo>
                    <a:pt x="38642" y="3920"/>
                  </a:lnTo>
                  <a:lnTo>
                    <a:pt x="38514" y="3638"/>
                  </a:lnTo>
                  <a:lnTo>
                    <a:pt x="38373" y="3356"/>
                  </a:lnTo>
                  <a:lnTo>
                    <a:pt x="38220" y="3087"/>
                  </a:lnTo>
                  <a:lnTo>
                    <a:pt x="38053" y="2831"/>
                  </a:lnTo>
                  <a:lnTo>
                    <a:pt x="37874" y="2575"/>
                  </a:lnTo>
                  <a:lnTo>
                    <a:pt x="37682" y="2331"/>
                  </a:lnTo>
                  <a:lnTo>
                    <a:pt x="37477" y="2101"/>
                  </a:lnTo>
                  <a:lnTo>
                    <a:pt x="37272" y="1883"/>
                  </a:lnTo>
                  <a:lnTo>
                    <a:pt x="37041" y="1665"/>
                  </a:lnTo>
                  <a:lnTo>
                    <a:pt x="36811" y="1460"/>
                  </a:lnTo>
                  <a:lnTo>
                    <a:pt x="36567" y="1268"/>
                  </a:lnTo>
                  <a:lnTo>
                    <a:pt x="36311" y="1089"/>
                  </a:lnTo>
                  <a:lnTo>
                    <a:pt x="36055" y="923"/>
                  </a:lnTo>
                  <a:lnTo>
                    <a:pt x="35786" y="769"/>
                  </a:lnTo>
                  <a:lnTo>
                    <a:pt x="35504" y="628"/>
                  </a:lnTo>
                  <a:lnTo>
                    <a:pt x="35223" y="500"/>
                  </a:lnTo>
                  <a:lnTo>
                    <a:pt x="34928" y="385"/>
                  </a:lnTo>
                  <a:lnTo>
                    <a:pt x="34633" y="282"/>
                  </a:lnTo>
                  <a:lnTo>
                    <a:pt x="34326" y="205"/>
                  </a:lnTo>
                  <a:lnTo>
                    <a:pt x="34019" y="128"/>
                  </a:lnTo>
                  <a:lnTo>
                    <a:pt x="33698" y="77"/>
                  </a:lnTo>
                  <a:lnTo>
                    <a:pt x="33378" y="26"/>
                  </a:lnTo>
                  <a:lnTo>
                    <a:pt x="33058" y="0"/>
                  </a:lnTo>
                  <a:close/>
                </a:path>
              </a:pathLst>
            </a:custGeom>
            <a:solidFill>
              <a:srgbClr val="79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9" name="Google Shape;1999;p38"/>
          <p:cNvSpPr txBox="1"/>
          <p:nvPr/>
        </p:nvSpPr>
        <p:spPr>
          <a:xfrm>
            <a:off x="3667125" y="4267750"/>
            <a:ext cx="18096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ML for business</a:t>
            </a:r>
            <a:endParaRPr sz="1800" b="1">
              <a:solidFill>
                <a:schemeClr val="lt1"/>
              </a:solidFill>
              <a:latin typeface="Fira Sans Extra Condensed"/>
              <a:ea typeface="Fira Sans Extra Condensed"/>
              <a:cs typeface="Fira Sans Extra Condensed"/>
              <a:sym typeface="Fira Sans Extra Condensed"/>
            </a:endParaRPr>
          </a:p>
        </p:txBody>
      </p:sp>
      <p:pic>
        <p:nvPicPr>
          <p:cNvPr id="81" name="Google Shape;174;p18">
            <a:extLst>
              <a:ext uri="{FF2B5EF4-FFF2-40B4-BE49-F238E27FC236}">
                <a16:creationId xmlns:a16="http://schemas.microsoft.com/office/drawing/2014/main" id="{6A92487A-2EA9-4C90-9A73-1A0D8A9E2095}"/>
              </a:ext>
            </a:extLst>
          </p:cNvPr>
          <p:cNvPicPr preferRelativeResize="0"/>
          <p:nvPr/>
        </p:nvPicPr>
        <p:blipFill rotWithShape="1">
          <a:blip r:embed="rId3">
            <a:alphaModFix/>
          </a:blip>
          <a:srcRect/>
          <a:stretch/>
        </p:blipFill>
        <p:spPr>
          <a:xfrm>
            <a:off x="3707366" y="1022247"/>
            <a:ext cx="4920260" cy="345319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0"/>
        <p:cNvGrpSpPr/>
        <p:nvPr/>
      </p:nvGrpSpPr>
      <p:grpSpPr>
        <a:xfrm>
          <a:off x="0" y="0"/>
          <a:ext cx="0" cy="0"/>
          <a:chOff x="0" y="0"/>
          <a:chExt cx="0" cy="0"/>
        </a:xfrm>
      </p:grpSpPr>
      <p:sp>
        <p:nvSpPr>
          <p:cNvPr id="1921" name="Google Shape;1921;p38"/>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Status of work</a:t>
            </a:r>
            <a:endParaRPr sz="2400" dirty="0">
              <a:latin typeface="+mj-lt"/>
            </a:endParaRPr>
          </a:p>
        </p:txBody>
      </p:sp>
      <p:sp>
        <p:nvSpPr>
          <p:cNvPr id="1999" name="Google Shape;1999;p38"/>
          <p:cNvSpPr txBox="1"/>
          <p:nvPr/>
        </p:nvSpPr>
        <p:spPr>
          <a:xfrm>
            <a:off x="3440789" y="4301013"/>
            <a:ext cx="1809600" cy="331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550" b="1">
                <a:solidFill>
                  <a:schemeClr val="lt1"/>
                </a:solidFill>
                <a:latin typeface="+mn-lt"/>
                <a:ea typeface="Fira Sans Extra Condensed"/>
                <a:cs typeface="Fira Sans Extra Condensed"/>
                <a:sym typeface="Fira Sans Extra Condensed"/>
              </a:rPr>
              <a:t>ML for business</a:t>
            </a:r>
            <a:endParaRPr sz="1550" b="1">
              <a:solidFill>
                <a:schemeClr val="lt1"/>
              </a:solidFill>
              <a:latin typeface="+mn-lt"/>
              <a:ea typeface="Fira Sans Extra Condensed"/>
              <a:cs typeface="Fira Sans Extra Condensed"/>
              <a:sym typeface="Fira Sans Extra Condensed"/>
            </a:endParaRPr>
          </a:p>
        </p:txBody>
      </p:sp>
      <p:sp>
        <p:nvSpPr>
          <p:cNvPr id="52" name="Google Shape;180;p19">
            <a:extLst>
              <a:ext uri="{FF2B5EF4-FFF2-40B4-BE49-F238E27FC236}">
                <a16:creationId xmlns:a16="http://schemas.microsoft.com/office/drawing/2014/main" id="{47A0156B-BC25-426B-8D95-3822B4D60CE1}"/>
              </a:ext>
            </a:extLst>
          </p:cNvPr>
          <p:cNvSpPr txBox="1">
            <a:spLocks/>
          </p:cNvSpPr>
          <p:nvPr/>
        </p:nvSpPr>
        <p:spPr>
          <a:xfrm>
            <a:off x="1003458" y="1208150"/>
            <a:ext cx="4246931" cy="10581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70000"/>
              </a:lnSpc>
              <a:buClr>
                <a:schemeClr val="dk1"/>
              </a:buClr>
              <a:buSzPts val="2700"/>
            </a:pPr>
            <a:r>
              <a:rPr lang="en-US" sz="1550" dirty="0">
                <a:latin typeface="+mn-lt"/>
              </a:rPr>
              <a:t>1. </a:t>
            </a:r>
            <a:r>
              <a:rPr lang="en-US" sz="1550" b="1" dirty="0">
                <a:latin typeface="+mn-lt"/>
              </a:rPr>
              <a:t>Pre-processing</a:t>
            </a:r>
            <a:r>
              <a:rPr lang="en-US" sz="1550" dirty="0">
                <a:latin typeface="+mn-lt"/>
              </a:rPr>
              <a:t> </a:t>
            </a:r>
          </a:p>
          <a:p>
            <a:pPr marL="685800">
              <a:lnSpc>
                <a:spcPct val="70000"/>
              </a:lnSpc>
            </a:pPr>
            <a:endParaRPr lang="en-US" sz="1550" dirty="0">
              <a:latin typeface="+mn-lt"/>
            </a:endParaRPr>
          </a:p>
          <a:p>
            <a:pPr marL="431800" lvl="1">
              <a:lnSpc>
                <a:spcPct val="70000"/>
              </a:lnSpc>
              <a:buSzPts val="2200"/>
            </a:pPr>
            <a:r>
              <a:rPr lang="en-US" sz="1550" dirty="0">
                <a:latin typeface="+mn-lt"/>
              </a:rPr>
              <a:t>Used digital image for pre-processing</a:t>
            </a:r>
          </a:p>
          <a:p>
            <a:pPr marL="685800">
              <a:lnSpc>
                <a:spcPct val="70000"/>
              </a:lnSpc>
            </a:pPr>
            <a:endParaRPr lang="en-US" sz="1550" dirty="0">
              <a:latin typeface="+mn-lt"/>
            </a:endParaRPr>
          </a:p>
          <a:p>
            <a:pPr>
              <a:lnSpc>
                <a:spcPct val="70000"/>
              </a:lnSpc>
            </a:pPr>
            <a:r>
              <a:rPr lang="en-US" sz="1550" dirty="0">
                <a:latin typeface="+mn-lt"/>
              </a:rPr>
              <a:t>		</a:t>
            </a:r>
          </a:p>
          <a:p>
            <a:pPr>
              <a:lnSpc>
                <a:spcPct val="70000"/>
              </a:lnSpc>
            </a:pPr>
            <a:endParaRPr lang="en-US" sz="1550" dirty="0">
              <a:latin typeface="+mn-lt"/>
            </a:endParaRPr>
          </a:p>
          <a:p>
            <a:pPr marL="914400">
              <a:lnSpc>
                <a:spcPct val="70000"/>
              </a:lnSpc>
            </a:pPr>
            <a:endParaRPr lang="en-US" sz="1550" dirty="0">
              <a:latin typeface="+mn-lt"/>
            </a:endParaRPr>
          </a:p>
          <a:p>
            <a:pPr marL="1143000" lvl="1" indent="-304800">
              <a:lnSpc>
                <a:spcPct val="70000"/>
              </a:lnSpc>
              <a:buClr>
                <a:schemeClr val="dk1"/>
              </a:buClr>
              <a:buSzPts val="2400"/>
              <a:buFont typeface="Calibri"/>
              <a:buNone/>
            </a:pPr>
            <a:endParaRPr lang="en-US" sz="1550" dirty="0">
              <a:latin typeface="+mn-lt"/>
            </a:endParaRPr>
          </a:p>
          <a:p>
            <a:pPr marL="1143000" lvl="1" indent="-304800">
              <a:lnSpc>
                <a:spcPct val="70000"/>
              </a:lnSpc>
              <a:buClr>
                <a:schemeClr val="dk1"/>
              </a:buClr>
              <a:buSzPts val="2400"/>
              <a:buFont typeface="Calibri"/>
              <a:buNone/>
            </a:pPr>
            <a:endParaRPr lang="en-US" sz="1550" dirty="0">
              <a:latin typeface="+mn-lt"/>
            </a:endParaRPr>
          </a:p>
        </p:txBody>
      </p:sp>
      <p:sp>
        <p:nvSpPr>
          <p:cNvPr id="53" name="Google Shape;181;p19">
            <a:extLst>
              <a:ext uri="{FF2B5EF4-FFF2-40B4-BE49-F238E27FC236}">
                <a16:creationId xmlns:a16="http://schemas.microsoft.com/office/drawing/2014/main" id="{FF8C8E7D-6541-4016-B887-3EAB11C18BBB}"/>
              </a:ext>
            </a:extLst>
          </p:cNvPr>
          <p:cNvSpPr txBox="1"/>
          <p:nvPr/>
        </p:nvSpPr>
        <p:spPr>
          <a:xfrm>
            <a:off x="1452384" y="1839608"/>
            <a:ext cx="3976809" cy="3068502"/>
          </a:xfrm>
          <a:prstGeom prst="rect">
            <a:avLst/>
          </a:prstGeom>
          <a:noFill/>
          <a:ln>
            <a:noFill/>
          </a:ln>
        </p:spPr>
        <p:txBody>
          <a:bodyPr spcFirstLastPara="1" wrap="square" lIns="91425" tIns="91425" rIns="91425" bIns="91425" anchor="t" anchorCtr="0">
            <a:spAutoFit/>
          </a:bodyPr>
          <a:lstStyle/>
          <a:p>
            <a:pPr marL="0" lvl="0" indent="0" rtl="0">
              <a:spcBef>
                <a:spcPts val="0"/>
              </a:spcBef>
              <a:spcAft>
                <a:spcPts val="0"/>
              </a:spcAft>
              <a:buNone/>
            </a:pPr>
            <a:r>
              <a:rPr lang="en-US" sz="1550" b="1" dirty="0">
                <a:latin typeface="+mn-lt"/>
                <a:ea typeface="Calibri"/>
                <a:cs typeface="Calibri"/>
                <a:sym typeface="Calibri"/>
              </a:rPr>
              <a:t>Techniques used:</a:t>
            </a:r>
            <a:endParaRPr sz="1550" b="1" dirty="0">
              <a:latin typeface="+mn-lt"/>
              <a:ea typeface="Calibri"/>
              <a:cs typeface="Calibri"/>
              <a:sym typeface="Calibri"/>
            </a:endParaRPr>
          </a:p>
          <a:p>
            <a:pPr marL="0" lvl="0" indent="0" rtl="0">
              <a:lnSpc>
                <a:spcPct val="70000"/>
              </a:lnSpc>
              <a:spcBef>
                <a:spcPts val="0"/>
              </a:spcBef>
              <a:spcAft>
                <a:spcPts val="0"/>
              </a:spcAft>
              <a:buNone/>
            </a:pPr>
            <a:endParaRPr sz="1550" b="1" dirty="0">
              <a:latin typeface="+mn-lt"/>
              <a:ea typeface="Calibri"/>
              <a:cs typeface="Calibri"/>
              <a:sym typeface="Calibri"/>
            </a:endParaRPr>
          </a:p>
          <a:p>
            <a:pPr marL="457200" lvl="0" indent="-361950" rtl="0">
              <a:spcBef>
                <a:spcPts val="0"/>
              </a:spcBef>
              <a:spcAft>
                <a:spcPts val="0"/>
              </a:spcAft>
              <a:buSzPct val="100000"/>
              <a:buFont typeface="Calibri"/>
              <a:buChar char="●"/>
            </a:pPr>
            <a:r>
              <a:rPr lang="en-US" sz="1550" dirty="0">
                <a:latin typeface="+mn-lt"/>
                <a:ea typeface="Calibri"/>
                <a:cs typeface="Calibri"/>
                <a:sym typeface="Calibri"/>
              </a:rPr>
              <a:t>Colored image to grayscale</a:t>
            </a:r>
            <a:endParaRPr sz="1550" dirty="0">
              <a:solidFill>
                <a:schemeClr val="dk1"/>
              </a:solidFill>
              <a:highlight>
                <a:schemeClr val="lt1"/>
              </a:highlight>
              <a:latin typeface="+mn-lt"/>
            </a:endParaRPr>
          </a:p>
          <a:p>
            <a:pPr marL="457200" lvl="0" indent="-361950" rtl="0">
              <a:spcBef>
                <a:spcPts val="0"/>
              </a:spcBef>
              <a:spcAft>
                <a:spcPts val="0"/>
              </a:spcAft>
              <a:buSzPct val="100000"/>
              <a:buFont typeface="Calibri"/>
              <a:buChar char="●"/>
            </a:pPr>
            <a:r>
              <a:rPr lang="en-US" sz="1550" dirty="0">
                <a:latin typeface="+mn-lt"/>
                <a:ea typeface="Calibri"/>
                <a:cs typeface="Calibri"/>
                <a:sym typeface="Calibri"/>
              </a:rPr>
              <a:t>Noise Removal (blurring)</a:t>
            </a:r>
          </a:p>
          <a:p>
            <a:pPr marL="457200" lvl="0" indent="-361950" rtl="0">
              <a:spcBef>
                <a:spcPts val="0"/>
              </a:spcBef>
              <a:spcAft>
                <a:spcPts val="0"/>
              </a:spcAft>
              <a:buSzPct val="100000"/>
              <a:buFont typeface="Calibri"/>
              <a:buChar char="●"/>
            </a:pPr>
            <a:r>
              <a:rPr lang="en-US" sz="1550" dirty="0">
                <a:latin typeface="+mn-lt"/>
                <a:ea typeface="Calibri"/>
                <a:cs typeface="Calibri"/>
                <a:sym typeface="Calibri"/>
              </a:rPr>
              <a:t>Thresholding </a:t>
            </a:r>
            <a:endParaRPr sz="1550" dirty="0">
              <a:latin typeface="+mn-lt"/>
              <a:ea typeface="Calibri"/>
              <a:cs typeface="Calibri"/>
              <a:sym typeface="Calibri"/>
            </a:endParaRPr>
          </a:p>
          <a:p>
            <a:pPr marL="457200" lvl="0" indent="-361950" rtl="0">
              <a:spcBef>
                <a:spcPts val="0"/>
              </a:spcBef>
              <a:spcAft>
                <a:spcPts val="0"/>
              </a:spcAft>
              <a:buClr>
                <a:schemeClr val="dk1"/>
              </a:buClr>
              <a:buSzPct val="100000"/>
              <a:buFont typeface="Calibri"/>
              <a:buChar char="●"/>
            </a:pPr>
            <a:r>
              <a:rPr lang="en-US" sz="1550" dirty="0">
                <a:solidFill>
                  <a:schemeClr val="dk1"/>
                </a:solidFill>
                <a:latin typeface="+mn-lt"/>
                <a:ea typeface="Calibri"/>
                <a:cs typeface="Calibri"/>
                <a:sym typeface="Calibri"/>
              </a:rPr>
              <a:t>Erosion</a:t>
            </a:r>
            <a:endParaRPr lang="en-US" sz="1550" b="1" dirty="0">
              <a:latin typeface="+mn-lt"/>
              <a:ea typeface="Calibri"/>
              <a:cs typeface="Calibri"/>
              <a:sym typeface="Calibri"/>
            </a:endParaRPr>
          </a:p>
          <a:p>
            <a:pPr marL="457200" lvl="0" indent="-361950" rtl="0">
              <a:spcBef>
                <a:spcPts val="0"/>
              </a:spcBef>
              <a:spcAft>
                <a:spcPts val="0"/>
              </a:spcAft>
              <a:buSzPct val="100000"/>
              <a:buFont typeface="Calibri"/>
              <a:buChar char="●"/>
            </a:pPr>
            <a:r>
              <a:rPr lang="en-US" sz="1550" dirty="0">
                <a:solidFill>
                  <a:srgbClr val="404040"/>
                </a:solidFill>
                <a:highlight>
                  <a:srgbClr val="FCFCFC"/>
                </a:highlight>
                <a:latin typeface="+mn-lt"/>
                <a:ea typeface="Calibri"/>
                <a:cs typeface="Calibri"/>
                <a:sym typeface="Calibri"/>
              </a:rPr>
              <a:t>Morph</a:t>
            </a:r>
          </a:p>
          <a:p>
            <a:pPr marL="457200" lvl="0" indent="-361950" rtl="0">
              <a:spcBef>
                <a:spcPts val="0"/>
              </a:spcBef>
              <a:spcAft>
                <a:spcPts val="0"/>
              </a:spcAft>
              <a:buClr>
                <a:schemeClr val="dk1"/>
              </a:buClr>
              <a:buSzPct val="100000"/>
              <a:buFont typeface="Calibri"/>
              <a:buChar char="●"/>
            </a:pPr>
            <a:r>
              <a:rPr lang="en-US" sz="1550" dirty="0">
                <a:solidFill>
                  <a:schemeClr val="dk1"/>
                </a:solidFill>
                <a:highlight>
                  <a:schemeClr val="lt1"/>
                </a:highlight>
                <a:latin typeface="+mn-lt"/>
                <a:ea typeface="Calibri"/>
                <a:cs typeface="Calibri"/>
                <a:sym typeface="Calibri"/>
              </a:rPr>
              <a:t>Canny edge detection</a:t>
            </a:r>
          </a:p>
          <a:p>
            <a:pPr marL="457200" lvl="0" indent="-361950" rtl="0">
              <a:spcBef>
                <a:spcPts val="0"/>
              </a:spcBef>
              <a:spcAft>
                <a:spcPts val="0"/>
              </a:spcAft>
              <a:buClr>
                <a:schemeClr val="dk1"/>
              </a:buClr>
              <a:buSzPct val="100000"/>
              <a:buFont typeface="Calibri"/>
              <a:buChar char="●"/>
            </a:pPr>
            <a:r>
              <a:rPr lang="en-US" sz="1550" dirty="0">
                <a:solidFill>
                  <a:schemeClr val="dk1"/>
                </a:solidFill>
                <a:highlight>
                  <a:schemeClr val="lt1"/>
                </a:highlight>
                <a:latin typeface="+mn-lt"/>
                <a:ea typeface="Calibri"/>
                <a:cs typeface="Calibri"/>
                <a:sym typeface="Calibri"/>
              </a:rPr>
              <a:t>Skew Correction</a:t>
            </a:r>
          </a:p>
          <a:p>
            <a:pPr marL="457200" lvl="0" indent="-361950" rtl="0">
              <a:spcBef>
                <a:spcPts val="0"/>
              </a:spcBef>
              <a:spcAft>
                <a:spcPts val="0"/>
              </a:spcAft>
              <a:buClr>
                <a:schemeClr val="dk1"/>
              </a:buClr>
              <a:buSzPct val="100000"/>
              <a:buFont typeface="Calibri"/>
              <a:buChar char="●"/>
            </a:pPr>
            <a:r>
              <a:rPr lang="en-US" sz="1550" dirty="0">
                <a:solidFill>
                  <a:schemeClr val="dk1"/>
                </a:solidFill>
                <a:highlight>
                  <a:schemeClr val="lt1"/>
                </a:highlight>
                <a:latin typeface="+mn-lt"/>
                <a:ea typeface="Calibri"/>
                <a:cs typeface="Calibri"/>
                <a:sym typeface="Calibri"/>
              </a:rPr>
              <a:t>Template matching</a:t>
            </a:r>
          </a:p>
          <a:p>
            <a:pPr marL="457200" lvl="0" indent="-361950" rtl="0">
              <a:spcBef>
                <a:spcPts val="0"/>
              </a:spcBef>
              <a:spcAft>
                <a:spcPts val="0"/>
              </a:spcAft>
              <a:buClr>
                <a:schemeClr val="dk1"/>
              </a:buClr>
              <a:buSzPct val="100000"/>
              <a:buFont typeface="Calibri"/>
              <a:buChar char="●"/>
            </a:pPr>
            <a:r>
              <a:rPr lang="en-US" sz="1550" dirty="0">
                <a:solidFill>
                  <a:schemeClr val="dk1"/>
                </a:solidFill>
                <a:highlight>
                  <a:schemeClr val="lt1"/>
                </a:highlight>
                <a:latin typeface="+mn-lt"/>
                <a:ea typeface="Calibri"/>
                <a:cs typeface="Calibri"/>
                <a:sym typeface="Calibri"/>
              </a:rPr>
              <a:t>Boxing</a:t>
            </a:r>
            <a:endParaRPr lang="en-US" sz="1550" dirty="0">
              <a:solidFill>
                <a:schemeClr val="lt1"/>
              </a:solidFill>
              <a:highlight>
                <a:schemeClr val="lt1"/>
              </a:highlight>
              <a:latin typeface="+mn-lt"/>
              <a:ea typeface="Calibri"/>
              <a:cs typeface="Calibri"/>
              <a:sym typeface="Calibri"/>
            </a:endParaRPr>
          </a:p>
          <a:p>
            <a:pPr marL="457200" lvl="0" indent="-361950" rtl="0">
              <a:spcBef>
                <a:spcPts val="0"/>
              </a:spcBef>
              <a:spcAft>
                <a:spcPts val="0"/>
              </a:spcAft>
              <a:buClr>
                <a:schemeClr val="dk1"/>
              </a:buClr>
              <a:buSzPts val="2100"/>
              <a:buFont typeface="Calibri"/>
              <a:buChar char="●"/>
            </a:pPr>
            <a:endParaRPr lang="en-US" sz="1550" dirty="0">
              <a:solidFill>
                <a:schemeClr val="dk1"/>
              </a:solidFill>
              <a:latin typeface="+mn-lt"/>
              <a:ea typeface="Calibri"/>
              <a:cs typeface="Calibri"/>
              <a:sym typeface="Calibri"/>
            </a:endParaRPr>
          </a:p>
        </p:txBody>
      </p:sp>
    </p:spTree>
    <p:extLst>
      <p:ext uri="{BB962C8B-B14F-4D97-AF65-F5344CB8AC3E}">
        <p14:creationId xmlns:p14="http://schemas.microsoft.com/office/powerpoint/2010/main" val="543174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20"/>
        <p:cNvGrpSpPr/>
        <p:nvPr/>
      </p:nvGrpSpPr>
      <p:grpSpPr>
        <a:xfrm>
          <a:off x="0" y="0"/>
          <a:ext cx="0" cy="0"/>
          <a:chOff x="0" y="0"/>
          <a:chExt cx="0" cy="0"/>
        </a:xfrm>
      </p:grpSpPr>
      <p:sp>
        <p:nvSpPr>
          <p:cNvPr id="9" name="Google Shape;194;p21">
            <a:extLst>
              <a:ext uri="{FF2B5EF4-FFF2-40B4-BE49-F238E27FC236}">
                <a16:creationId xmlns:a16="http://schemas.microsoft.com/office/drawing/2014/main" id="{4931CDDC-3172-4A0E-A598-F011A77BB0E8}"/>
              </a:ext>
            </a:extLst>
          </p:cNvPr>
          <p:cNvSpPr txBox="1"/>
          <p:nvPr/>
        </p:nvSpPr>
        <p:spPr>
          <a:xfrm>
            <a:off x="-139586" y="1094442"/>
            <a:ext cx="5906643" cy="3193141"/>
          </a:xfrm>
          <a:prstGeom prst="rect">
            <a:avLst/>
          </a:prstGeom>
          <a:noFill/>
          <a:ln>
            <a:noFill/>
          </a:ln>
        </p:spPr>
        <p:txBody>
          <a:bodyPr spcFirstLastPara="1" wrap="square" lIns="91425" tIns="45700" rIns="91425" bIns="45700" anchor="t" anchorCtr="0">
            <a:spAutoFit/>
          </a:bodyPr>
          <a:lstStyle/>
          <a:p>
            <a:pPr marL="685800" marR="0" lvl="1" indent="0" algn="l" rtl="0">
              <a:lnSpc>
                <a:spcPct val="50000"/>
              </a:lnSpc>
              <a:spcBef>
                <a:spcPts val="0"/>
              </a:spcBef>
              <a:spcAft>
                <a:spcPts val="0"/>
              </a:spcAft>
              <a:buNone/>
            </a:pPr>
            <a:r>
              <a:rPr lang="en-US" sz="1550" b="0" i="0" u="none" strike="noStrike" cap="none" dirty="0">
                <a:solidFill>
                  <a:schemeClr val="dk1"/>
                </a:solidFill>
                <a:latin typeface="+mn-lt"/>
                <a:ea typeface="Calibri"/>
                <a:cs typeface="Calibri"/>
                <a:sym typeface="Calibri"/>
              </a:rPr>
              <a:t>2. </a:t>
            </a:r>
            <a:r>
              <a:rPr lang="en-US" b="1" i="0" u="none" strike="noStrike" cap="none" dirty="0">
                <a:solidFill>
                  <a:schemeClr val="dk1"/>
                </a:solidFill>
                <a:latin typeface="+mn-lt"/>
                <a:ea typeface="Calibri"/>
                <a:cs typeface="Calibri"/>
                <a:sym typeface="Calibri"/>
              </a:rPr>
              <a:t>Mod</a:t>
            </a:r>
            <a:r>
              <a:rPr lang="en-US" b="1" dirty="0">
                <a:solidFill>
                  <a:schemeClr val="dk1"/>
                </a:solidFill>
                <a:latin typeface="+mn-lt"/>
                <a:ea typeface="Calibri"/>
                <a:cs typeface="Calibri"/>
                <a:sym typeface="Calibri"/>
              </a:rPr>
              <a:t>e</a:t>
            </a:r>
            <a:r>
              <a:rPr lang="en-US" b="1" i="0" u="none" strike="noStrike" cap="none" dirty="0">
                <a:solidFill>
                  <a:schemeClr val="dk1"/>
                </a:solidFill>
                <a:latin typeface="+mn-lt"/>
                <a:ea typeface="Calibri"/>
                <a:cs typeface="Calibri"/>
                <a:sym typeface="Calibri"/>
              </a:rPr>
              <a:t>l Training</a:t>
            </a:r>
            <a:endParaRPr lang="en-US" sz="1550" b="1" dirty="0">
              <a:solidFill>
                <a:schemeClr val="dk1"/>
              </a:solidFill>
              <a:latin typeface="+mn-lt"/>
              <a:ea typeface="Calibri"/>
              <a:cs typeface="Calibri"/>
              <a:sym typeface="Calibri"/>
            </a:endParaRPr>
          </a:p>
          <a:p>
            <a:pPr marL="685800" marR="0" lvl="1" indent="0" algn="l" rtl="0">
              <a:lnSpc>
                <a:spcPct val="50000"/>
              </a:lnSpc>
              <a:spcBef>
                <a:spcPts val="0"/>
              </a:spcBef>
              <a:spcAft>
                <a:spcPts val="0"/>
              </a:spcAft>
              <a:buNone/>
            </a:pPr>
            <a:endParaRPr lang="en-US" sz="1550" b="0" i="0" u="none" strike="noStrike" cap="none" dirty="0">
              <a:solidFill>
                <a:schemeClr val="dk1"/>
              </a:solidFill>
              <a:latin typeface="+mn-lt"/>
              <a:ea typeface="Calibri"/>
              <a:cs typeface="Calibri"/>
              <a:sym typeface="Calibri"/>
            </a:endParaRPr>
          </a:p>
          <a:p>
            <a:pPr marL="685800" marR="0" lvl="1" indent="0" algn="l" rtl="0">
              <a:lnSpc>
                <a:spcPct val="50000"/>
              </a:lnSpc>
              <a:spcBef>
                <a:spcPts val="0"/>
              </a:spcBef>
              <a:spcAft>
                <a:spcPts val="0"/>
              </a:spcAft>
              <a:buNone/>
            </a:pPr>
            <a:r>
              <a:rPr lang="en-US" sz="1550" dirty="0">
                <a:solidFill>
                  <a:schemeClr val="dk1"/>
                </a:solidFill>
                <a:latin typeface="+mn-lt"/>
                <a:ea typeface="Calibri"/>
                <a:cs typeface="Calibri"/>
                <a:sym typeface="Calibri"/>
              </a:rPr>
              <a:t>	</a:t>
            </a:r>
          </a:p>
          <a:p>
            <a:pPr marL="685800" marR="0" lvl="1" algn="l" rtl="0">
              <a:lnSpc>
                <a:spcPct val="50000"/>
              </a:lnSpc>
              <a:spcBef>
                <a:spcPts val="0"/>
              </a:spcBef>
              <a:spcAft>
                <a:spcPts val="0"/>
              </a:spcAft>
            </a:pPr>
            <a:r>
              <a:rPr lang="en-US" sz="1550" b="0" i="0" u="none" strike="noStrike" cap="none" dirty="0">
                <a:solidFill>
                  <a:schemeClr val="dk1"/>
                </a:solidFill>
                <a:latin typeface="+mn-lt"/>
                <a:ea typeface="Calibri"/>
                <a:cs typeface="Calibri"/>
                <a:sym typeface="Calibri"/>
              </a:rPr>
              <a:t>	We created a simple </a:t>
            </a:r>
            <a:r>
              <a:rPr lang="en-US" sz="1550" dirty="0">
                <a:solidFill>
                  <a:schemeClr val="dk1"/>
                </a:solidFill>
                <a:latin typeface="+mn-lt"/>
                <a:ea typeface="Calibri"/>
                <a:cs typeface="Calibri"/>
                <a:sym typeface="Calibri"/>
              </a:rPr>
              <a:t>CR</a:t>
            </a:r>
            <a:r>
              <a:rPr lang="en-US" sz="1550" b="0" i="0" u="none" strike="noStrike" cap="none" dirty="0">
                <a:solidFill>
                  <a:schemeClr val="dk1"/>
                </a:solidFill>
                <a:latin typeface="+mn-lt"/>
                <a:ea typeface="Calibri"/>
                <a:cs typeface="Calibri"/>
                <a:sym typeface="Calibri"/>
              </a:rPr>
              <a:t>NN mod</a:t>
            </a:r>
            <a:r>
              <a:rPr lang="en-US" sz="1550" dirty="0">
                <a:solidFill>
                  <a:schemeClr val="dk1"/>
                </a:solidFill>
                <a:latin typeface="+mn-lt"/>
                <a:ea typeface="Calibri"/>
                <a:cs typeface="Calibri"/>
                <a:sym typeface="Calibri"/>
              </a:rPr>
              <a:t>e</a:t>
            </a:r>
            <a:r>
              <a:rPr lang="en-US" sz="1550" b="0" i="0" u="none" strike="noStrike" cap="none" dirty="0">
                <a:solidFill>
                  <a:schemeClr val="dk1"/>
                </a:solidFill>
                <a:latin typeface="+mn-lt"/>
                <a:ea typeface="Calibri"/>
                <a:cs typeface="Calibri"/>
                <a:sym typeface="Calibri"/>
              </a:rPr>
              <a:t>l using I</a:t>
            </a:r>
            <a:r>
              <a:rPr lang="en-US" sz="1550" dirty="0">
                <a:solidFill>
                  <a:schemeClr val="dk1"/>
                </a:solidFill>
                <a:latin typeface="+mn-lt"/>
                <a:ea typeface="Calibri"/>
                <a:cs typeface="Calibri"/>
                <a:sym typeface="Calibri"/>
              </a:rPr>
              <a:t>AM</a:t>
            </a:r>
            <a:r>
              <a:rPr lang="en-US" sz="1550" b="0" i="0" u="none" strike="noStrike" cap="none" dirty="0">
                <a:solidFill>
                  <a:schemeClr val="dk1"/>
                </a:solidFill>
                <a:latin typeface="+mn-lt"/>
                <a:ea typeface="Calibri"/>
                <a:cs typeface="Calibri"/>
                <a:sym typeface="Calibri"/>
              </a:rPr>
              <a:t> dataset.</a:t>
            </a:r>
            <a:endParaRPr lang="en-IN" sz="1550" dirty="0">
              <a:solidFill>
                <a:schemeClr val="dk1"/>
              </a:solidFill>
              <a:latin typeface="+mn-lt"/>
              <a:ea typeface="Calibri"/>
              <a:cs typeface="Calibri"/>
              <a:sym typeface="Calibri"/>
            </a:endParaRPr>
          </a:p>
          <a:p>
            <a:pPr marL="0" marR="0" lvl="2" indent="0" algn="l" rtl="0">
              <a:spcBef>
                <a:spcPts val="0"/>
              </a:spcBef>
              <a:spcAft>
                <a:spcPts val="0"/>
              </a:spcAft>
              <a:buNone/>
            </a:pPr>
            <a:r>
              <a:rPr lang="en-US" sz="1550" dirty="0">
                <a:solidFill>
                  <a:schemeClr val="dk1"/>
                </a:solidFill>
                <a:latin typeface="+mn-lt"/>
                <a:ea typeface="Calibri"/>
                <a:cs typeface="Calibri"/>
                <a:sym typeface="Calibri"/>
              </a:rPr>
              <a:t>	</a:t>
            </a:r>
          </a:p>
          <a:p>
            <a:pPr marL="0" marR="0" lvl="2" indent="0" algn="l" rtl="0">
              <a:spcBef>
                <a:spcPts val="0"/>
              </a:spcBef>
              <a:spcAft>
                <a:spcPts val="0"/>
              </a:spcAft>
              <a:buNone/>
            </a:pPr>
            <a:r>
              <a:rPr lang="en-US" sz="1550" dirty="0">
                <a:solidFill>
                  <a:schemeClr val="dk1"/>
                </a:solidFill>
                <a:latin typeface="+mn-lt"/>
                <a:ea typeface="Calibri"/>
                <a:cs typeface="Calibri"/>
                <a:sym typeface="Calibri"/>
              </a:rPr>
              <a:t>	</a:t>
            </a:r>
            <a:r>
              <a:rPr lang="en-IN" sz="1550" b="1" dirty="0">
                <a:solidFill>
                  <a:schemeClr val="dk1"/>
                </a:solidFill>
                <a:latin typeface="+mn-lt"/>
                <a:ea typeface="Calibri"/>
                <a:cs typeface="Calibri"/>
                <a:sym typeface="Calibri"/>
              </a:rPr>
              <a:t>Model architecture:</a:t>
            </a:r>
          </a:p>
          <a:p>
            <a:pPr marL="1828800" marR="0" lvl="0" indent="-361950" algn="l" rtl="0">
              <a:spcBef>
                <a:spcPts val="0"/>
              </a:spcBef>
              <a:spcAft>
                <a:spcPts val="0"/>
              </a:spcAft>
              <a:buClr>
                <a:schemeClr val="dk1"/>
              </a:buClr>
              <a:buSzPct val="100000"/>
              <a:buFont typeface="Calibri"/>
              <a:buChar char="●"/>
            </a:pPr>
            <a:endParaRPr lang="en-IN" sz="1550" dirty="0">
              <a:solidFill>
                <a:schemeClr val="dk1"/>
              </a:solidFill>
              <a:latin typeface="+mn-lt"/>
              <a:ea typeface="Calibri"/>
              <a:cs typeface="Calibri"/>
              <a:sym typeface="Calibri"/>
            </a:endParaRPr>
          </a:p>
          <a:p>
            <a:pPr marL="1828800" marR="0" lvl="0" indent="-361950" algn="l" rtl="0">
              <a:spcBef>
                <a:spcPts val="0"/>
              </a:spcBef>
              <a:spcAft>
                <a:spcPts val="0"/>
              </a:spcAft>
              <a:buClr>
                <a:schemeClr val="dk1"/>
              </a:buClr>
              <a:buSzPct val="100000"/>
              <a:buFont typeface="Calibri"/>
              <a:buChar char="●"/>
            </a:pPr>
            <a:r>
              <a:rPr lang="en-IN" sz="1550" dirty="0">
                <a:solidFill>
                  <a:schemeClr val="dk1"/>
                </a:solidFill>
                <a:latin typeface="+mn-lt"/>
                <a:ea typeface="Calibri"/>
                <a:cs typeface="Calibri"/>
                <a:sym typeface="Calibri"/>
              </a:rPr>
              <a:t>Input Layer  	- 1	  </a:t>
            </a:r>
          </a:p>
          <a:p>
            <a:pPr marL="1828800" marR="0" lvl="0" indent="-361950" algn="l" rtl="0">
              <a:spcBef>
                <a:spcPts val="0"/>
              </a:spcBef>
              <a:spcAft>
                <a:spcPts val="0"/>
              </a:spcAft>
              <a:buClr>
                <a:schemeClr val="dk1"/>
              </a:buClr>
              <a:buSzPct val="100000"/>
              <a:buFont typeface="Calibri"/>
              <a:buChar char="●"/>
            </a:pPr>
            <a:r>
              <a:rPr lang="en-US" sz="1550" dirty="0">
                <a:solidFill>
                  <a:schemeClr val="dk1"/>
                </a:solidFill>
                <a:latin typeface="+mn-lt"/>
                <a:ea typeface="Calibri"/>
                <a:cs typeface="Calibri"/>
                <a:sym typeface="Calibri"/>
              </a:rPr>
              <a:t>Convolutional layers   - 2</a:t>
            </a:r>
            <a:endParaRPr sz="1550" dirty="0">
              <a:solidFill>
                <a:schemeClr val="dk1"/>
              </a:solidFill>
              <a:latin typeface="+mn-lt"/>
              <a:ea typeface="Calibri"/>
              <a:cs typeface="Calibri"/>
              <a:sym typeface="Calibri"/>
            </a:endParaRPr>
          </a:p>
          <a:p>
            <a:pPr marL="1828800" marR="0" lvl="0" indent="-361950" algn="l" rtl="0">
              <a:spcBef>
                <a:spcPts val="0"/>
              </a:spcBef>
              <a:spcAft>
                <a:spcPts val="0"/>
              </a:spcAft>
              <a:buClr>
                <a:schemeClr val="dk1"/>
              </a:buClr>
              <a:buSzPct val="100000"/>
              <a:buFont typeface="Calibri"/>
              <a:buChar char="●"/>
            </a:pPr>
            <a:r>
              <a:rPr lang="en-US" sz="1550" dirty="0">
                <a:solidFill>
                  <a:schemeClr val="dk1"/>
                </a:solidFill>
                <a:latin typeface="+mn-lt"/>
                <a:ea typeface="Calibri"/>
                <a:cs typeface="Calibri"/>
                <a:sym typeface="Calibri"/>
              </a:rPr>
              <a:t>Pooling Layers	- 2</a:t>
            </a:r>
            <a:endParaRPr sz="1550" dirty="0">
              <a:solidFill>
                <a:schemeClr val="dk1"/>
              </a:solidFill>
              <a:latin typeface="+mn-lt"/>
              <a:ea typeface="Calibri"/>
              <a:cs typeface="Calibri"/>
              <a:sym typeface="Calibri"/>
            </a:endParaRPr>
          </a:p>
          <a:p>
            <a:pPr marL="1828800" marR="0" lvl="0" indent="-361950" algn="l" rtl="0">
              <a:spcBef>
                <a:spcPts val="0"/>
              </a:spcBef>
              <a:spcAft>
                <a:spcPts val="0"/>
              </a:spcAft>
              <a:buClr>
                <a:schemeClr val="dk1"/>
              </a:buClr>
              <a:buSzPct val="100000"/>
              <a:buFont typeface="Calibri"/>
              <a:buChar char="●"/>
            </a:pPr>
            <a:r>
              <a:rPr lang="en-US" sz="1550" dirty="0">
                <a:solidFill>
                  <a:schemeClr val="dk1"/>
                </a:solidFill>
                <a:latin typeface="+mn-lt"/>
                <a:ea typeface="Calibri"/>
                <a:cs typeface="Calibri"/>
                <a:sym typeface="Calibri"/>
              </a:rPr>
              <a:t>Reshape layer	- 1</a:t>
            </a:r>
            <a:endParaRPr sz="1550" dirty="0">
              <a:solidFill>
                <a:schemeClr val="dk1"/>
              </a:solidFill>
              <a:latin typeface="+mn-lt"/>
              <a:ea typeface="Calibri"/>
              <a:cs typeface="Calibri"/>
              <a:sym typeface="Calibri"/>
            </a:endParaRPr>
          </a:p>
          <a:p>
            <a:pPr marL="1828800" marR="0" lvl="0" indent="-361950" algn="l" rtl="0">
              <a:spcBef>
                <a:spcPts val="0"/>
              </a:spcBef>
              <a:spcAft>
                <a:spcPts val="0"/>
              </a:spcAft>
              <a:buClr>
                <a:schemeClr val="dk1"/>
              </a:buClr>
              <a:buSzPct val="100000"/>
              <a:buFont typeface="Calibri"/>
              <a:buChar char="●"/>
            </a:pPr>
            <a:r>
              <a:rPr lang="en-US" sz="1550" dirty="0">
                <a:solidFill>
                  <a:schemeClr val="dk1"/>
                </a:solidFill>
                <a:latin typeface="+mn-lt"/>
                <a:ea typeface="Calibri"/>
                <a:cs typeface="Calibri"/>
                <a:sym typeface="Calibri"/>
              </a:rPr>
              <a:t>Dense Layers	- 2</a:t>
            </a:r>
            <a:endParaRPr sz="1550" dirty="0">
              <a:solidFill>
                <a:schemeClr val="dk1"/>
              </a:solidFill>
              <a:latin typeface="+mn-lt"/>
              <a:ea typeface="Calibri"/>
              <a:cs typeface="Calibri"/>
              <a:sym typeface="Calibri"/>
            </a:endParaRPr>
          </a:p>
          <a:p>
            <a:pPr marL="1828800" marR="0" lvl="0" indent="-361950" algn="l" rtl="0">
              <a:spcBef>
                <a:spcPts val="0"/>
              </a:spcBef>
              <a:spcAft>
                <a:spcPts val="0"/>
              </a:spcAft>
              <a:buClr>
                <a:schemeClr val="dk1"/>
              </a:buClr>
              <a:buSzPct val="100000"/>
              <a:buFont typeface="Calibri"/>
              <a:buChar char="●"/>
            </a:pPr>
            <a:r>
              <a:rPr lang="en-US" sz="1550" dirty="0">
                <a:solidFill>
                  <a:schemeClr val="dk1"/>
                </a:solidFill>
                <a:latin typeface="+mn-lt"/>
                <a:ea typeface="Calibri"/>
                <a:cs typeface="Calibri"/>
                <a:sym typeface="Calibri"/>
              </a:rPr>
              <a:t>Dropout Layer	- 1</a:t>
            </a:r>
            <a:endParaRPr sz="1550" dirty="0">
              <a:solidFill>
                <a:schemeClr val="dk1"/>
              </a:solidFill>
              <a:latin typeface="+mn-lt"/>
              <a:ea typeface="Calibri"/>
              <a:cs typeface="Calibri"/>
              <a:sym typeface="Calibri"/>
            </a:endParaRPr>
          </a:p>
          <a:p>
            <a:pPr marL="1828800" marR="0" lvl="0" indent="-361950" algn="l" rtl="0">
              <a:spcBef>
                <a:spcPts val="0"/>
              </a:spcBef>
              <a:spcAft>
                <a:spcPts val="0"/>
              </a:spcAft>
              <a:buClr>
                <a:schemeClr val="dk1"/>
              </a:buClr>
              <a:buSzPct val="100000"/>
              <a:buFont typeface="Calibri"/>
              <a:buChar char="●"/>
            </a:pPr>
            <a:r>
              <a:rPr lang="en-US" sz="1550" dirty="0">
                <a:solidFill>
                  <a:schemeClr val="dk1"/>
                </a:solidFill>
                <a:latin typeface="+mn-lt"/>
                <a:ea typeface="Calibri"/>
                <a:cs typeface="Calibri"/>
                <a:sym typeface="Calibri"/>
              </a:rPr>
              <a:t>Bidirectional layers	- 2</a:t>
            </a:r>
            <a:endParaRPr sz="1550" dirty="0">
              <a:solidFill>
                <a:schemeClr val="dk1"/>
              </a:solidFill>
              <a:latin typeface="+mn-lt"/>
              <a:ea typeface="Calibri"/>
              <a:cs typeface="Calibri"/>
              <a:sym typeface="Calibri"/>
            </a:endParaRPr>
          </a:p>
          <a:p>
            <a:pPr marL="1828800" marR="0" lvl="0" indent="-361950" algn="l" rtl="0">
              <a:spcBef>
                <a:spcPts val="0"/>
              </a:spcBef>
              <a:spcAft>
                <a:spcPts val="0"/>
              </a:spcAft>
              <a:buClr>
                <a:schemeClr val="dk1"/>
              </a:buClr>
              <a:buSzPct val="100000"/>
              <a:buFont typeface="Calibri"/>
              <a:buChar char="●"/>
            </a:pPr>
            <a:r>
              <a:rPr lang="en-US" sz="1550" dirty="0">
                <a:solidFill>
                  <a:schemeClr val="dk1"/>
                </a:solidFill>
                <a:latin typeface="+mn-lt"/>
                <a:ea typeface="Calibri"/>
                <a:cs typeface="Calibri"/>
                <a:sym typeface="Calibri"/>
              </a:rPr>
              <a:t>CTC Layer 	- 1	  </a:t>
            </a:r>
            <a:endParaRPr sz="1550" dirty="0">
              <a:solidFill>
                <a:schemeClr val="dk1"/>
              </a:solidFill>
              <a:latin typeface="+mn-lt"/>
              <a:ea typeface="Calibri"/>
              <a:cs typeface="Calibri"/>
              <a:sym typeface="Calibri"/>
            </a:endParaRPr>
          </a:p>
        </p:txBody>
      </p:sp>
      <p:pic>
        <p:nvPicPr>
          <p:cNvPr id="12" name="Google Shape;195;p21">
            <a:extLst>
              <a:ext uri="{FF2B5EF4-FFF2-40B4-BE49-F238E27FC236}">
                <a16:creationId xmlns:a16="http://schemas.microsoft.com/office/drawing/2014/main" id="{574975A8-48D4-43DB-95FB-B9EA07B8A794}"/>
              </a:ext>
            </a:extLst>
          </p:cNvPr>
          <p:cNvPicPr preferRelativeResize="0"/>
          <p:nvPr/>
        </p:nvPicPr>
        <p:blipFill>
          <a:blip r:embed="rId3">
            <a:alphaModFix/>
          </a:blip>
          <a:stretch>
            <a:fillRect/>
          </a:stretch>
        </p:blipFill>
        <p:spPr>
          <a:xfrm>
            <a:off x="4968326" y="1997793"/>
            <a:ext cx="3916908" cy="2772843"/>
          </a:xfrm>
          <a:prstGeom prst="rect">
            <a:avLst/>
          </a:prstGeom>
          <a:noFill/>
          <a:ln>
            <a:noFill/>
          </a:ln>
        </p:spPr>
      </p:pic>
    </p:spTree>
    <p:extLst>
      <p:ext uri="{BB962C8B-B14F-4D97-AF65-F5344CB8AC3E}">
        <p14:creationId xmlns:p14="http://schemas.microsoft.com/office/powerpoint/2010/main" val="12980253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0"/>
        <p:cNvGrpSpPr/>
        <p:nvPr/>
      </p:nvGrpSpPr>
      <p:grpSpPr>
        <a:xfrm>
          <a:off x="0" y="0"/>
          <a:ext cx="0" cy="0"/>
          <a:chOff x="0" y="0"/>
          <a:chExt cx="0" cy="0"/>
        </a:xfrm>
      </p:grpSpPr>
      <p:sp>
        <p:nvSpPr>
          <p:cNvPr id="9" name="Google Shape;194;p21">
            <a:extLst>
              <a:ext uri="{FF2B5EF4-FFF2-40B4-BE49-F238E27FC236}">
                <a16:creationId xmlns:a16="http://schemas.microsoft.com/office/drawing/2014/main" id="{4931CDDC-3172-4A0E-A598-F011A77BB0E8}"/>
              </a:ext>
            </a:extLst>
          </p:cNvPr>
          <p:cNvSpPr txBox="1"/>
          <p:nvPr/>
        </p:nvSpPr>
        <p:spPr>
          <a:xfrm>
            <a:off x="404088" y="1318835"/>
            <a:ext cx="6331690" cy="211556"/>
          </a:xfrm>
          <a:prstGeom prst="rect">
            <a:avLst/>
          </a:prstGeom>
          <a:noFill/>
          <a:ln>
            <a:noFill/>
          </a:ln>
        </p:spPr>
        <p:txBody>
          <a:bodyPr spcFirstLastPara="1" wrap="square" lIns="91425" tIns="45700" rIns="91425" bIns="45700" anchor="t" anchorCtr="0">
            <a:spAutoFit/>
          </a:bodyPr>
          <a:lstStyle/>
          <a:p>
            <a:pPr marL="685800" marR="0" lvl="1" indent="0" algn="l" rtl="0">
              <a:lnSpc>
                <a:spcPct val="50000"/>
              </a:lnSpc>
              <a:spcBef>
                <a:spcPts val="0"/>
              </a:spcBef>
              <a:spcAft>
                <a:spcPts val="0"/>
              </a:spcAft>
              <a:buNone/>
            </a:pPr>
            <a:r>
              <a:rPr lang="en-US" sz="1550" dirty="0">
                <a:solidFill>
                  <a:schemeClr val="dk1"/>
                </a:solidFill>
                <a:latin typeface="+mn-lt"/>
                <a:ea typeface="Calibri"/>
                <a:cs typeface="Calibri"/>
                <a:sym typeface="Calibri"/>
              </a:rPr>
              <a:t>3</a:t>
            </a:r>
            <a:r>
              <a:rPr lang="en-US" sz="1550" b="0" i="0" u="none" strike="noStrike" cap="none" dirty="0">
                <a:solidFill>
                  <a:schemeClr val="dk1"/>
                </a:solidFill>
                <a:latin typeface="+mn-lt"/>
                <a:ea typeface="Calibri"/>
                <a:cs typeface="Calibri"/>
                <a:sym typeface="Calibri"/>
              </a:rPr>
              <a:t>. </a:t>
            </a:r>
            <a:r>
              <a:rPr lang="en-US" sz="1550" b="1" i="0" u="none" strike="noStrike" cap="none" dirty="0">
                <a:solidFill>
                  <a:schemeClr val="dk1"/>
                </a:solidFill>
                <a:latin typeface="+mn-lt"/>
                <a:ea typeface="Calibri"/>
                <a:cs typeface="Calibri"/>
                <a:sym typeface="Calibri"/>
              </a:rPr>
              <a:t>Mod</a:t>
            </a:r>
            <a:r>
              <a:rPr lang="en-US" sz="1550" b="1" dirty="0">
                <a:solidFill>
                  <a:schemeClr val="dk1"/>
                </a:solidFill>
                <a:latin typeface="+mn-lt"/>
                <a:ea typeface="Calibri"/>
                <a:cs typeface="Calibri"/>
                <a:sym typeface="Calibri"/>
              </a:rPr>
              <a:t>e</a:t>
            </a:r>
            <a:r>
              <a:rPr lang="en-US" sz="1550" b="1" i="0" u="none" strike="noStrike" cap="none" dirty="0">
                <a:solidFill>
                  <a:schemeClr val="dk1"/>
                </a:solidFill>
                <a:latin typeface="+mn-lt"/>
                <a:ea typeface="Calibri"/>
                <a:cs typeface="Calibri"/>
                <a:sym typeface="Calibri"/>
              </a:rPr>
              <a:t>l Testing</a:t>
            </a:r>
            <a:endParaRPr sz="1550" b="1" dirty="0">
              <a:solidFill>
                <a:schemeClr val="dk1"/>
              </a:solidFill>
              <a:latin typeface="+mn-lt"/>
              <a:ea typeface="Calibri"/>
              <a:cs typeface="Calibri"/>
              <a:sym typeface="Calibri"/>
            </a:endParaRPr>
          </a:p>
        </p:txBody>
      </p:sp>
      <p:pic>
        <p:nvPicPr>
          <p:cNvPr id="3" name="Google Shape;202;p22">
            <a:extLst>
              <a:ext uri="{FF2B5EF4-FFF2-40B4-BE49-F238E27FC236}">
                <a16:creationId xmlns:a16="http://schemas.microsoft.com/office/drawing/2014/main" id="{8A086F9F-015A-4498-ABA6-82EDE5667A6B}"/>
              </a:ext>
            </a:extLst>
          </p:cNvPr>
          <p:cNvPicPr preferRelativeResize="0"/>
          <p:nvPr/>
        </p:nvPicPr>
        <p:blipFill>
          <a:blip r:embed="rId3">
            <a:alphaModFix/>
          </a:blip>
          <a:stretch>
            <a:fillRect/>
          </a:stretch>
        </p:blipFill>
        <p:spPr>
          <a:xfrm>
            <a:off x="2454637" y="1792046"/>
            <a:ext cx="4831307" cy="2463421"/>
          </a:xfrm>
          <a:prstGeom prst="rect">
            <a:avLst/>
          </a:prstGeom>
          <a:noFill/>
          <a:ln>
            <a:noFill/>
          </a:ln>
        </p:spPr>
      </p:pic>
    </p:spTree>
    <p:extLst>
      <p:ext uri="{BB962C8B-B14F-4D97-AF65-F5344CB8AC3E}">
        <p14:creationId xmlns:p14="http://schemas.microsoft.com/office/powerpoint/2010/main" val="3342998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20"/>
        <p:cNvGrpSpPr/>
        <p:nvPr/>
      </p:nvGrpSpPr>
      <p:grpSpPr>
        <a:xfrm>
          <a:off x="0" y="0"/>
          <a:ext cx="0" cy="0"/>
          <a:chOff x="0" y="0"/>
          <a:chExt cx="0" cy="0"/>
        </a:xfrm>
      </p:grpSpPr>
      <p:sp>
        <p:nvSpPr>
          <p:cNvPr id="9" name="Google Shape;194;p21">
            <a:extLst>
              <a:ext uri="{FF2B5EF4-FFF2-40B4-BE49-F238E27FC236}">
                <a16:creationId xmlns:a16="http://schemas.microsoft.com/office/drawing/2014/main" id="{4931CDDC-3172-4A0E-A598-F011A77BB0E8}"/>
              </a:ext>
            </a:extLst>
          </p:cNvPr>
          <p:cNvSpPr txBox="1"/>
          <p:nvPr/>
        </p:nvSpPr>
        <p:spPr>
          <a:xfrm>
            <a:off x="481784" y="784083"/>
            <a:ext cx="5955230" cy="276959"/>
          </a:xfrm>
          <a:prstGeom prst="rect">
            <a:avLst/>
          </a:prstGeom>
          <a:noFill/>
          <a:ln>
            <a:noFill/>
          </a:ln>
        </p:spPr>
        <p:txBody>
          <a:bodyPr spcFirstLastPara="1" wrap="square" lIns="91425" tIns="45700" rIns="91425" bIns="45700" anchor="t" anchorCtr="0">
            <a:spAutoFit/>
          </a:bodyPr>
          <a:lstStyle/>
          <a:p>
            <a:pPr marL="685800" marR="0" lvl="1" indent="0" algn="l" rtl="0">
              <a:lnSpc>
                <a:spcPct val="50000"/>
              </a:lnSpc>
              <a:spcBef>
                <a:spcPts val="0"/>
              </a:spcBef>
              <a:spcAft>
                <a:spcPts val="0"/>
              </a:spcAft>
              <a:buNone/>
            </a:pPr>
            <a:r>
              <a:rPr lang="en-US" sz="2400" dirty="0">
                <a:solidFill>
                  <a:schemeClr val="dk1"/>
                </a:solidFill>
                <a:latin typeface="+mj-lt"/>
                <a:ea typeface="Calibri"/>
                <a:cs typeface="Calibri"/>
                <a:sym typeface="Calibri"/>
              </a:rPr>
              <a:t>Future Developments</a:t>
            </a:r>
            <a:endParaRPr sz="2400" dirty="0">
              <a:solidFill>
                <a:schemeClr val="dk1"/>
              </a:solidFill>
              <a:latin typeface="+mj-lt"/>
              <a:ea typeface="Calibri"/>
              <a:cs typeface="Calibri"/>
              <a:sym typeface="Calibri"/>
            </a:endParaRPr>
          </a:p>
        </p:txBody>
      </p:sp>
      <p:sp>
        <p:nvSpPr>
          <p:cNvPr id="5" name="TextBox 4">
            <a:extLst>
              <a:ext uri="{FF2B5EF4-FFF2-40B4-BE49-F238E27FC236}">
                <a16:creationId xmlns:a16="http://schemas.microsoft.com/office/drawing/2014/main" id="{9DE7D722-DF80-42BF-B958-F56090BE39D6}"/>
              </a:ext>
            </a:extLst>
          </p:cNvPr>
          <p:cNvSpPr txBox="1"/>
          <p:nvPr/>
        </p:nvSpPr>
        <p:spPr>
          <a:xfrm>
            <a:off x="1885733" y="1249826"/>
            <a:ext cx="5844652" cy="3384003"/>
          </a:xfrm>
          <a:prstGeom prst="rect">
            <a:avLst/>
          </a:prstGeom>
          <a:noFill/>
        </p:spPr>
        <p:txBody>
          <a:bodyPr wrap="square">
            <a:spAutoFit/>
          </a:bodyPr>
          <a:lstStyle/>
          <a:p>
            <a:pPr marL="457200" lvl="0" indent="-361950" algn="l" rtl="0">
              <a:lnSpc>
                <a:spcPct val="130000"/>
              </a:lnSpc>
              <a:spcBef>
                <a:spcPts val="0"/>
              </a:spcBef>
              <a:spcAft>
                <a:spcPts val="0"/>
              </a:spcAft>
              <a:buSzPts val="2100"/>
              <a:buFont typeface="Calibri"/>
              <a:buChar char="●"/>
            </a:pPr>
            <a:r>
              <a:rPr lang="en-US" sz="1550" b="1" dirty="0">
                <a:latin typeface="+mn-lt"/>
                <a:ea typeface="Calibri"/>
                <a:cs typeface="Calibri"/>
                <a:sym typeface="Calibri"/>
              </a:rPr>
              <a:t>Pre-Processing</a:t>
            </a:r>
          </a:p>
          <a:p>
            <a:pPr marL="914400" lvl="1" indent="-361950" algn="l" rtl="0">
              <a:lnSpc>
                <a:spcPct val="130000"/>
              </a:lnSpc>
              <a:spcBef>
                <a:spcPts val="0"/>
              </a:spcBef>
              <a:spcAft>
                <a:spcPts val="0"/>
              </a:spcAft>
              <a:buSzPts val="2100"/>
              <a:buFont typeface="Calibri"/>
              <a:buChar char="○"/>
            </a:pPr>
            <a:r>
              <a:rPr lang="en-US" sz="1550" dirty="0">
                <a:solidFill>
                  <a:schemeClr val="dk1"/>
                </a:solidFill>
                <a:latin typeface="+mn-lt"/>
                <a:ea typeface="Calibri"/>
                <a:cs typeface="Calibri"/>
                <a:sym typeface="Calibri"/>
              </a:rPr>
              <a:t>To complete line and word segmentation for the bills.</a:t>
            </a:r>
            <a:endParaRPr lang="en-US" sz="1550" b="1" dirty="0">
              <a:latin typeface="+mn-lt"/>
              <a:ea typeface="Calibri"/>
              <a:cs typeface="Calibri"/>
              <a:sym typeface="Calibri"/>
            </a:endParaRPr>
          </a:p>
          <a:p>
            <a:pPr marL="0" lvl="0" indent="0" algn="l" rtl="0">
              <a:lnSpc>
                <a:spcPct val="80000"/>
              </a:lnSpc>
              <a:spcBef>
                <a:spcPts val="0"/>
              </a:spcBef>
              <a:spcAft>
                <a:spcPts val="0"/>
              </a:spcAft>
              <a:buNone/>
            </a:pPr>
            <a:endParaRPr lang="en-US" sz="1550" b="1" dirty="0">
              <a:latin typeface="+mn-lt"/>
              <a:ea typeface="Calibri"/>
              <a:cs typeface="Calibri"/>
              <a:sym typeface="Calibri"/>
            </a:endParaRPr>
          </a:p>
          <a:p>
            <a:pPr marL="457200" lvl="0" indent="-361950" algn="l" rtl="0">
              <a:lnSpc>
                <a:spcPct val="130000"/>
              </a:lnSpc>
              <a:spcBef>
                <a:spcPts val="0"/>
              </a:spcBef>
              <a:spcAft>
                <a:spcPts val="0"/>
              </a:spcAft>
              <a:buSzPts val="2100"/>
              <a:buFont typeface="Calibri"/>
              <a:buChar char="●"/>
            </a:pPr>
            <a:r>
              <a:rPr lang="en-US" sz="1550" b="1" dirty="0">
                <a:latin typeface="+mn-lt"/>
                <a:ea typeface="Calibri"/>
                <a:cs typeface="Calibri"/>
                <a:sym typeface="Calibri"/>
              </a:rPr>
              <a:t>NLP</a:t>
            </a:r>
          </a:p>
          <a:p>
            <a:pPr marL="914400" lvl="1" indent="-361950" algn="l" rtl="0">
              <a:lnSpc>
                <a:spcPct val="130000"/>
              </a:lnSpc>
              <a:spcBef>
                <a:spcPts val="0"/>
              </a:spcBef>
              <a:spcAft>
                <a:spcPts val="0"/>
              </a:spcAft>
              <a:buSzPts val="2100"/>
              <a:buFont typeface="Calibri"/>
              <a:buChar char="○"/>
            </a:pPr>
            <a:r>
              <a:rPr lang="en-US" sz="1550" dirty="0">
                <a:solidFill>
                  <a:schemeClr val="dk1"/>
                </a:solidFill>
                <a:latin typeface="+mn-lt"/>
                <a:ea typeface="Calibri"/>
                <a:cs typeface="Calibri"/>
                <a:sym typeface="Calibri"/>
              </a:rPr>
              <a:t>Topic modeling (topic information retrieval from text)</a:t>
            </a:r>
          </a:p>
          <a:p>
            <a:pPr marL="914400" lvl="0" indent="0" algn="l" rtl="0">
              <a:lnSpc>
                <a:spcPct val="80000"/>
              </a:lnSpc>
              <a:spcBef>
                <a:spcPts val="0"/>
              </a:spcBef>
              <a:spcAft>
                <a:spcPts val="0"/>
              </a:spcAft>
              <a:buNone/>
            </a:pPr>
            <a:endParaRPr lang="en-US" sz="1550" dirty="0">
              <a:solidFill>
                <a:schemeClr val="dk1"/>
              </a:solidFill>
              <a:latin typeface="+mn-lt"/>
              <a:ea typeface="Calibri"/>
              <a:cs typeface="Calibri"/>
              <a:sym typeface="Calibri"/>
            </a:endParaRPr>
          </a:p>
          <a:p>
            <a:pPr marL="457200" lvl="0" indent="-361950" algn="l" rtl="0">
              <a:lnSpc>
                <a:spcPct val="130000"/>
              </a:lnSpc>
              <a:spcBef>
                <a:spcPts val="0"/>
              </a:spcBef>
              <a:spcAft>
                <a:spcPts val="0"/>
              </a:spcAft>
              <a:buSzPts val="2100"/>
              <a:buFont typeface="Calibri"/>
              <a:buChar char="●"/>
            </a:pPr>
            <a:r>
              <a:rPr lang="en-US" sz="1550" b="1" dirty="0">
                <a:latin typeface="+mn-lt"/>
                <a:ea typeface="Calibri"/>
                <a:cs typeface="Calibri"/>
                <a:sym typeface="Calibri"/>
              </a:rPr>
              <a:t>Model Testing</a:t>
            </a:r>
          </a:p>
          <a:p>
            <a:pPr marL="914400" lvl="1" indent="-361950" algn="l" rtl="0">
              <a:lnSpc>
                <a:spcPct val="130000"/>
              </a:lnSpc>
              <a:spcBef>
                <a:spcPts val="0"/>
              </a:spcBef>
              <a:spcAft>
                <a:spcPts val="0"/>
              </a:spcAft>
              <a:buSzPts val="2100"/>
              <a:buFont typeface="Calibri"/>
              <a:buChar char="○"/>
            </a:pPr>
            <a:r>
              <a:rPr lang="en-US" sz="1550" dirty="0">
                <a:solidFill>
                  <a:schemeClr val="dk1"/>
                </a:solidFill>
                <a:latin typeface="+mn-lt"/>
                <a:ea typeface="Calibri"/>
                <a:cs typeface="Calibri"/>
                <a:sym typeface="Calibri"/>
              </a:rPr>
              <a:t>Testing the model with various sample bills</a:t>
            </a:r>
          </a:p>
          <a:p>
            <a:pPr marL="914400" lvl="0" indent="0" algn="l" rtl="0">
              <a:lnSpc>
                <a:spcPct val="80000"/>
              </a:lnSpc>
              <a:spcBef>
                <a:spcPts val="0"/>
              </a:spcBef>
              <a:spcAft>
                <a:spcPts val="0"/>
              </a:spcAft>
              <a:buNone/>
            </a:pPr>
            <a:endParaRPr lang="en-US" sz="1550" dirty="0">
              <a:solidFill>
                <a:schemeClr val="dk1"/>
              </a:solidFill>
              <a:latin typeface="+mn-lt"/>
              <a:ea typeface="Calibri"/>
              <a:cs typeface="Calibri"/>
              <a:sym typeface="Calibri"/>
            </a:endParaRPr>
          </a:p>
          <a:p>
            <a:pPr marL="457200" lvl="0" indent="-361950" algn="l" rtl="0">
              <a:lnSpc>
                <a:spcPct val="130000"/>
              </a:lnSpc>
              <a:spcBef>
                <a:spcPts val="0"/>
              </a:spcBef>
              <a:spcAft>
                <a:spcPts val="0"/>
              </a:spcAft>
              <a:buSzPts val="2100"/>
              <a:buFont typeface="Calibri"/>
              <a:buChar char="●"/>
            </a:pPr>
            <a:r>
              <a:rPr lang="en-US" sz="1550" b="1" dirty="0">
                <a:latin typeface="+mn-lt"/>
                <a:ea typeface="Calibri"/>
                <a:cs typeface="Calibri"/>
                <a:sym typeface="Calibri"/>
              </a:rPr>
              <a:t>Post processing</a:t>
            </a:r>
          </a:p>
          <a:p>
            <a:pPr marL="914400" lvl="1" indent="-342900" algn="l" rtl="0">
              <a:lnSpc>
                <a:spcPct val="130000"/>
              </a:lnSpc>
              <a:spcBef>
                <a:spcPts val="0"/>
              </a:spcBef>
              <a:spcAft>
                <a:spcPts val="0"/>
              </a:spcAft>
              <a:buSzPts val="1800"/>
              <a:buFont typeface="Calibri"/>
              <a:buChar char="○"/>
            </a:pPr>
            <a:r>
              <a:rPr lang="en-US" sz="1550" dirty="0">
                <a:latin typeface="+mn-lt"/>
                <a:ea typeface="Calibri"/>
                <a:cs typeface="Calibri"/>
                <a:sym typeface="Calibri"/>
              </a:rPr>
              <a:t>Transforming the predicted text into a particular format</a:t>
            </a:r>
          </a:p>
          <a:p>
            <a:pPr marL="914400" lvl="0" indent="0" algn="l" rtl="0">
              <a:spcBef>
                <a:spcPts val="0"/>
              </a:spcBef>
              <a:spcAft>
                <a:spcPts val="0"/>
              </a:spcAft>
              <a:buNone/>
            </a:pPr>
            <a:endParaRPr lang="en-US" sz="1550" dirty="0">
              <a:latin typeface="+mn-lt"/>
              <a:ea typeface="Calibri"/>
              <a:cs typeface="Calibri"/>
              <a:sym typeface="Calibri"/>
            </a:endParaRPr>
          </a:p>
        </p:txBody>
      </p:sp>
    </p:spTree>
    <p:extLst>
      <p:ext uri="{BB962C8B-B14F-4D97-AF65-F5344CB8AC3E}">
        <p14:creationId xmlns:p14="http://schemas.microsoft.com/office/powerpoint/2010/main" val="3391504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5021525" y="2170322"/>
            <a:ext cx="3632787" cy="802856"/>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latin typeface="Constantia" panose="02030602050306030303" pitchFamily="18" charset="0"/>
              </a:rPr>
              <a:t>Thank You</a:t>
            </a:r>
            <a:endParaRPr lang="en-IN" dirty="0">
              <a:latin typeface="Constantia" panose="02030602050306030303" pitchFamily="18" charset="0"/>
            </a:endParaRPr>
          </a:p>
        </p:txBody>
      </p:sp>
      <p:grpSp>
        <p:nvGrpSpPr>
          <p:cNvPr id="48" name="Google Shape;48;p15"/>
          <p:cNvGrpSpPr/>
          <p:nvPr/>
        </p:nvGrpSpPr>
        <p:grpSpPr>
          <a:xfrm>
            <a:off x="457194" y="411475"/>
            <a:ext cx="4385617" cy="4733627"/>
            <a:chOff x="457194" y="411475"/>
            <a:chExt cx="4385617" cy="4733627"/>
          </a:xfrm>
        </p:grpSpPr>
        <p:sp>
          <p:nvSpPr>
            <p:cNvPr id="49" name="Google Shape;49;p15"/>
            <p:cNvSpPr/>
            <p:nvPr/>
          </p:nvSpPr>
          <p:spPr>
            <a:xfrm>
              <a:off x="489688" y="411475"/>
              <a:ext cx="4320600" cy="4320600"/>
            </a:xfrm>
            <a:prstGeom prst="ellipse">
              <a:avLst/>
            </a:pr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15"/>
            <p:cNvGrpSpPr/>
            <p:nvPr/>
          </p:nvGrpSpPr>
          <p:grpSpPr>
            <a:xfrm>
              <a:off x="457194" y="824705"/>
              <a:ext cx="4385617" cy="4320397"/>
              <a:chOff x="457209" y="411470"/>
              <a:chExt cx="4385617" cy="4320397"/>
            </a:xfrm>
          </p:grpSpPr>
          <p:sp>
            <p:nvSpPr>
              <p:cNvPr id="51" name="Google Shape;51;p15"/>
              <p:cNvSpPr/>
              <p:nvPr/>
            </p:nvSpPr>
            <p:spPr>
              <a:xfrm>
                <a:off x="3130216" y="1066327"/>
                <a:ext cx="1060482" cy="580506"/>
              </a:xfrm>
              <a:custGeom>
                <a:avLst/>
                <a:gdLst/>
                <a:ahLst/>
                <a:cxnLst/>
                <a:rect l="l" t="t" r="r" b="b"/>
                <a:pathLst>
                  <a:path w="51436" h="28156" extrusionOk="0">
                    <a:moveTo>
                      <a:pt x="24126" y="0"/>
                    </a:moveTo>
                    <a:lnTo>
                      <a:pt x="23529" y="25"/>
                    </a:lnTo>
                    <a:lnTo>
                      <a:pt x="22932" y="50"/>
                    </a:lnTo>
                    <a:lnTo>
                      <a:pt x="22360" y="124"/>
                    </a:lnTo>
                    <a:lnTo>
                      <a:pt x="21788" y="199"/>
                    </a:lnTo>
                    <a:lnTo>
                      <a:pt x="21216" y="299"/>
                    </a:lnTo>
                    <a:lnTo>
                      <a:pt x="20644" y="448"/>
                    </a:lnTo>
                    <a:lnTo>
                      <a:pt x="20097" y="597"/>
                    </a:lnTo>
                    <a:lnTo>
                      <a:pt x="19575" y="771"/>
                    </a:lnTo>
                    <a:lnTo>
                      <a:pt x="19027" y="945"/>
                    </a:lnTo>
                    <a:lnTo>
                      <a:pt x="18505" y="1169"/>
                    </a:lnTo>
                    <a:lnTo>
                      <a:pt x="18008" y="1393"/>
                    </a:lnTo>
                    <a:lnTo>
                      <a:pt x="17510" y="1667"/>
                    </a:lnTo>
                    <a:lnTo>
                      <a:pt x="17013" y="1940"/>
                    </a:lnTo>
                    <a:lnTo>
                      <a:pt x="16540" y="2214"/>
                    </a:lnTo>
                    <a:lnTo>
                      <a:pt x="16068" y="2537"/>
                    </a:lnTo>
                    <a:lnTo>
                      <a:pt x="15620" y="2860"/>
                    </a:lnTo>
                    <a:lnTo>
                      <a:pt x="15197" y="3209"/>
                    </a:lnTo>
                    <a:lnTo>
                      <a:pt x="14774" y="3557"/>
                    </a:lnTo>
                    <a:lnTo>
                      <a:pt x="14351" y="3955"/>
                    </a:lnTo>
                    <a:lnTo>
                      <a:pt x="13978" y="4328"/>
                    </a:lnTo>
                    <a:lnTo>
                      <a:pt x="13605" y="4751"/>
                    </a:lnTo>
                    <a:lnTo>
                      <a:pt x="13232" y="5174"/>
                    </a:lnTo>
                    <a:lnTo>
                      <a:pt x="12884" y="5596"/>
                    </a:lnTo>
                    <a:lnTo>
                      <a:pt x="12561" y="6044"/>
                    </a:lnTo>
                    <a:lnTo>
                      <a:pt x="12262" y="6517"/>
                    </a:lnTo>
                    <a:lnTo>
                      <a:pt x="11964" y="6989"/>
                    </a:lnTo>
                    <a:lnTo>
                      <a:pt x="11690" y="7487"/>
                    </a:lnTo>
                    <a:lnTo>
                      <a:pt x="11441" y="7984"/>
                    </a:lnTo>
                    <a:lnTo>
                      <a:pt x="11217" y="8482"/>
                    </a:lnTo>
                    <a:lnTo>
                      <a:pt x="10994" y="9004"/>
                    </a:lnTo>
                    <a:lnTo>
                      <a:pt x="10795" y="9551"/>
                    </a:lnTo>
                    <a:lnTo>
                      <a:pt x="10621" y="10073"/>
                    </a:lnTo>
                    <a:lnTo>
                      <a:pt x="9874" y="9974"/>
                    </a:lnTo>
                    <a:lnTo>
                      <a:pt x="9476" y="9949"/>
                    </a:lnTo>
                    <a:lnTo>
                      <a:pt x="8631" y="9949"/>
                    </a:lnTo>
                    <a:lnTo>
                      <a:pt x="8158" y="9999"/>
                    </a:lnTo>
                    <a:lnTo>
                      <a:pt x="7710" y="10049"/>
                    </a:lnTo>
                    <a:lnTo>
                      <a:pt x="7263" y="10123"/>
                    </a:lnTo>
                    <a:lnTo>
                      <a:pt x="6815" y="10223"/>
                    </a:lnTo>
                    <a:lnTo>
                      <a:pt x="6392" y="10347"/>
                    </a:lnTo>
                    <a:lnTo>
                      <a:pt x="5969" y="10496"/>
                    </a:lnTo>
                    <a:lnTo>
                      <a:pt x="5547" y="10670"/>
                    </a:lnTo>
                    <a:lnTo>
                      <a:pt x="5149" y="10844"/>
                    </a:lnTo>
                    <a:lnTo>
                      <a:pt x="4751" y="11043"/>
                    </a:lnTo>
                    <a:lnTo>
                      <a:pt x="4378" y="11267"/>
                    </a:lnTo>
                    <a:lnTo>
                      <a:pt x="4005" y="11491"/>
                    </a:lnTo>
                    <a:lnTo>
                      <a:pt x="3656" y="11765"/>
                    </a:lnTo>
                    <a:lnTo>
                      <a:pt x="3308" y="12038"/>
                    </a:lnTo>
                    <a:lnTo>
                      <a:pt x="2985" y="12312"/>
                    </a:lnTo>
                    <a:lnTo>
                      <a:pt x="2661" y="12610"/>
                    </a:lnTo>
                    <a:lnTo>
                      <a:pt x="2363" y="12934"/>
                    </a:lnTo>
                    <a:lnTo>
                      <a:pt x="2064" y="13257"/>
                    </a:lnTo>
                    <a:lnTo>
                      <a:pt x="1791" y="13605"/>
                    </a:lnTo>
                    <a:lnTo>
                      <a:pt x="1542" y="13954"/>
                    </a:lnTo>
                    <a:lnTo>
                      <a:pt x="1318" y="14327"/>
                    </a:lnTo>
                    <a:lnTo>
                      <a:pt x="1094" y="14700"/>
                    </a:lnTo>
                    <a:lnTo>
                      <a:pt x="895" y="15098"/>
                    </a:lnTo>
                    <a:lnTo>
                      <a:pt x="697" y="15496"/>
                    </a:lnTo>
                    <a:lnTo>
                      <a:pt x="547" y="15918"/>
                    </a:lnTo>
                    <a:lnTo>
                      <a:pt x="398" y="16341"/>
                    </a:lnTo>
                    <a:lnTo>
                      <a:pt x="274" y="16764"/>
                    </a:lnTo>
                    <a:lnTo>
                      <a:pt x="174" y="17212"/>
                    </a:lnTo>
                    <a:lnTo>
                      <a:pt x="100" y="17660"/>
                    </a:lnTo>
                    <a:lnTo>
                      <a:pt x="50" y="18132"/>
                    </a:lnTo>
                    <a:lnTo>
                      <a:pt x="0" y="18580"/>
                    </a:lnTo>
                    <a:lnTo>
                      <a:pt x="0" y="19052"/>
                    </a:lnTo>
                    <a:lnTo>
                      <a:pt x="0" y="19525"/>
                    </a:lnTo>
                    <a:lnTo>
                      <a:pt x="50" y="19973"/>
                    </a:lnTo>
                    <a:lnTo>
                      <a:pt x="100" y="20445"/>
                    </a:lnTo>
                    <a:lnTo>
                      <a:pt x="174" y="20893"/>
                    </a:lnTo>
                    <a:lnTo>
                      <a:pt x="274" y="21316"/>
                    </a:lnTo>
                    <a:lnTo>
                      <a:pt x="398" y="21763"/>
                    </a:lnTo>
                    <a:lnTo>
                      <a:pt x="547" y="22186"/>
                    </a:lnTo>
                    <a:lnTo>
                      <a:pt x="697" y="22584"/>
                    </a:lnTo>
                    <a:lnTo>
                      <a:pt x="895" y="23007"/>
                    </a:lnTo>
                    <a:lnTo>
                      <a:pt x="1094" y="23380"/>
                    </a:lnTo>
                    <a:lnTo>
                      <a:pt x="1318" y="23778"/>
                    </a:lnTo>
                    <a:lnTo>
                      <a:pt x="1542" y="24151"/>
                    </a:lnTo>
                    <a:lnTo>
                      <a:pt x="1791" y="24499"/>
                    </a:lnTo>
                    <a:lnTo>
                      <a:pt x="2064" y="24848"/>
                    </a:lnTo>
                    <a:lnTo>
                      <a:pt x="2363" y="25171"/>
                    </a:lnTo>
                    <a:lnTo>
                      <a:pt x="2661" y="25494"/>
                    </a:lnTo>
                    <a:lnTo>
                      <a:pt x="2985" y="25793"/>
                    </a:lnTo>
                    <a:lnTo>
                      <a:pt x="3308" y="26066"/>
                    </a:lnTo>
                    <a:lnTo>
                      <a:pt x="3656" y="26340"/>
                    </a:lnTo>
                    <a:lnTo>
                      <a:pt x="4005" y="26614"/>
                    </a:lnTo>
                    <a:lnTo>
                      <a:pt x="4378" y="26837"/>
                    </a:lnTo>
                    <a:lnTo>
                      <a:pt x="4751" y="27061"/>
                    </a:lnTo>
                    <a:lnTo>
                      <a:pt x="5149" y="27260"/>
                    </a:lnTo>
                    <a:lnTo>
                      <a:pt x="5547" y="27434"/>
                    </a:lnTo>
                    <a:lnTo>
                      <a:pt x="5969" y="27608"/>
                    </a:lnTo>
                    <a:lnTo>
                      <a:pt x="6392" y="27758"/>
                    </a:lnTo>
                    <a:lnTo>
                      <a:pt x="6815" y="27882"/>
                    </a:lnTo>
                    <a:lnTo>
                      <a:pt x="7263" y="27982"/>
                    </a:lnTo>
                    <a:lnTo>
                      <a:pt x="7710" y="28056"/>
                    </a:lnTo>
                    <a:lnTo>
                      <a:pt x="8158" y="28106"/>
                    </a:lnTo>
                    <a:lnTo>
                      <a:pt x="8631" y="28156"/>
                    </a:lnTo>
                    <a:lnTo>
                      <a:pt x="40492" y="28156"/>
                    </a:lnTo>
                    <a:lnTo>
                      <a:pt x="41238" y="28131"/>
                    </a:lnTo>
                    <a:lnTo>
                      <a:pt x="41960" y="28056"/>
                    </a:lnTo>
                    <a:lnTo>
                      <a:pt x="42656" y="27932"/>
                    </a:lnTo>
                    <a:lnTo>
                      <a:pt x="43353" y="27783"/>
                    </a:lnTo>
                    <a:lnTo>
                      <a:pt x="44024" y="27559"/>
                    </a:lnTo>
                    <a:lnTo>
                      <a:pt x="44696" y="27310"/>
                    </a:lnTo>
                    <a:lnTo>
                      <a:pt x="45317" y="27036"/>
                    </a:lnTo>
                    <a:lnTo>
                      <a:pt x="45939" y="26713"/>
                    </a:lnTo>
                    <a:lnTo>
                      <a:pt x="46536" y="26340"/>
                    </a:lnTo>
                    <a:lnTo>
                      <a:pt x="47083" y="25942"/>
                    </a:lnTo>
                    <a:lnTo>
                      <a:pt x="47631" y="25519"/>
                    </a:lnTo>
                    <a:lnTo>
                      <a:pt x="48128" y="25047"/>
                    </a:lnTo>
                    <a:lnTo>
                      <a:pt x="48601" y="24549"/>
                    </a:lnTo>
                    <a:lnTo>
                      <a:pt x="49048" y="24027"/>
                    </a:lnTo>
                    <a:lnTo>
                      <a:pt x="49471" y="23455"/>
                    </a:lnTo>
                    <a:lnTo>
                      <a:pt x="49844" y="22883"/>
                    </a:lnTo>
                    <a:lnTo>
                      <a:pt x="50192" y="22261"/>
                    </a:lnTo>
                    <a:lnTo>
                      <a:pt x="50516" y="21589"/>
                    </a:lnTo>
                    <a:lnTo>
                      <a:pt x="50789" y="20918"/>
                    </a:lnTo>
                    <a:lnTo>
                      <a:pt x="51013" y="20221"/>
                    </a:lnTo>
                    <a:lnTo>
                      <a:pt x="51187" y="19475"/>
                    </a:lnTo>
                    <a:lnTo>
                      <a:pt x="51312" y="18754"/>
                    </a:lnTo>
                    <a:lnTo>
                      <a:pt x="51411" y="17983"/>
                    </a:lnTo>
                    <a:lnTo>
                      <a:pt x="51436" y="17212"/>
                    </a:lnTo>
                    <a:lnTo>
                      <a:pt x="51411" y="16665"/>
                    </a:lnTo>
                    <a:lnTo>
                      <a:pt x="51361" y="16093"/>
                    </a:lnTo>
                    <a:lnTo>
                      <a:pt x="51312" y="15545"/>
                    </a:lnTo>
                    <a:lnTo>
                      <a:pt x="51212" y="15023"/>
                    </a:lnTo>
                    <a:lnTo>
                      <a:pt x="51088" y="14476"/>
                    </a:lnTo>
                    <a:lnTo>
                      <a:pt x="50939" y="13954"/>
                    </a:lnTo>
                    <a:lnTo>
                      <a:pt x="50764" y="13456"/>
                    </a:lnTo>
                    <a:lnTo>
                      <a:pt x="50565" y="12959"/>
                    </a:lnTo>
                    <a:lnTo>
                      <a:pt x="50342" y="12486"/>
                    </a:lnTo>
                    <a:lnTo>
                      <a:pt x="50118" y="12013"/>
                    </a:lnTo>
                    <a:lnTo>
                      <a:pt x="49844" y="11541"/>
                    </a:lnTo>
                    <a:lnTo>
                      <a:pt x="49571" y="11093"/>
                    </a:lnTo>
                    <a:lnTo>
                      <a:pt x="49247" y="10670"/>
                    </a:lnTo>
                    <a:lnTo>
                      <a:pt x="48924" y="10248"/>
                    </a:lnTo>
                    <a:lnTo>
                      <a:pt x="48576" y="9874"/>
                    </a:lnTo>
                    <a:lnTo>
                      <a:pt x="48227" y="9477"/>
                    </a:lnTo>
                    <a:lnTo>
                      <a:pt x="47854" y="9128"/>
                    </a:lnTo>
                    <a:lnTo>
                      <a:pt x="47456" y="8780"/>
                    </a:lnTo>
                    <a:lnTo>
                      <a:pt x="47034" y="8457"/>
                    </a:lnTo>
                    <a:lnTo>
                      <a:pt x="46611" y="8158"/>
                    </a:lnTo>
                    <a:lnTo>
                      <a:pt x="46163" y="7860"/>
                    </a:lnTo>
                    <a:lnTo>
                      <a:pt x="45715" y="7611"/>
                    </a:lnTo>
                    <a:lnTo>
                      <a:pt x="45243" y="7362"/>
                    </a:lnTo>
                    <a:lnTo>
                      <a:pt x="44745" y="7139"/>
                    </a:lnTo>
                    <a:lnTo>
                      <a:pt x="44248" y="6940"/>
                    </a:lnTo>
                    <a:lnTo>
                      <a:pt x="43750" y="6765"/>
                    </a:lnTo>
                    <a:lnTo>
                      <a:pt x="43228" y="6616"/>
                    </a:lnTo>
                    <a:lnTo>
                      <a:pt x="42706" y="6492"/>
                    </a:lnTo>
                    <a:lnTo>
                      <a:pt x="42159" y="6392"/>
                    </a:lnTo>
                    <a:lnTo>
                      <a:pt x="41611" y="6343"/>
                    </a:lnTo>
                    <a:lnTo>
                      <a:pt x="41064" y="6293"/>
                    </a:lnTo>
                    <a:lnTo>
                      <a:pt x="40492" y="6268"/>
                    </a:lnTo>
                    <a:lnTo>
                      <a:pt x="39945" y="6293"/>
                    </a:lnTo>
                    <a:lnTo>
                      <a:pt x="39398" y="6343"/>
                    </a:lnTo>
                    <a:lnTo>
                      <a:pt x="38875" y="6392"/>
                    </a:lnTo>
                    <a:lnTo>
                      <a:pt x="38353" y="6492"/>
                    </a:lnTo>
                    <a:lnTo>
                      <a:pt x="37831" y="6616"/>
                    </a:lnTo>
                    <a:lnTo>
                      <a:pt x="37333" y="6741"/>
                    </a:lnTo>
                    <a:lnTo>
                      <a:pt x="36836" y="6915"/>
                    </a:lnTo>
                    <a:lnTo>
                      <a:pt x="36339" y="7089"/>
                    </a:lnTo>
                    <a:lnTo>
                      <a:pt x="35866" y="6318"/>
                    </a:lnTo>
                    <a:lnTo>
                      <a:pt x="35344" y="5572"/>
                    </a:lnTo>
                    <a:lnTo>
                      <a:pt x="34772" y="4875"/>
                    </a:lnTo>
                    <a:lnTo>
                      <a:pt x="34150" y="4204"/>
                    </a:lnTo>
                    <a:lnTo>
                      <a:pt x="33478" y="3582"/>
                    </a:lnTo>
                    <a:lnTo>
                      <a:pt x="32782" y="2985"/>
                    </a:lnTo>
                    <a:lnTo>
                      <a:pt x="32060" y="2462"/>
                    </a:lnTo>
                    <a:lnTo>
                      <a:pt x="31289" y="1965"/>
                    </a:lnTo>
                    <a:lnTo>
                      <a:pt x="30891" y="1741"/>
                    </a:lnTo>
                    <a:lnTo>
                      <a:pt x="30494" y="1517"/>
                    </a:lnTo>
                    <a:lnTo>
                      <a:pt x="30071" y="1318"/>
                    </a:lnTo>
                    <a:lnTo>
                      <a:pt x="29648" y="1144"/>
                    </a:lnTo>
                    <a:lnTo>
                      <a:pt x="29225" y="970"/>
                    </a:lnTo>
                    <a:lnTo>
                      <a:pt x="28777" y="796"/>
                    </a:lnTo>
                    <a:lnTo>
                      <a:pt x="28355" y="647"/>
                    </a:lnTo>
                    <a:lnTo>
                      <a:pt x="27907" y="522"/>
                    </a:lnTo>
                    <a:lnTo>
                      <a:pt x="27434" y="398"/>
                    </a:lnTo>
                    <a:lnTo>
                      <a:pt x="26987" y="299"/>
                    </a:lnTo>
                    <a:lnTo>
                      <a:pt x="26514" y="199"/>
                    </a:lnTo>
                    <a:lnTo>
                      <a:pt x="26041" y="149"/>
                    </a:lnTo>
                    <a:lnTo>
                      <a:pt x="25569" y="75"/>
                    </a:lnTo>
                    <a:lnTo>
                      <a:pt x="25096" y="50"/>
                    </a:lnTo>
                    <a:lnTo>
                      <a:pt x="24624" y="25"/>
                    </a:lnTo>
                    <a:lnTo>
                      <a:pt x="24126"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5"/>
              <p:cNvSpPr/>
              <p:nvPr/>
            </p:nvSpPr>
            <p:spPr>
              <a:xfrm>
                <a:off x="4063251" y="2231933"/>
                <a:ext cx="62574" cy="63090"/>
              </a:xfrm>
              <a:custGeom>
                <a:avLst/>
                <a:gdLst/>
                <a:ahLst/>
                <a:cxnLst/>
                <a:rect l="l" t="t" r="r" b="b"/>
                <a:pathLst>
                  <a:path w="3035" h="3060" fill="none" extrusionOk="0">
                    <a:moveTo>
                      <a:pt x="0" y="1517"/>
                    </a:moveTo>
                    <a:lnTo>
                      <a:pt x="0" y="1517"/>
                    </a:lnTo>
                    <a:lnTo>
                      <a:pt x="0" y="1368"/>
                    </a:lnTo>
                    <a:lnTo>
                      <a:pt x="25" y="1219"/>
                    </a:lnTo>
                    <a:lnTo>
                      <a:pt x="50" y="1070"/>
                    </a:lnTo>
                    <a:lnTo>
                      <a:pt x="100" y="920"/>
                    </a:lnTo>
                    <a:lnTo>
                      <a:pt x="249" y="672"/>
                    </a:lnTo>
                    <a:lnTo>
                      <a:pt x="448" y="448"/>
                    </a:lnTo>
                    <a:lnTo>
                      <a:pt x="672" y="274"/>
                    </a:lnTo>
                    <a:lnTo>
                      <a:pt x="920" y="124"/>
                    </a:lnTo>
                    <a:lnTo>
                      <a:pt x="1070" y="75"/>
                    </a:lnTo>
                    <a:lnTo>
                      <a:pt x="1219" y="25"/>
                    </a:lnTo>
                    <a:lnTo>
                      <a:pt x="1368" y="0"/>
                    </a:lnTo>
                    <a:lnTo>
                      <a:pt x="1517" y="0"/>
                    </a:lnTo>
                    <a:lnTo>
                      <a:pt x="1517" y="0"/>
                    </a:lnTo>
                    <a:lnTo>
                      <a:pt x="1667" y="0"/>
                    </a:lnTo>
                    <a:lnTo>
                      <a:pt x="1816" y="25"/>
                    </a:lnTo>
                    <a:lnTo>
                      <a:pt x="1965" y="75"/>
                    </a:lnTo>
                    <a:lnTo>
                      <a:pt x="2114" y="124"/>
                    </a:lnTo>
                    <a:lnTo>
                      <a:pt x="2363" y="274"/>
                    </a:lnTo>
                    <a:lnTo>
                      <a:pt x="2587" y="448"/>
                    </a:lnTo>
                    <a:lnTo>
                      <a:pt x="2786" y="672"/>
                    </a:lnTo>
                    <a:lnTo>
                      <a:pt x="2935" y="920"/>
                    </a:lnTo>
                    <a:lnTo>
                      <a:pt x="2985" y="1070"/>
                    </a:lnTo>
                    <a:lnTo>
                      <a:pt x="3010" y="1219"/>
                    </a:lnTo>
                    <a:lnTo>
                      <a:pt x="3034" y="1368"/>
                    </a:lnTo>
                    <a:lnTo>
                      <a:pt x="3034" y="1517"/>
                    </a:lnTo>
                    <a:lnTo>
                      <a:pt x="3034" y="1517"/>
                    </a:lnTo>
                    <a:lnTo>
                      <a:pt x="3034" y="1691"/>
                    </a:lnTo>
                    <a:lnTo>
                      <a:pt x="3010" y="1841"/>
                    </a:lnTo>
                    <a:lnTo>
                      <a:pt x="2985" y="1990"/>
                    </a:lnTo>
                    <a:lnTo>
                      <a:pt x="2935" y="2114"/>
                    </a:lnTo>
                    <a:lnTo>
                      <a:pt x="2786" y="2388"/>
                    </a:lnTo>
                    <a:lnTo>
                      <a:pt x="2587" y="2612"/>
                    </a:lnTo>
                    <a:lnTo>
                      <a:pt x="2363" y="2786"/>
                    </a:lnTo>
                    <a:lnTo>
                      <a:pt x="2114" y="2935"/>
                    </a:lnTo>
                    <a:lnTo>
                      <a:pt x="1965" y="2985"/>
                    </a:lnTo>
                    <a:lnTo>
                      <a:pt x="1816" y="3010"/>
                    </a:lnTo>
                    <a:lnTo>
                      <a:pt x="1667" y="3034"/>
                    </a:lnTo>
                    <a:lnTo>
                      <a:pt x="1517" y="3059"/>
                    </a:lnTo>
                    <a:lnTo>
                      <a:pt x="1517" y="3059"/>
                    </a:lnTo>
                    <a:lnTo>
                      <a:pt x="1368" y="3034"/>
                    </a:lnTo>
                    <a:lnTo>
                      <a:pt x="1219" y="3010"/>
                    </a:lnTo>
                    <a:lnTo>
                      <a:pt x="1070" y="2985"/>
                    </a:lnTo>
                    <a:lnTo>
                      <a:pt x="920" y="2935"/>
                    </a:lnTo>
                    <a:lnTo>
                      <a:pt x="672" y="2786"/>
                    </a:lnTo>
                    <a:lnTo>
                      <a:pt x="448" y="2612"/>
                    </a:lnTo>
                    <a:lnTo>
                      <a:pt x="249" y="2388"/>
                    </a:lnTo>
                    <a:lnTo>
                      <a:pt x="100" y="2114"/>
                    </a:lnTo>
                    <a:lnTo>
                      <a:pt x="50" y="1990"/>
                    </a:lnTo>
                    <a:lnTo>
                      <a:pt x="25" y="1841"/>
                    </a:lnTo>
                    <a:lnTo>
                      <a:pt x="0" y="1691"/>
                    </a:lnTo>
                    <a:lnTo>
                      <a:pt x="0" y="1517"/>
                    </a:lnTo>
                    <a:lnTo>
                      <a:pt x="0"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4094527" y="2018604"/>
                <a:ext cx="21" cy="213350"/>
              </a:xfrm>
              <a:custGeom>
                <a:avLst/>
                <a:gdLst/>
                <a:ahLst/>
                <a:cxnLst/>
                <a:rect l="l" t="t" r="r" b="b"/>
                <a:pathLst>
                  <a:path w="1" h="10348" fill="none" extrusionOk="0">
                    <a:moveTo>
                      <a:pt x="0" y="0"/>
                    </a:moveTo>
                    <a:lnTo>
                      <a:pt x="0" y="1034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3717619" y="1521681"/>
                <a:ext cx="126674" cy="405649"/>
              </a:xfrm>
              <a:custGeom>
                <a:avLst/>
                <a:gdLst/>
                <a:ahLst/>
                <a:cxnLst/>
                <a:rect l="l" t="t" r="r" b="b"/>
                <a:pathLst>
                  <a:path w="6144" h="19675" fill="none" extrusionOk="0">
                    <a:moveTo>
                      <a:pt x="0" y="1"/>
                    </a:moveTo>
                    <a:lnTo>
                      <a:pt x="0" y="8482"/>
                    </a:lnTo>
                    <a:lnTo>
                      <a:pt x="6144" y="11616"/>
                    </a:lnTo>
                    <a:lnTo>
                      <a:pt x="6144" y="19675"/>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p:nvPr/>
            </p:nvSpPr>
            <p:spPr>
              <a:xfrm>
                <a:off x="4151947" y="1978606"/>
                <a:ext cx="76429" cy="335385"/>
              </a:xfrm>
              <a:custGeom>
                <a:avLst/>
                <a:gdLst/>
                <a:ahLst/>
                <a:cxnLst/>
                <a:rect l="l" t="t" r="r" b="b"/>
                <a:pathLst>
                  <a:path w="3707" h="16267" fill="none" extrusionOk="0">
                    <a:moveTo>
                      <a:pt x="3707" y="16267"/>
                    </a:moveTo>
                    <a:lnTo>
                      <a:pt x="3632" y="11342"/>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5"/>
              <p:cNvSpPr/>
              <p:nvPr/>
            </p:nvSpPr>
            <p:spPr>
              <a:xfrm>
                <a:off x="3979647" y="2052953"/>
                <a:ext cx="45668" cy="387197"/>
              </a:xfrm>
              <a:custGeom>
                <a:avLst/>
                <a:gdLst/>
                <a:ahLst/>
                <a:cxnLst/>
                <a:rect l="l" t="t" r="r" b="b"/>
                <a:pathLst>
                  <a:path w="2215" h="18780" fill="none" extrusionOk="0">
                    <a:moveTo>
                      <a:pt x="1" y="18779"/>
                    </a:moveTo>
                    <a:lnTo>
                      <a:pt x="1" y="8930"/>
                    </a:lnTo>
                    <a:lnTo>
                      <a:pt x="2215" y="7487"/>
                    </a:lnTo>
                    <a:lnTo>
                      <a:pt x="2215"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p:nvPr/>
            </p:nvSpPr>
            <p:spPr>
              <a:xfrm>
                <a:off x="3844272" y="1521681"/>
                <a:ext cx="21" cy="53358"/>
              </a:xfrm>
              <a:custGeom>
                <a:avLst/>
                <a:gdLst/>
                <a:ahLst/>
                <a:cxnLst/>
                <a:rect l="l" t="t" r="r" b="b"/>
                <a:pathLst>
                  <a:path w="1" h="2588" fill="none" extrusionOk="0">
                    <a:moveTo>
                      <a:pt x="1" y="1"/>
                    </a:moveTo>
                    <a:lnTo>
                      <a:pt x="1" y="258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3844272" y="1624769"/>
                <a:ext cx="21" cy="86161"/>
              </a:xfrm>
              <a:custGeom>
                <a:avLst/>
                <a:gdLst/>
                <a:ahLst/>
                <a:cxnLst/>
                <a:rect l="l" t="t" r="r" b="b"/>
                <a:pathLst>
                  <a:path w="1" h="4179" fill="none" extrusionOk="0">
                    <a:moveTo>
                      <a:pt x="1" y="0"/>
                    </a:moveTo>
                    <a:lnTo>
                      <a:pt x="1" y="4179"/>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4094527" y="2353968"/>
                <a:ext cx="21" cy="132323"/>
              </a:xfrm>
              <a:custGeom>
                <a:avLst/>
                <a:gdLst/>
                <a:ahLst/>
                <a:cxnLst/>
                <a:rect l="l" t="t" r="r" b="b"/>
                <a:pathLst>
                  <a:path w="1" h="6418" fill="none" extrusionOk="0">
                    <a:moveTo>
                      <a:pt x="0" y="641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1327432" y="1744762"/>
                <a:ext cx="21" cy="213350"/>
              </a:xfrm>
              <a:custGeom>
                <a:avLst/>
                <a:gdLst/>
                <a:ahLst/>
                <a:cxnLst/>
                <a:rect l="l" t="t" r="r" b="b"/>
                <a:pathLst>
                  <a:path w="1" h="10348" fill="none" extrusionOk="0">
                    <a:moveTo>
                      <a:pt x="0" y="1034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1396666" y="1497579"/>
                <a:ext cx="45647" cy="508737"/>
              </a:xfrm>
              <a:custGeom>
                <a:avLst/>
                <a:gdLst/>
                <a:ahLst/>
                <a:cxnLst/>
                <a:rect l="l" t="t" r="r" b="b"/>
                <a:pathLst>
                  <a:path w="2214" h="24675" fill="none" extrusionOk="0">
                    <a:moveTo>
                      <a:pt x="2214" y="1"/>
                    </a:moveTo>
                    <a:lnTo>
                      <a:pt x="2214" y="9875"/>
                    </a:lnTo>
                    <a:lnTo>
                      <a:pt x="0" y="11293"/>
                    </a:lnTo>
                    <a:lnTo>
                      <a:pt x="0" y="24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2875064" y="1207841"/>
                <a:ext cx="197969" cy="191825"/>
              </a:xfrm>
              <a:custGeom>
                <a:avLst/>
                <a:gdLst/>
                <a:ahLst/>
                <a:cxnLst/>
                <a:rect l="l" t="t" r="r" b="b"/>
                <a:pathLst>
                  <a:path w="9602" h="9304" extrusionOk="0">
                    <a:moveTo>
                      <a:pt x="9602" y="1"/>
                    </a:moveTo>
                    <a:lnTo>
                      <a:pt x="7985" y="274"/>
                    </a:lnTo>
                    <a:lnTo>
                      <a:pt x="6368" y="523"/>
                    </a:lnTo>
                    <a:lnTo>
                      <a:pt x="4727" y="772"/>
                    </a:lnTo>
                    <a:lnTo>
                      <a:pt x="3085" y="971"/>
                    </a:lnTo>
                    <a:lnTo>
                      <a:pt x="2787" y="2115"/>
                    </a:lnTo>
                    <a:lnTo>
                      <a:pt x="2463" y="3209"/>
                    </a:lnTo>
                    <a:lnTo>
                      <a:pt x="2115" y="4304"/>
                    </a:lnTo>
                    <a:lnTo>
                      <a:pt x="1742" y="5348"/>
                    </a:lnTo>
                    <a:lnTo>
                      <a:pt x="1344" y="6393"/>
                    </a:lnTo>
                    <a:lnTo>
                      <a:pt x="921" y="7388"/>
                    </a:lnTo>
                    <a:lnTo>
                      <a:pt x="473" y="8358"/>
                    </a:lnTo>
                    <a:lnTo>
                      <a:pt x="1" y="9303"/>
                    </a:lnTo>
                    <a:lnTo>
                      <a:pt x="747" y="8880"/>
                    </a:lnTo>
                    <a:lnTo>
                      <a:pt x="1468" y="8433"/>
                    </a:lnTo>
                    <a:lnTo>
                      <a:pt x="2165" y="7960"/>
                    </a:lnTo>
                    <a:lnTo>
                      <a:pt x="2836" y="7463"/>
                    </a:lnTo>
                    <a:lnTo>
                      <a:pt x="3508" y="6965"/>
                    </a:lnTo>
                    <a:lnTo>
                      <a:pt x="4179" y="6418"/>
                    </a:lnTo>
                    <a:lnTo>
                      <a:pt x="4801" y="5871"/>
                    </a:lnTo>
                    <a:lnTo>
                      <a:pt x="5423" y="5274"/>
                    </a:lnTo>
                    <a:lnTo>
                      <a:pt x="6020" y="4677"/>
                    </a:lnTo>
                    <a:lnTo>
                      <a:pt x="6592" y="4080"/>
                    </a:lnTo>
                    <a:lnTo>
                      <a:pt x="7139" y="3433"/>
                    </a:lnTo>
                    <a:lnTo>
                      <a:pt x="7686" y="2787"/>
                    </a:lnTo>
                    <a:lnTo>
                      <a:pt x="8184" y="2115"/>
                    </a:lnTo>
                    <a:lnTo>
                      <a:pt x="8681" y="1419"/>
                    </a:lnTo>
                    <a:lnTo>
                      <a:pt x="9154" y="722"/>
                    </a:lnTo>
                    <a:lnTo>
                      <a:pt x="960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948916" y="960163"/>
                <a:ext cx="197454" cy="223081"/>
              </a:xfrm>
              <a:custGeom>
                <a:avLst/>
                <a:gdLst/>
                <a:ahLst/>
                <a:cxnLst/>
                <a:rect l="l" t="t" r="r" b="b"/>
                <a:pathLst>
                  <a:path w="9577" h="10820" extrusionOk="0">
                    <a:moveTo>
                      <a:pt x="1170" y="0"/>
                    </a:moveTo>
                    <a:lnTo>
                      <a:pt x="1145" y="1393"/>
                    </a:lnTo>
                    <a:lnTo>
                      <a:pt x="1070" y="2786"/>
                    </a:lnTo>
                    <a:lnTo>
                      <a:pt x="971" y="4179"/>
                    </a:lnTo>
                    <a:lnTo>
                      <a:pt x="846" y="5547"/>
                    </a:lnTo>
                    <a:lnTo>
                      <a:pt x="672" y="6890"/>
                    </a:lnTo>
                    <a:lnTo>
                      <a:pt x="473" y="8208"/>
                    </a:lnTo>
                    <a:lnTo>
                      <a:pt x="249" y="9527"/>
                    </a:lnTo>
                    <a:lnTo>
                      <a:pt x="1" y="10820"/>
                    </a:lnTo>
                    <a:lnTo>
                      <a:pt x="1841" y="10571"/>
                    </a:lnTo>
                    <a:lnTo>
                      <a:pt x="3657" y="10298"/>
                    </a:lnTo>
                    <a:lnTo>
                      <a:pt x="5472" y="9999"/>
                    </a:lnTo>
                    <a:lnTo>
                      <a:pt x="7263" y="9651"/>
                    </a:lnTo>
                    <a:lnTo>
                      <a:pt x="7736" y="8532"/>
                    </a:lnTo>
                    <a:lnTo>
                      <a:pt x="8184" y="7388"/>
                    </a:lnTo>
                    <a:lnTo>
                      <a:pt x="8383" y="6791"/>
                    </a:lnTo>
                    <a:lnTo>
                      <a:pt x="8557" y="6219"/>
                    </a:lnTo>
                    <a:lnTo>
                      <a:pt x="8731" y="5622"/>
                    </a:lnTo>
                    <a:lnTo>
                      <a:pt x="8880" y="5000"/>
                    </a:lnTo>
                    <a:lnTo>
                      <a:pt x="9029" y="4403"/>
                    </a:lnTo>
                    <a:lnTo>
                      <a:pt x="9154" y="3781"/>
                    </a:lnTo>
                    <a:lnTo>
                      <a:pt x="9253" y="3159"/>
                    </a:lnTo>
                    <a:lnTo>
                      <a:pt x="9353" y="2537"/>
                    </a:lnTo>
                    <a:lnTo>
                      <a:pt x="9427" y="1916"/>
                    </a:lnTo>
                    <a:lnTo>
                      <a:pt x="9502" y="1269"/>
                    </a:lnTo>
                    <a:lnTo>
                      <a:pt x="9552" y="647"/>
                    </a:lnTo>
                    <a:lnTo>
                      <a:pt x="9576"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641241" y="1232974"/>
                <a:ext cx="251802" cy="232318"/>
              </a:xfrm>
              <a:custGeom>
                <a:avLst/>
                <a:gdLst/>
                <a:ahLst/>
                <a:cxnLst/>
                <a:rect l="l" t="t" r="r" b="b"/>
                <a:pathLst>
                  <a:path w="12213" h="11268" extrusionOk="0">
                    <a:moveTo>
                      <a:pt x="12212" y="1"/>
                    </a:moveTo>
                    <a:lnTo>
                      <a:pt x="10695" y="150"/>
                    </a:lnTo>
                    <a:lnTo>
                      <a:pt x="9203" y="274"/>
                    </a:lnTo>
                    <a:lnTo>
                      <a:pt x="7686" y="374"/>
                    </a:lnTo>
                    <a:lnTo>
                      <a:pt x="6144" y="473"/>
                    </a:lnTo>
                    <a:lnTo>
                      <a:pt x="4626" y="548"/>
                    </a:lnTo>
                    <a:lnTo>
                      <a:pt x="3084" y="598"/>
                    </a:lnTo>
                    <a:lnTo>
                      <a:pt x="1542" y="647"/>
                    </a:lnTo>
                    <a:lnTo>
                      <a:pt x="0" y="647"/>
                    </a:lnTo>
                    <a:lnTo>
                      <a:pt x="0" y="11268"/>
                    </a:lnTo>
                    <a:lnTo>
                      <a:pt x="1045" y="11218"/>
                    </a:lnTo>
                    <a:lnTo>
                      <a:pt x="2089" y="11094"/>
                    </a:lnTo>
                    <a:lnTo>
                      <a:pt x="3109" y="10969"/>
                    </a:lnTo>
                    <a:lnTo>
                      <a:pt x="4129" y="10770"/>
                    </a:lnTo>
                    <a:lnTo>
                      <a:pt x="5124" y="10546"/>
                    </a:lnTo>
                    <a:lnTo>
                      <a:pt x="6119" y="10273"/>
                    </a:lnTo>
                    <a:lnTo>
                      <a:pt x="7089" y="9974"/>
                    </a:lnTo>
                    <a:lnTo>
                      <a:pt x="8034" y="9626"/>
                    </a:lnTo>
                    <a:lnTo>
                      <a:pt x="8681" y="8606"/>
                    </a:lnTo>
                    <a:lnTo>
                      <a:pt x="9278" y="7512"/>
                    </a:lnTo>
                    <a:lnTo>
                      <a:pt x="9874" y="6393"/>
                    </a:lnTo>
                    <a:lnTo>
                      <a:pt x="10397" y="5199"/>
                    </a:lnTo>
                    <a:lnTo>
                      <a:pt x="10919" y="3955"/>
                    </a:lnTo>
                    <a:lnTo>
                      <a:pt x="11367" y="2687"/>
                    </a:lnTo>
                    <a:lnTo>
                      <a:pt x="11814" y="1369"/>
                    </a:lnTo>
                    <a:lnTo>
                      <a:pt x="1221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2948916" y="694012"/>
                <a:ext cx="197454" cy="223102"/>
              </a:xfrm>
              <a:custGeom>
                <a:avLst/>
                <a:gdLst/>
                <a:ahLst/>
                <a:cxnLst/>
                <a:rect l="l" t="t" r="r" b="b"/>
                <a:pathLst>
                  <a:path w="9577" h="10821" extrusionOk="0">
                    <a:moveTo>
                      <a:pt x="1" y="1"/>
                    </a:moveTo>
                    <a:lnTo>
                      <a:pt x="249" y="1294"/>
                    </a:lnTo>
                    <a:lnTo>
                      <a:pt x="473" y="2587"/>
                    </a:lnTo>
                    <a:lnTo>
                      <a:pt x="672" y="3931"/>
                    </a:lnTo>
                    <a:lnTo>
                      <a:pt x="846" y="5274"/>
                    </a:lnTo>
                    <a:lnTo>
                      <a:pt x="971" y="6642"/>
                    </a:lnTo>
                    <a:lnTo>
                      <a:pt x="1070" y="8010"/>
                    </a:lnTo>
                    <a:lnTo>
                      <a:pt x="1145" y="9402"/>
                    </a:lnTo>
                    <a:lnTo>
                      <a:pt x="1170" y="10820"/>
                    </a:lnTo>
                    <a:lnTo>
                      <a:pt x="9576" y="10820"/>
                    </a:lnTo>
                    <a:lnTo>
                      <a:pt x="9552" y="10174"/>
                    </a:lnTo>
                    <a:lnTo>
                      <a:pt x="9502" y="9527"/>
                    </a:lnTo>
                    <a:lnTo>
                      <a:pt x="9427" y="8905"/>
                    </a:lnTo>
                    <a:lnTo>
                      <a:pt x="9353" y="8258"/>
                    </a:lnTo>
                    <a:lnTo>
                      <a:pt x="9253" y="7637"/>
                    </a:lnTo>
                    <a:lnTo>
                      <a:pt x="9154" y="7015"/>
                    </a:lnTo>
                    <a:lnTo>
                      <a:pt x="9029" y="6418"/>
                    </a:lnTo>
                    <a:lnTo>
                      <a:pt x="8880" y="5796"/>
                    </a:lnTo>
                    <a:lnTo>
                      <a:pt x="8731" y="5199"/>
                    </a:lnTo>
                    <a:lnTo>
                      <a:pt x="8557" y="4602"/>
                    </a:lnTo>
                    <a:lnTo>
                      <a:pt x="8383" y="4005"/>
                    </a:lnTo>
                    <a:lnTo>
                      <a:pt x="8184" y="3433"/>
                    </a:lnTo>
                    <a:lnTo>
                      <a:pt x="7736" y="2264"/>
                    </a:lnTo>
                    <a:lnTo>
                      <a:pt x="7263" y="1145"/>
                    </a:lnTo>
                    <a:lnTo>
                      <a:pt x="5472" y="821"/>
                    </a:lnTo>
                    <a:lnTo>
                      <a:pt x="3657" y="523"/>
                    </a:lnTo>
                    <a:lnTo>
                      <a:pt x="1841" y="249"/>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2641241" y="960163"/>
                <a:ext cx="288727" cy="243080"/>
              </a:xfrm>
              <a:custGeom>
                <a:avLst/>
                <a:gdLst/>
                <a:ahLst/>
                <a:cxnLst/>
                <a:rect l="l" t="t" r="r" b="b"/>
                <a:pathLst>
                  <a:path w="14004" h="11790" extrusionOk="0">
                    <a:moveTo>
                      <a:pt x="0" y="0"/>
                    </a:moveTo>
                    <a:lnTo>
                      <a:pt x="0" y="11790"/>
                    </a:lnTo>
                    <a:lnTo>
                      <a:pt x="1617" y="11765"/>
                    </a:lnTo>
                    <a:lnTo>
                      <a:pt x="3234" y="11740"/>
                    </a:lnTo>
                    <a:lnTo>
                      <a:pt x="4825" y="11666"/>
                    </a:lnTo>
                    <a:lnTo>
                      <a:pt x="6442" y="11591"/>
                    </a:lnTo>
                    <a:lnTo>
                      <a:pt x="8034" y="11492"/>
                    </a:lnTo>
                    <a:lnTo>
                      <a:pt x="9601" y="11367"/>
                    </a:lnTo>
                    <a:lnTo>
                      <a:pt x="11168" y="11218"/>
                    </a:lnTo>
                    <a:lnTo>
                      <a:pt x="12735" y="11069"/>
                    </a:lnTo>
                    <a:lnTo>
                      <a:pt x="13008" y="9775"/>
                    </a:lnTo>
                    <a:lnTo>
                      <a:pt x="13257" y="8432"/>
                    </a:lnTo>
                    <a:lnTo>
                      <a:pt x="13456" y="7064"/>
                    </a:lnTo>
                    <a:lnTo>
                      <a:pt x="13630" y="5696"/>
                    </a:lnTo>
                    <a:lnTo>
                      <a:pt x="13779" y="4303"/>
                    </a:lnTo>
                    <a:lnTo>
                      <a:pt x="13904" y="2886"/>
                    </a:lnTo>
                    <a:lnTo>
                      <a:pt x="13978" y="1443"/>
                    </a:lnTo>
                    <a:lnTo>
                      <a:pt x="1400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2875064" y="477095"/>
                <a:ext cx="197969" cy="192320"/>
              </a:xfrm>
              <a:custGeom>
                <a:avLst/>
                <a:gdLst/>
                <a:ahLst/>
                <a:cxnLst/>
                <a:rect l="l" t="t" r="r" b="b"/>
                <a:pathLst>
                  <a:path w="9602" h="9328" extrusionOk="0">
                    <a:moveTo>
                      <a:pt x="1" y="1"/>
                    </a:moveTo>
                    <a:lnTo>
                      <a:pt x="473" y="946"/>
                    </a:lnTo>
                    <a:lnTo>
                      <a:pt x="921" y="1916"/>
                    </a:lnTo>
                    <a:lnTo>
                      <a:pt x="1344" y="2936"/>
                    </a:lnTo>
                    <a:lnTo>
                      <a:pt x="1742" y="3955"/>
                    </a:lnTo>
                    <a:lnTo>
                      <a:pt x="2115" y="5025"/>
                    </a:lnTo>
                    <a:lnTo>
                      <a:pt x="2463" y="6094"/>
                    </a:lnTo>
                    <a:lnTo>
                      <a:pt x="2787" y="7214"/>
                    </a:lnTo>
                    <a:lnTo>
                      <a:pt x="3085" y="8333"/>
                    </a:lnTo>
                    <a:lnTo>
                      <a:pt x="4727" y="8557"/>
                    </a:lnTo>
                    <a:lnTo>
                      <a:pt x="6368" y="8781"/>
                    </a:lnTo>
                    <a:lnTo>
                      <a:pt x="7985" y="9054"/>
                    </a:lnTo>
                    <a:lnTo>
                      <a:pt x="9602" y="9328"/>
                    </a:lnTo>
                    <a:lnTo>
                      <a:pt x="9154" y="8607"/>
                    </a:lnTo>
                    <a:lnTo>
                      <a:pt x="8681" y="7885"/>
                    </a:lnTo>
                    <a:lnTo>
                      <a:pt x="8184" y="7214"/>
                    </a:lnTo>
                    <a:lnTo>
                      <a:pt x="7686" y="6542"/>
                    </a:lnTo>
                    <a:lnTo>
                      <a:pt x="7139" y="5871"/>
                    </a:lnTo>
                    <a:lnTo>
                      <a:pt x="6592" y="5249"/>
                    </a:lnTo>
                    <a:lnTo>
                      <a:pt x="6020" y="4627"/>
                    </a:lnTo>
                    <a:lnTo>
                      <a:pt x="5423" y="4030"/>
                    </a:lnTo>
                    <a:lnTo>
                      <a:pt x="4801" y="3458"/>
                    </a:lnTo>
                    <a:lnTo>
                      <a:pt x="4179" y="2911"/>
                    </a:lnTo>
                    <a:lnTo>
                      <a:pt x="3508" y="2364"/>
                    </a:lnTo>
                    <a:lnTo>
                      <a:pt x="2836" y="1841"/>
                    </a:lnTo>
                    <a:lnTo>
                      <a:pt x="2165" y="1344"/>
                    </a:lnTo>
                    <a:lnTo>
                      <a:pt x="1468" y="871"/>
                    </a:lnTo>
                    <a:lnTo>
                      <a:pt x="747" y="423"/>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2641241" y="673498"/>
                <a:ext cx="288727" cy="243616"/>
              </a:xfrm>
              <a:custGeom>
                <a:avLst/>
                <a:gdLst/>
                <a:ahLst/>
                <a:cxnLst/>
                <a:rect l="l" t="t" r="r" b="b"/>
                <a:pathLst>
                  <a:path w="14004" h="11816" extrusionOk="0">
                    <a:moveTo>
                      <a:pt x="0" y="1"/>
                    </a:moveTo>
                    <a:lnTo>
                      <a:pt x="0" y="11815"/>
                    </a:lnTo>
                    <a:lnTo>
                      <a:pt x="14003" y="11815"/>
                    </a:lnTo>
                    <a:lnTo>
                      <a:pt x="13978" y="10348"/>
                    </a:lnTo>
                    <a:lnTo>
                      <a:pt x="13904" y="8930"/>
                    </a:lnTo>
                    <a:lnTo>
                      <a:pt x="13779" y="7512"/>
                    </a:lnTo>
                    <a:lnTo>
                      <a:pt x="13630" y="6119"/>
                    </a:lnTo>
                    <a:lnTo>
                      <a:pt x="13456" y="4727"/>
                    </a:lnTo>
                    <a:lnTo>
                      <a:pt x="13257" y="3383"/>
                    </a:lnTo>
                    <a:lnTo>
                      <a:pt x="13008" y="2040"/>
                    </a:lnTo>
                    <a:lnTo>
                      <a:pt x="12735" y="747"/>
                    </a:lnTo>
                    <a:lnTo>
                      <a:pt x="11168" y="573"/>
                    </a:lnTo>
                    <a:lnTo>
                      <a:pt x="9601" y="449"/>
                    </a:lnTo>
                    <a:lnTo>
                      <a:pt x="8034" y="324"/>
                    </a:lnTo>
                    <a:lnTo>
                      <a:pt x="6442" y="225"/>
                    </a:lnTo>
                    <a:lnTo>
                      <a:pt x="4825" y="125"/>
                    </a:lnTo>
                    <a:lnTo>
                      <a:pt x="3234" y="75"/>
                    </a:lnTo>
                    <a:lnTo>
                      <a:pt x="1617" y="26"/>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2641241" y="411470"/>
                <a:ext cx="251802" cy="232833"/>
              </a:xfrm>
              <a:custGeom>
                <a:avLst/>
                <a:gdLst/>
                <a:ahLst/>
                <a:cxnLst/>
                <a:rect l="l" t="t" r="r" b="b"/>
                <a:pathLst>
                  <a:path w="12213" h="11293" extrusionOk="0">
                    <a:moveTo>
                      <a:pt x="0" y="0"/>
                    </a:moveTo>
                    <a:lnTo>
                      <a:pt x="0" y="10621"/>
                    </a:lnTo>
                    <a:lnTo>
                      <a:pt x="1542" y="10645"/>
                    </a:lnTo>
                    <a:lnTo>
                      <a:pt x="3084" y="10670"/>
                    </a:lnTo>
                    <a:lnTo>
                      <a:pt x="4626" y="10745"/>
                    </a:lnTo>
                    <a:lnTo>
                      <a:pt x="6168" y="10819"/>
                    </a:lnTo>
                    <a:lnTo>
                      <a:pt x="7686" y="10894"/>
                    </a:lnTo>
                    <a:lnTo>
                      <a:pt x="9203" y="11018"/>
                    </a:lnTo>
                    <a:lnTo>
                      <a:pt x="10695" y="11143"/>
                    </a:lnTo>
                    <a:lnTo>
                      <a:pt x="12212" y="11292"/>
                    </a:lnTo>
                    <a:lnTo>
                      <a:pt x="11814" y="9924"/>
                    </a:lnTo>
                    <a:lnTo>
                      <a:pt x="11367" y="8606"/>
                    </a:lnTo>
                    <a:lnTo>
                      <a:pt x="10919" y="7312"/>
                    </a:lnTo>
                    <a:lnTo>
                      <a:pt x="10397" y="6094"/>
                    </a:lnTo>
                    <a:lnTo>
                      <a:pt x="9874" y="4900"/>
                    </a:lnTo>
                    <a:lnTo>
                      <a:pt x="9278" y="3756"/>
                    </a:lnTo>
                    <a:lnTo>
                      <a:pt x="8681" y="2686"/>
                    </a:lnTo>
                    <a:lnTo>
                      <a:pt x="8034" y="1642"/>
                    </a:lnTo>
                    <a:lnTo>
                      <a:pt x="7089" y="1318"/>
                    </a:lnTo>
                    <a:lnTo>
                      <a:pt x="6119" y="1020"/>
                    </a:lnTo>
                    <a:lnTo>
                      <a:pt x="5124" y="746"/>
                    </a:lnTo>
                    <a:lnTo>
                      <a:pt x="4129" y="522"/>
                    </a:lnTo>
                    <a:lnTo>
                      <a:pt x="3109" y="323"/>
                    </a:lnTo>
                    <a:lnTo>
                      <a:pt x="2089" y="174"/>
                    </a:lnTo>
                    <a:lnTo>
                      <a:pt x="1045" y="75"/>
                    </a:lnTo>
                    <a:lnTo>
                      <a:pt x="0"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2308928" y="673498"/>
                <a:ext cx="289243" cy="243616"/>
              </a:xfrm>
              <a:custGeom>
                <a:avLst/>
                <a:gdLst/>
                <a:ahLst/>
                <a:cxnLst/>
                <a:rect l="l" t="t" r="r" b="b"/>
                <a:pathLst>
                  <a:path w="14029" h="11816" extrusionOk="0">
                    <a:moveTo>
                      <a:pt x="14029" y="1"/>
                    </a:moveTo>
                    <a:lnTo>
                      <a:pt x="12412" y="26"/>
                    </a:lnTo>
                    <a:lnTo>
                      <a:pt x="10795" y="75"/>
                    </a:lnTo>
                    <a:lnTo>
                      <a:pt x="9179" y="125"/>
                    </a:lnTo>
                    <a:lnTo>
                      <a:pt x="7587" y="225"/>
                    </a:lnTo>
                    <a:lnTo>
                      <a:pt x="5995" y="324"/>
                    </a:lnTo>
                    <a:lnTo>
                      <a:pt x="4403" y="449"/>
                    </a:lnTo>
                    <a:lnTo>
                      <a:pt x="2836" y="573"/>
                    </a:lnTo>
                    <a:lnTo>
                      <a:pt x="1269" y="747"/>
                    </a:lnTo>
                    <a:lnTo>
                      <a:pt x="996" y="2040"/>
                    </a:lnTo>
                    <a:lnTo>
                      <a:pt x="772" y="3383"/>
                    </a:lnTo>
                    <a:lnTo>
                      <a:pt x="548" y="4727"/>
                    </a:lnTo>
                    <a:lnTo>
                      <a:pt x="374" y="6119"/>
                    </a:lnTo>
                    <a:lnTo>
                      <a:pt x="250" y="7512"/>
                    </a:lnTo>
                    <a:lnTo>
                      <a:pt x="125" y="8930"/>
                    </a:lnTo>
                    <a:lnTo>
                      <a:pt x="51" y="10348"/>
                    </a:lnTo>
                    <a:lnTo>
                      <a:pt x="1" y="11815"/>
                    </a:lnTo>
                    <a:lnTo>
                      <a:pt x="14029" y="11815"/>
                    </a:lnTo>
                    <a:lnTo>
                      <a:pt x="14029"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2092527" y="694012"/>
                <a:ext cx="197454" cy="223102"/>
              </a:xfrm>
              <a:custGeom>
                <a:avLst/>
                <a:gdLst/>
                <a:ahLst/>
                <a:cxnLst/>
                <a:rect l="l" t="t" r="r" b="b"/>
                <a:pathLst>
                  <a:path w="9577" h="10821" extrusionOk="0">
                    <a:moveTo>
                      <a:pt x="9577" y="1"/>
                    </a:moveTo>
                    <a:lnTo>
                      <a:pt x="7761" y="249"/>
                    </a:lnTo>
                    <a:lnTo>
                      <a:pt x="5920" y="523"/>
                    </a:lnTo>
                    <a:lnTo>
                      <a:pt x="4130" y="821"/>
                    </a:lnTo>
                    <a:lnTo>
                      <a:pt x="2339" y="1145"/>
                    </a:lnTo>
                    <a:lnTo>
                      <a:pt x="1841" y="2264"/>
                    </a:lnTo>
                    <a:lnTo>
                      <a:pt x="1419" y="3433"/>
                    </a:lnTo>
                    <a:lnTo>
                      <a:pt x="1220" y="4005"/>
                    </a:lnTo>
                    <a:lnTo>
                      <a:pt x="1045" y="4602"/>
                    </a:lnTo>
                    <a:lnTo>
                      <a:pt x="871" y="5199"/>
                    </a:lnTo>
                    <a:lnTo>
                      <a:pt x="722" y="5796"/>
                    </a:lnTo>
                    <a:lnTo>
                      <a:pt x="573" y="6418"/>
                    </a:lnTo>
                    <a:lnTo>
                      <a:pt x="448" y="7015"/>
                    </a:lnTo>
                    <a:lnTo>
                      <a:pt x="324" y="7637"/>
                    </a:lnTo>
                    <a:lnTo>
                      <a:pt x="250" y="8258"/>
                    </a:lnTo>
                    <a:lnTo>
                      <a:pt x="150" y="8905"/>
                    </a:lnTo>
                    <a:lnTo>
                      <a:pt x="100" y="9527"/>
                    </a:lnTo>
                    <a:lnTo>
                      <a:pt x="51" y="10174"/>
                    </a:lnTo>
                    <a:lnTo>
                      <a:pt x="1" y="10820"/>
                    </a:lnTo>
                    <a:lnTo>
                      <a:pt x="8408" y="10820"/>
                    </a:lnTo>
                    <a:lnTo>
                      <a:pt x="8457" y="9402"/>
                    </a:lnTo>
                    <a:lnTo>
                      <a:pt x="8532" y="8010"/>
                    </a:lnTo>
                    <a:lnTo>
                      <a:pt x="8631" y="6642"/>
                    </a:lnTo>
                    <a:lnTo>
                      <a:pt x="8756" y="5274"/>
                    </a:lnTo>
                    <a:lnTo>
                      <a:pt x="8930" y="3931"/>
                    </a:lnTo>
                    <a:lnTo>
                      <a:pt x="9104" y="2587"/>
                    </a:lnTo>
                    <a:lnTo>
                      <a:pt x="9328" y="1294"/>
                    </a:lnTo>
                    <a:lnTo>
                      <a:pt x="9577"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2346369" y="1232974"/>
                <a:ext cx="251802" cy="232318"/>
              </a:xfrm>
              <a:custGeom>
                <a:avLst/>
                <a:gdLst/>
                <a:ahLst/>
                <a:cxnLst/>
                <a:rect l="l" t="t" r="r" b="b"/>
                <a:pathLst>
                  <a:path w="12213" h="11268" extrusionOk="0">
                    <a:moveTo>
                      <a:pt x="1" y="1"/>
                    </a:moveTo>
                    <a:lnTo>
                      <a:pt x="399" y="1369"/>
                    </a:lnTo>
                    <a:lnTo>
                      <a:pt x="821" y="2687"/>
                    </a:lnTo>
                    <a:lnTo>
                      <a:pt x="1294" y="3955"/>
                    </a:lnTo>
                    <a:lnTo>
                      <a:pt x="1791" y="5199"/>
                    </a:lnTo>
                    <a:lnTo>
                      <a:pt x="2339" y="6393"/>
                    </a:lnTo>
                    <a:lnTo>
                      <a:pt x="2911" y="7512"/>
                    </a:lnTo>
                    <a:lnTo>
                      <a:pt x="3532" y="8606"/>
                    </a:lnTo>
                    <a:lnTo>
                      <a:pt x="4154" y="9626"/>
                    </a:lnTo>
                    <a:lnTo>
                      <a:pt x="5124" y="9974"/>
                    </a:lnTo>
                    <a:lnTo>
                      <a:pt x="6094" y="10273"/>
                    </a:lnTo>
                    <a:lnTo>
                      <a:pt x="7064" y="10546"/>
                    </a:lnTo>
                    <a:lnTo>
                      <a:pt x="8059" y="10770"/>
                    </a:lnTo>
                    <a:lnTo>
                      <a:pt x="9079" y="10969"/>
                    </a:lnTo>
                    <a:lnTo>
                      <a:pt x="10124" y="11094"/>
                    </a:lnTo>
                    <a:lnTo>
                      <a:pt x="11143" y="11218"/>
                    </a:lnTo>
                    <a:lnTo>
                      <a:pt x="12213" y="11268"/>
                    </a:lnTo>
                    <a:lnTo>
                      <a:pt x="12213" y="647"/>
                    </a:lnTo>
                    <a:lnTo>
                      <a:pt x="10671" y="647"/>
                    </a:lnTo>
                    <a:lnTo>
                      <a:pt x="9104" y="598"/>
                    </a:lnTo>
                    <a:lnTo>
                      <a:pt x="7587" y="548"/>
                    </a:lnTo>
                    <a:lnTo>
                      <a:pt x="6045" y="473"/>
                    </a:lnTo>
                    <a:lnTo>
                      <a:pt x="4527" y="374"/>
                    </a:lnTo>
                    <a:lnTo>
                      <a:pt x="3010" y="274"/>
                    </a:lnTo>
                    <a:lnTo>
                      <a:pt x="1493" y="15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346369" y="411470"/>
                <a:ext cx="251802" cy="232833"/>
              </a:xfrm>
              <a:custGeom>
                <a:avLst/>
                <a:gdLst/>
                <a:ahLst/>
                <a:cxnLst/>
                <a:rect l="l" t="t" r="r" b="b"/>
                <a:pathLst>
                  <a:path w="12213" h="11293" extrusionOk="0">
                    <a:moveTo>
                      <a:pt x="12213" y="0"/>
                    </a:moveTo>
                    <a:lnTo>
                      <a:pt x="11143" y="75"/>
                    </a:lnTo>
                    <a:lnTo>
                      <a:pt x="10124" y="174"/>
                    </a:lnTo>
                    <a:lnTo>
                      <a:pt x="9079" y="323"/>
                    </a:lnTo>
                    <a:lnTo>
                      <a:pt x="8059" y="522"/>
                    </a:lnTo>
                    <a:lnTo>
                      <a:pt x="7064" y="746"/>
                    </a:lnTo>
                    <a:lnTo>
                      <a:pt x="6094" y="1020"/>
                    </a:lnTo>
                    <a:lnTo>
                      <a:pt x="5124" y="1318"/>
                    </a:lnTo>
                    <a:lnTo>
                      <a:pt x="4154" y="1666"/>
                    </a:lnTo>
                    <a:lnTo>
                      <a:pt x="3532" y="2686"/>
                    </a:lnTo>
                    <a:lnTo>
                      <a:pt x="2911" y="3756"/>
                    </a:lnTo>
                    <a:lnTo>
                      <a:pt x="2339" y="4900"/>
                    </a:lnTo>
                    <a:lnTo>
                      <a:pt x="1791" y="6094"/>
                    </a:lnTo>
                    <a:lnTo>
                      <a:pt x="1294" y="7312"/>
                    </a:lnTo>
                    <a:lnTo>
                      <a:pt x="821" y="8606"/>
                    </a:lnTo>
                    <a:lnTo>
                      <a:pt x="399" y="9924"/>
                    </a:lnTo>
                    <a:lnTo>
                      <a:pt x="1" y="11292"/>
                    </a:lnTo>
                    <a:lnTo>
                      <a:pt x="1493" y="11143"/>
                    </a:lnTo>
                    <a:lnTo>
                      <a:pt x="3010" y="11018"/>
                    </a:lnTo>
                    <a:lnTo>
                      <a:pt x="4527" y="10894"/>
                    </a:lnTo>
                    <a:lnTo>
                      <a:pt x="6045" y="10819"/>
                    </a:lnTo>
                    <a:lnTo>
                      <a:pt x="7587" y="10745"/>
                    </a:lnTo>
                    <a:lnTo>
                      <a:pt x="9104" y="10670"/>
                    </a:lnTo>
                    <a:lnTo>
                      <a:pt x="10671" y="10645"/>
                    </a:lnTo>
                    <a:lnTo>
                      <a:pt x="12213" y="10621"/>
                    </a:lnTo>
                    <a:lnTo>
                      <a:pt x="1221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2308928" y="960163"/>
                <a:ext cx="289243" cy="243080"/>
              </a:xfrm>
              <a:custGeom>
                <a:avLst/>
                <a:gdLst/>
                <a:ahLst/>
                <a:cxnLst/>
                <a:rect l="l" t="t" r="r" b="b"/>
                <a:pathLst>
                  <a:path w="14029" h="11790" extrusionOk="0">
                    <a:moveTo>
                      <a:pt x="1" y="0"/>
                    </a:moveTo>
                    <a:lnTo>
                      <a:pt x="51" y="1443"/>
                    </a:lnTo>
                    <a:lnTo>
                      <a:pt x="125" y="2886"/>
                    </a:lnTo>
                    <a:lnTo>
                      <a:pt x="250" y="4303"/>
                    </a:lnTo>
                    <a:lnTo>
                      <a:pt x="374" y="5696"/>
                    </a:lnTo>
                    <a:lnTo>
                      <a:pt x="548" y="7064"/>
                    </a:lnTo>
                    <a:lnTo>
                      <a:pt x="772" y="8432"/>
                    </a:lnTo>
                    <a:lnTo>
                      <a:pt x="996" y="9775"/>
                    </a:lnTo>
                    <a:lnTo>
                      <a:pt x="1269" y="11069"/>
                    </a:lnTo>
                    <a:lnTo>
                      <a:pt x="2836" y="11218"/>
                    </a:lnTo>
                    <a:lnTo>
                      <a:pt x="4403" y="11367"/>
                    </a:lnTo>
                    <a:lnTo>
                      <a:pt x="5995" y="11492"/>
                    </a:lnTo>
                    <a:lnTo>
                      <a:pt x="7587" y="11591"/>
                    </a:lnTo>
                    <a:lnTo>
                      <a:pt x="9179" y="11666"/>
                    </a:lnTo>
                    <a:lnTo>
                      <a:pt x="10795" y="11740"/>
                    </a:lnTo>
                    <a:lnTo>
                      <a:pt x="12412" y="11765"/>
                    </a:lnTo>
                    <a:lnTo>
                      <a:pt x="14029" y="11790"/>
                    </a:lnTo>
                    <a:lnTo>
                      <a:pt x="14029"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2166379" y="1207841"/>
                <a:ext cx="197454" cy="191825"/>
              </a:xfrm>
              <a:custGeom>
                <a:avLst/>
                <a:gdLst/>
                <a:ahLst/>
                <a:cxnLst/>
                <a:rect l="l" t="t" r="r" b="b"/>
                <a:pathLst>
                  <a:path w="9577" h="9304" extrusionOk="0">
                    <a:moveTo>
                      <a:pt x="0" y="1"/>
                    </a:moveTo>
                    <a:lnTo>
                      <a:pt x="448" y="722"/>
                    </a:lnTo>
                    <a:lnTo>
                      <a:pt x="921" y="1419"/>
                    </a:lnTo>
                    <a:lnTo>
                      <a:pt x="1393" y="2115"/>
                    </a:lnTo>
                    <a:lnTo>
                      <a:pt x="1916" y="2787"/>
                    </a:lnTo>
                    <a:lnTo>
                      <a:pt x="2438" y="3433"/>
                    </a:lnTo>
                    <a:lnTo>
                      <a:pt x="3010" y="4080"/>
                    </a:lnTo>
                    <a:lnTo>
                      <a:pt x="3582" y="4677"/>
                    </a:lnTo>
                    <a:lnTo>
                      <a:pt x="4179" y="5274"/>
                    </a:lnTo>
                    <a:lnTo>
                      <a:pt x="4801" y="5871"/>
                    </a:lnTo>
                    <a:lnTo>
                      <a:pt x="5423" y="6418"/>
                    </a:lnTo>
                    <a:lnTo>
                      <a:pt x="6069" y="6965"/>
                    </a:lnTo>
                    <a:lnTo>
                      <a:pt x="6741" y="7463"/>
                    </a:lnTo>
                    <a:lnTo>
                      <a:pt x="7437" y="7960"/>
                    </a:lnTo>
                    <a:lnTo>
                      <a:pt x="8134" y="8433"/>
                    </a:lnTo>
                    <a:lnTo>
                      <a:pt x="8855" y="8880"/>
                    </a:lnTo>
                    <a:lnTo>
                      <a:pt x="9576" y="9303"/>
                    </a:lnTo>
                    <a:lnTo>
                      <a:pt x="9129" y="8358"/>
                    </a:lnTo>
                    <a:lnTo>
                      <a:pt x="8681" y="7388"/>
                    </a:lnTo>
                    <a:lnTo>
                      <a:pt x="8258" y="6393"/>
                    </a:lnTo>
                    <a:lnTo>
                      <a:pt x="7860" y="5348"/>
                    </a:lnTo>
                    <a:lnTo>
                      <a:pt x="7487" y="4304"/>
                    </a:lnTo>
                    <a:lnTo>
                      <a:pt x="7139" y="3209"/>
                    </a:lnTo>
                    <a:lnTo>
                      <a:pt x="6815" y="2115"/>
                    </a:lnTo>
                    <a:lnTo>
                      <a:pt x="6492" y="971"/>
                    </a:lnTo>
                    <a:lnTo>
                      <a:pt x="4850" y="772"/>
                    </a:lnTo>
                    <a:lnTo>
                      <a:pt x="3234" y="523"/>
                    </a:lnTo>
                    <a:lnTo>
                      <a:pt x="1617" y="274"/>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166379" y="477095"/>
                <a:ext cx="197454" cy="192320"/>
              </a:xfrm>
              <a:custGeom>
                <a:avLst/>
                <a:gdLst/>
                <a:ahLst/>
                <a:cxnLst/>
                <a:rect l="l" t="t" r="r" b="b"/>
                <a:pathLst>
                  <a:path w="9577" h="9328" extrusionOk="0">
                    <a:moveTo>
                      <a:pt x="9576" y="1"/>
                    </a:moveTo>
                    <a:lnTo>
                      <a:pt x="8855" y="423"/>
                    </a:lnTo>
                    <a:lnTo>
                      <a:pt x="8134" y="871"/>
                    </a:lnTo>
                    <a:lnTo>
                      <a:pt x="7437" y="1344"/>
                    </a:lnTo>
                    <a:lnTo>
                      <a:pt x="6741" y="1841"/>
                    </a:lnTo>
                    <a:lnTo>
                      <a:pt x="6069" y="2364"/>
                    </a:lnTo>
                    <a:lnTo>
                      <a:pt x="5423" y="2911"/>
                    </a:lnTo>
                    <a:lnTo>
                      <a:pt x="4801" y="3458"/>
                    </a:lnTo>
                    <a:lnTo>
                      <a:pt x="4179" y="4030"/>
                    </a:lnTo>
                    <a:lnTo>
                      <a:pt x="3582" y="4627"/>
                    </a:lnTo>
                    <a:lnTo>
                      <a:pt x="3010" y="5249"/>
                    </a:lnTo>
                    <a:lnTo>
                      <a:pt x="2438" y="5871"/>
                    </a:lnTo>
                    <a:lnTo>
                      <a:pt x="1916" y="6542"/>
                    </a:lnTo>
                    <a:lnTo>
                      <a:pt x="1393" y="7214"/>
                    </a:lnTo>
                    <a:lnTo>
                      <a:pt x="921" y="7885"/>
                    </a:lnTo>
                    <a:lnTo>
                      <a:pt x="448" y="8607"/>
                    </a:lnTo>
                    <a:lnTo>
                      <a:pt x="0" y="9328"/>
                    </a:lnTo>
                    <a:lnTo>
                      <a:pt x="1617" y="9054"/>
                    </a:lnTo>
                    <a:lnTo>
                      <a:pt x="3234" y="8781"/>
                    </a:lnTo>
                    <a:lnTo>
                      <a:pt x="4850" y="8557"/>
                    </a:lnTo>
                    <a:lnTo>
                      <a:pt x="6492" y="8333"/>
                    </a:lnTo>
                    <a:lnTo>
                      <a:pt x="6815" y="7214"/>
                    </a:lnTo>
                    <a:lnTo>
                      <a:pt x="7139" y="6094"/>
                    </a:lnTo>
                    <a:lnTo>
                      <a:pt x="7487" y="5025"/>
                    </a:lnTo>
                    <a:lnTo>
                      <a:pt x="7860" y="3955"/>
                    </a:lnTo>
                    <a:lnTo>
                      <a:pt x="8258" y="2936"/>
                    </a:lnTo>
                    <a:lnTo>
                      <a:pt x="8681" y="1916"/>
                    </a:lnTo>
                    <a:lnTo>
                      <a:pt x="9129" y="946"/>
                    </a:lnTo>
                    <a:lnTo>
                      <a:pt x="9576"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092527" y="960163"/>
                <a:ext cx="197454" cy="223081"/>
              </a:xfrm>
              <a:custGeom>
                <a:avLst/>
                <a:gdLst/>
                <a:ahLst/>
                <a:cxnLst/>
                <a:rect l="l" t="t" r="r" b="b"/>
                <a:pathLst>
                  <a:path w="9577" h="10820" extrusionOk="0">
                    <a:moveTo>
                      <a:pt x="1" y="0"/>
                    </a:moveTo>
                    <a:lnTo>
                      <a:pt x="51" y="647"/>
                    </a:lnTo>
                    <a:lnTo>
                      <a:pt x="100" y="1269"/>
                    </a:lnTo>
                    <a:lnTo>
                      <a:pt x="150" y="1916"/>
                    </a:lnTo>
                    <a:lnTo>
                      <a:pt x="250" y="2537"/>
                    </a:lnTo>
                    <a:lnTo>
                      <a:pt x="324" y="3159"/>
                    </a:lnTo>
                    <a:lnTo>
                      <a:pt x="448" y="3781"/>
                    </a:lnTo>
                    <a:lnTo>
                      <a:pt x="573" y="4403"/>
                    </a:lnTo>
                    <a:lnTo>
                      <a:pt x="722" y="5000"/>
                    </a:lnTo>
                    <a:lnTo>
                      <a:pt x="871" y="5622"/>
                    </a:lnTo>
                    <a:lnTo>
                      <a:pt x="1045" y="6219"/>
                    </a:lnTo>
                    <a:lnTo>
                      <a:pt x="1220" y="6791"/>
                    </a:lnTo>
                    <a:lnTo>
                      <a:pt x="1419" y="7388"/>
                    </a:lnTo>
                    <a:lnTo>
                      <a:pt x="1841" y="8532"/>
                    </a:lnTo>
                    <a:lnTo>
                      <a:pt x="2339" y="9651"/>
                    </a:lnTo>
                    <a:lnTo>
                      <a:pt x="4130" y="9999"/>
                    </a:lnTo>
                    <a:lnTo>
                      <a:pt x="5920" y="10298"/>
                    </a:lnTo>
                    <a:lnTo>
                      <a:pt x="7761" y="10571"/>
                    </a:lnTo>
                    <a:lnTo>
                      <a:pt x="9577" y="10820"/>
                    </a:lnTo>
                    <a:lnTo>
                      <a:pt x="9328" y="9527"/>
                    </a:lnTo>
                    <a:lnTo>
                      <a:pt x="9104" y="8208"/>
                    </a:lnTo>
                    <a:lnTo>
                      <a:pt x="8930" y="6890"/>
                    </a:lnTo>
                    <a:lnTo>
                      <a:pt x="8756" y="5547"/>
                    </a:lnTo>
                    <a:lnTo>
                      <a:pt x="8631" y="4179"/>
                    </a:lnTo>
                    <a:lnTo>
                      <a:pt x="8532" y="2786"/>
                    </a:lnTo>
                    <a:lnTo>
                      <a:pt x="8457" y="1393"/>
                    </a:lnTo>
                    <a:lnTo>
                      <a:pt x="8408"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954585" y="892465"/>
                <a:ext cx="1060502" cy="580506"/>
              </a:xfrm>
              <a:custGeom>
                <a:avLst/>
                <a:gdLst/>
                <a:ahLst/>
                <a:cxnLst/>
                <a:rect l="l" t="t" r="r" b="b"/>
                <a:pathLst>
                  <a:path w="51437" h="28156" extrusionOk="0">
                    <a:moveTo>
                      <a:pt x="24152" y="0"/>
                    </a:moveTo>
                    <a:lnTo>
                      <a:pt x="23555" y="25"/>
                    </a:lnTo>
                    <a:lnTo>
                      <a:pt x="22958" y="50"/>
                    </a:lnTo>
                    <a:lnTo>
                      <a:pt x="22386" y="125"/>
                    </a:lnTo>
                    <a:lnTo>
                      <a:pt x="21789" y="199"/>
                    </a:lnTo>
                    <a:lnTo>
                      <a:pt x="21242" y="299"/>
                    </a:lnTo>
                    <a:lnTo>
                      <a:pt x="20670" y="448"/>
                    </a:lnTo>
                    <a:lnTo>
                      <a:pt x="20122" y="597"/>
                    </a:lnTo>
                    <a:lnTo>
                      <a:pt x="19575" y="771"/>
                    </a:lnTo>
                    <a:lnTo>
                      <a:pt x="19053" y="970"/>
                    </a:lnTo>
                    <a:lnTo>
                      <a:pt x="18531" y="1169"/>
                    </a:lnTo>
                    <a:lnTo>
                      <a:pt x="18008" y="1418"/>
                    </a:lnTo>
                    <a:lnTo>
                      <a:pt x="17511" y="1667"/>
                    </a:lnTo>
                    <a:lnTo>
                      <a:pt x="17038" y="1940"/>
                    </a:lnTo>
                    <a:lnTo>
                      <a:pt x="16566" y="2214"/>
                    </a:lnTo>
                    <a:lnTo>
                      <a:pt x="16093" y="2537"/>
                    </a:lnTo>
                    <a:lnTo>
                      <a:pt x="15645" y="2861"/>
                    </a:lnTo>
                    <a:lnTo>
                      <a:pt x="15223" y="3209"/>
                    </a:lnTo>
                    <a:lnTo>
                      <a:pt x="14800" y="3557"/>
                    </a:lnTo>
                    <a:lnTo>
                      <a:pt x="14377" y="3955"/>
                    </a:lnTo>
                    <a:lnTo>
                      <a:pt x="13979" y="4328"/>
                    </a:lnTo>
                    <a:lnTo>
                      <a:pt x="13606" y="4751"/>
                    </a:lnTo>
                    <a:lnTo>
                      <a:pt x="13258" y="5174"/>
                    </a:lnTo>
                    <a:lnTo>
                      <a:pt x="12909" y="5597"/>
                    </a:lnTo>
                    <a:lnTo>
                      <a:pt x="12586" y="6044"/>
                    </a:lnTo>
                    <a:lnTo>
                      <a:pt x="12288" y="6517"/>
                    </a:lnTo>
                    <a:lnTo>
                      <a:pt x="11989" y="6989"/>
                    </a:lnTo>
                    <a:lnTo>
                      <a:pt x="11716" y="7487"/>
                    </a:lnTo>
                    <a:lnTo>
                      <a:pt x="11467" y="7984"/>
                    </a:lnTo>
                    <a:lnTo>
                      <a:pt x="11218" y="8482"/>
                    </a:lnTo>
                    <a:lnTo>
                      <a:pt x="11019" y="9004"/>
                    </a:lnTo>
                    <a:lnTo>
                      <a:pt x="10820" y="9551"/>
                    </a:lnTo>
                    <a:lnTo>
                      <a:pt x="10646" y="10098"/>
                    </a:lnTo>
                    <a:lnTo>
                      <a:pt x="9900" y="9999"/>
                    </a:lnTo>
                    <a:lnTo>
                      <a:pt x="9502" y="9949"/>
                    </a:lnTo>
                    <a:lnTo>
                      <a:pt x="8656" y="9949"/>
                    </a:lnTo>
                    <a:lnTo>
                      <a:pt x="8184" y="9999"/>
                    </a:lnTo>
                    <a:lnTo>
                      <a:pt x="7736" y="10049"/>
                    </a:lnTo>
                    <a:lnTo>
                      <a:pt x="7288" y="10123"/>
                    </a:lnTo>
                    <a:lnTo>
                      <a:pt x="6841" y="10248"/>
                    </a:lnTo>
                    <a:lnTo>
                      <a:pt x="6418" y="10347"/>
                    </a:lnTo>
                    <a:lnTo>
                      <a:pt x="5995" y="10496"/>
                    </a:lnTo>
                    <a:lnTo>
                      <a:pt x="5572" y="10670"/>
                    </a:lnTo>
                    <a:lnTo>
                      <a:pt x="5174" y="10845"/>
                    </a:lnTo>
                    <a:lnTo>
                      <a:pt x="4776" y="11044"/>
                    </a:lnTo>
                    <a:lnTo>
                      <a:pt x="4403" y="11267"/>
                    </a:lnTo>
                    <a:lnTo>
                      <a:pt x="4030" y="11516"/>
                    </a:lnTo>
                    <a:lnTo>
                      <a:pt x="3682" y="11765"/>
                    </a:lnTo>
                    <a:lnTo>
                      <a:pt x="3334" y="12038"/>
                    </a:lnTo>
                    <a:lnTo>
                      <a:pt x="2985" y="12312"/>
                    </a:lnTo>
                    <a:lnTo>
                      <a:pt x="2687" y="12611"/>
                    </a:lnTo>
                    <a:lnTo>
                      <a:pt x="2389" y="12934"/>
                    </a:lnTo>
                    <a:lnTo>
                      <a:pt x="2090" y="13257"/>
                    </a:lnTo>
                    <a:lnTo>
                      <a:pt x="1816" y="13605"/>
                    </a:lnTo>
                    <a:lnTo>
                      <a:pt x="1568" y="13954"/>
                    </a:lnTo>
                    <a:lnTo>
                      <a:pt x="1319" y="14327"/>
                    </a:lnTo>
                    <a:lnTo>
                      <a:pt x="1120" y="14725"/>
                    </a:lnTo>
                    <a:lnTo>
                      <a:pt x="921" y="15098"/>
                    </a:lnTo>
                    <a:lnTo>
                      <a:pt x="722" y="15521"/>
                    </a:lnTo>
                    <a:lnTo>
                      <a:pt x="573" y="15919"/>
                    </a:lnTo>
                    <a:lnTo>
                      <a:pt x="424" y="16341"/>
                    </a:lnTo>
                    <a:lnTo>
                      <a:pt x="299" y="16789"/>
                    </a:lnTo>
                    <a:lnTo>
                      <a:pt x="200" y="17212"/>
                    </a:lnTo>
                    <a:lnTo>
                      <a:pt x="125" y="17660"/>
                    </a:lnTo>
                    <a:lnTo>
                      <a:pt x="51" y="18132"/>
                    </a:lnTo>
                    <a:lnTo>
                      <a:pt x="26" y="18580"/>
                    </a:lnTo>
                    <a:lnTo>
                      <a:pt x="1" y="19052"/>
                    </a:lnTo>
                    <a:lnTo>
                      <a:pt x="26" y="19525"/>
                    </a:lnTo>
                    <a:lnTo>
                      <a:pt x="51" y="19998"/>
                    </a:lnTo>
                    <a:lnTo>
                      <a:pt x="125" y="20445"/>
                    </a:lnTo>
                    <a:lnTo>
                      <a:pt x="200" y="20893"/>
                    </a:lnTo>
                    <a:lnTo>
                      <a:pt x="299" y="21341"/>
                    </a:lnTo>
                    <a:lnTo>
                      <a:pt x="424" y="21764"/>
                    </a:lnTo>
                    <a:lnTo>
                      <a:pt x="573" y="22186"/>
                    </a:lnTo>
                    <a:lnTo>
                      <a:pt x="722" y="22609"/>
                    </a:lnTo>
                    <a:lnTo>
                      <a:pt x="921" y="23007"/>
                    </a:lnTo>
                    <a:lnTo>
                      <a:pt x="1120" y="23405"/>
                    </a:lnTo>
                    <a:lnTo>
                      <a:pt x="1319" y="23778"/>
                    </a:lnTo>
                    <a:lnTo>
                      <a:pt x="1568" y="24151"/>
                    </a:lnTo>
                    <a:lnTo>
                      <a:pt x="1816" y="24500"/>
                    </a:lnTo>
                    <a:lnTo>
                      <a:pt x="2090" y="24848"/>
                    </a:lnTo>
                    <a:lnTo>
                      <a:pt x="2389" y="25171"/>
                    </a:lnTo>
                    <a:lnTo>
                      <a:pt x="2687" y="25494"/>
                    </a:lnTo>
                    <a:lnTo>
                      <a:pt x="2985" y="25793"/>
                    </a:lnTo>
                    <a:lnTo>
                      <a:pt x="3334" y="26091"/>
                    </a:lnTo>
                    <a:lnTo>
                      <a:pt x="3682" y="26340"/>
                    </a:lnTo>
                    <a:lnTo>
                      <a:pt x="4030" y="26614"/>
                    </a:lnTo>
                    <a:lnTo>
                      <a:pt x="4403" y="26838"/>
                    </a:lnTo>
                    <a:lnTo>
                      <a:pt x="4776" y="27061"/>
                    </a:lnTo>
                    <a:lnTo>
                      <a:pt x="5174" y="27260"/>
                    </a:lnTo>
                    <a:lnTo>
                      <a:pt x="5572" y="27434"/>
                    </a:lnTo>
                    <a:lnTo>
                      <a:pt x="5995" y="27609"/>
                    </a:lnTo>
                    <a:lnTo>
                      <a:pt x="6418" y="27758"/>
                    </a:lnTo>
                    <a:lnTo>
                      <a:pt x="6841" y="27882"/>
                    </a:lnTo>
                    <a:lnTo>
                      <a:pt x="7288" y="27982"/>
                    </a:lnTo>
                    <a:lnTo>
                      <a:pt x="7736" y="28056"/>
                    </a:lnTo>
                    <a:lnTo>
                      <a:pt x="8184" y="28106"/>
                    </a:lnTo>
                    <a:lnTo>
                      <a:pt x="8656" y="28156"/>
                    </a:lnTo>
                    <a:lnTo>
                      <a:pt x="40518" y="28156"/>
                    </a:lnTo>
                    <a:lnTo>
                      <a:pt x="41239" y="28131"/>
                    </a:lnTo>
                    <a:lnTo>
                      <a:pt x="41960" y="28056"/>
                    </a:lnTo>
                    <a:lnTo>
                      <a:pt x="42682" y="27932"/>
                    </a:lnTo>
                    <a:lnTo>
                      <a:pt x="43378" y="27783"/>
                    </a:lnTo>
                    <a:lnTo>
                      <a:pt x="44050" y="27584"/>
                    </a:lnTo>
                    <a:lnTo>
                      <a:pt x="44696" y="27335"/>
                    </a:lnTo>
                    <a:lnTo>
                      <a:pt x="45343" y="27037"/>
                    </a:lnTo>
                    <a:lnTo>
                      <a:pt x="45965" y="26713"/>
                    </a:lnTo>
                    <a:lnTo>
                      <a:pt x="46537" y="26340"/>
                    </a:lnTo>
                    <a:lnTo>
                      <a:pt x="47109" y="25942"/>
                    </a:lnTo>
                    <a:lnTo>
                      <a:pt x="47656" y="25519"/>
                    </a:lnTo>
                    <a:lnTo>
                      <a:pt x="48154" y="25047"/>
                    </a:lnTo>
                    <a:lnTo>
                      <a:pt x="48626" y="24549"/>
                    </a:lnTo>
                    <a:lnTo>
                      <a:pt x="49074" y="24027"/>
                    </a:lnTo>
                    <a:lnTo>
                      <a:pt x="49497" y="23455"/>
                    </a:lnTo>
                    <a:lnTo>
                      <a:pt x="49870" y="22883"/>
                    </a:lnTo>
                    <a:lnTo>
                      <a:pt x="50218" y="22261"/>
                    </a:lnTo>
                    <a:lnTo>
                      <a:pt x="50541" y="21589"/>
                    </a:lnTo>
                    <a:lnTo>
                      <a:pt x="50815" y="20918"/>
                    </a:lnTo>
                    <a:lnTo>
                      <a:pt x="51039" y="20222"/>
                    </a:lnTo>
                    <a:lnTo>
                      <a:pt x="51213" y="19500"/>
                    </a:lnTo>
                    <a:lnTo>
                      <a:pt x="51337" y="18754"/>
                    </a:lnTo>
                    <a:lnTo>
                      <a:pt x="51412" y="17983"/>
                    </a:lnTo>
                    <a:lnTo>
                      <a:pt x="51437" y="17212"/>
                    </a:lnTo>
                    <a:lnTo>
                      <a:pt x="51437" y="16665"/>
                    </a:lnTo>
                    <a:lnTo>
                      <a:pt x="51387" y="16093"/>
                    </a:lnTo>
                    <a:lnTo>
                      <a:pt x="51312" y="15545"/>
                    </a:lnTo>
                    <a:lnTo>
                      <a:pt x="51238" y="15023"/>
                    </a:lnTo>
                    <a:lnTo>
                      <a:pt x="51113" y="14476"/>
                    </a:lnTo>
                    <a:lnTo>
                      <a:pt x="50964" y="13979"/>
                    </a:lnTo>
                    <a:lnTo>
                      <a:pt x="50790" y="13456"/>
                    </a:lnTo>
                    <a:lnTo>
                      <a:pt x="50591" y="12959"/>
                    </a:lnTo>
                    <a:lnTo>
                      <a:pt x="50367" y="12486"/>
                    </a:lnTo>
                    <a:lnTo>
                      <a:pt x="50118" y="12014"/>
                    </a:lnTo>
                    <a:lnTo>
                      <a:pt x="49870" y="11541"/>
                    </a:lnTo>
                    <a:lnTo>
                      <a:pt x="49571" y="11093"/>
                    </a:lnTo>
                    <a:lnTo>
                      <a:pt x="49273" y="10670"/>
                    </a:lnTo>
                    <a:lnTo>
                      <a:pt x="48949" y="10273"/>
                    </a:lnTo>
                    <a:lnTo>
                      <a:pt x="48601" y="9875"/>
                    </a:lnTo>
                    <a:lnTo>
                      <a:pt x="48253" y="9477"/>
                    </a:lnTo>
                    <a:lnTo>
                      <a:pt x="47855" y="9128"/>
                    </a:lnTo>
                    <a:lnTo>
                      <a:pt x="47457" y="8780"/>
                    </a:lnTo>
                    <a:lnTo>
                      <a:pt x="47059" y="8457"/>
                    </a:lnTo>
                    <a:lnTo>
                      <a:pt x="46636" y="8158"/>
                    </a:lnTo>
                    <a:lnTo>
                      <a:pt x="46189" y="7860"/>
                    </a:lnTo>
                    <a:lnTo>
                      <a:pt x="45716" y="7611"/>
                    </a:lnTo>
                    <a:lnTo>
                      <a:pt x="45243" y="7362"/>
                    </a:lnTo>
                    <a:lnTo>
                      <a:pt x="44771" y="7139"/>
                    </a:lnTo>
                    <a:lnTo>
                      <a:pt x="44273" y="6940"/>
                    </a:lnTo>
                    <a:lnTo>
                      <a:pt x="43751" y="6766"/>
                    </a:lnTo>
                    <a:lnTo>
                      <a:pt x="43254" y="6616"/>
                    </a:lnTo>
                    <a:lnTo>
                      <a:pt x="42707" y="6492"/>
                    </a:lnTo>
                    <a:lnTo>
                      <a:pt x="42184" y="6417"/>
                    </a:lnTo>
                    <a:lnTo>
                      <a:pt x="41637" y="6343"/>
                    </a:lnTo>
                    <a:lnTo>
                      <a:pt x="41065" y="6293"/>
                    </a:lnTo>
                    <a:lnTo>
                      <a:pt x="39971" y="6293"/>
                    </a:lnTo>
                    <a:lnTo>
                      <a:pt x="39423" y="6343"/>
                    </a:lnTo>
                    <a:lnTo>
                      <a:pt x="38901" y="6392"/>
                    </a:lnTo>
                    <a:lnTo>
                      <a:pt x="38354" y="6492"/>
                    </a:lnTo>
                    <a:lnTo>
                      <a:pt x="37856" y="6616"/>
                    </a:lnTo>
                    <a:lnTo>
                      <a:pt x="37334" y="6741"/>
                    </a:lnTo>
                    <a:lnTo>
                      <a:pt x="36837" y="6915"/>
                    </a:lnTo>
                    <a:lnTo>
                      <a:pt x="36364" y="7089"/>
                    </a:lnTo>
                    <a:lnTo>
                      <a:pt x="35892" y="6318"/>
                    </a:lnTo>
                    <a:lnTo>
                      <a:pt x="35344" y="5572"/>
                    </a:lnTo>
                    <a:lnTo>
                      <a:pt x="34772" y="4875"/>
                    </a:lnTo>
                    <a:lnTo>
                      <a:pt x="34175" y="4204"/>
                    </a:lnTo>
                    <a:lnTo>
                      <a:pt x="33504" y="3582"/>
                    </a:lnTo>
                    <a:lnTo>
                      <a:pt x="32807" y="2985"/>
                    </a:lnTo>
                    <a:lnTo>
                      <a:pt x="32086" y="2463"/>
                    </a:lnTo>
                    <a:lnTo>
                      <a:pt x="31315" y="1965"/>
                    </a:lnTo>
                    <a:lnTo>
                      <a:pt x="30917" y="1741"/>
                    </a:lnTo>
                    <a:lnTo>
                      <a:pt x="30494" y="1517"/>
                    </a:lnTo>
                    <a:lnTo>
                      <a:pt x="30096" y="1318"/>
                    </a:lnTo>
                    <a:lnTo>
                      <a:pt x="29673" y="1144"/>
                    </a:lnTo>
                    <a:lnTo>
                      <a:pt x="29251" y="970"/>
                    </a:lnTo>
                    <a:lnTo>
                      <a:pt x="28803" y="796"/>
                    </a:lnTo>
                    <a:lnTo>
                      <a:pt x="28355" y="647"/>
                    </a:lnTo>
                    <a:lnTo>
                      <a:pt x="27907" y="523"/>
                    </a:lnTo>
                    <a:lnTo>
                      <a:pt x="27460" y="398"/>
                    </a:lnTo>
                    <a:lnTo>
                      <a:pt x="27012" y="299"/>
                    </a:lnTo>
                    <a:lnTo>
                      <a:pt x="26540" y="224"/>
                    </a:lnTo>
                    <a:lnTo>
                      <a:pt x="26067" y="149"/>
                    </a:lnTo>
                    <a:lnTo>
                      <a:pt x="25594" y="75"/>
                    </a:lnTo>
                    <a:lnTo>
                      <a:pt x="25122" y="50"/>
                    </a:lnTo>
                    <a:lnTo>
                      <a:pt x="24624" y="25"/>
                    </a:lnTo>
                    <a:lnTo>
                      <a:pt x="24152"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930009" y="3342660"/>
                <a:ext cx="3397352" cy="1389207"/>
              </a:xfrm>
              <a:custGeom>
                <a:avLst/>
                <a:gdLst/>
                <a:ahLst/>
                <a:cxnLst/>
                <a:rect l="l" t="t" r="r" b="b"/>
                <a:pathLst>
                  <a:path w="164780" h="67380" extrusionOk="0">
                    <a:moveTo>
                      <a:pt x="80164" y="1"/>
                    </a:moveTo>
                    <a:lnTo>
                      <a:pt x="79617" y="7761"/>
                    </a:lnTo>
                    <a:lnTo>
                      <a:pt x="61559" y="13108"/>
                    </a:lnTo>
                    <a:lnTo>
                      <a:pt x="61435" y="14004"/>
                    </a:lnTo>
                    <a:lnTo>
                      <a:pt x="61087" y="16392"/>
                    </a:lnTo>
                    <a:lnTo>
                      <a:pt x="60539" y="19849"/>
                    </a:lnTo>
                    <a:lnTo>
                      <a:pt x="60216" y="21839"/>
                    </a:lnTo>
                    <a:lnTo>
                      <a:pt x="59868" y="23903"/>
                    </a:lnTo>
                    <a:lnTo>
                      <a:pt x="59470" y="26042"/>
                    </a:lnTo>
                    <a:lnTo>
                      <a:pt x="59072" y="28156"/>
                    </a:lnTo>
                    <a:lnTo>
                      <a:pt x="58649" y="30196"/>
                    </a:lnTo>
                    <a:lnTo>
                      <a:pt x="58201" y="32111"/>
                    </a:lnTo>
                    <a:lnTo>
                      <a:pt x="57953" y="33031"/>
                    </a:lnTo>
                    <a:lnTo>
                      <a:pt x="57729" y="33877"/>
                    </a:lnTo>
                    <a:lnTo>
                      <a:pt x="57505" y="34648"/>
                    </a:lnTo>
                    <a:lnTo>
                      <a:pt x="57256" y="35394"/>
                    </a:lnTo>
                    <a:lnTo>
                      <a:pt x="57032" y="36041"/>
                    </a:lnTo>
                    <a:lnTo>
                      <a:pt x="56809" y="36613"/>
                    </a:lnTo>
                    <a:lnTo>
                      <a:pt x="56560" y="37110"/>
                    </a:lnTo>
                    <a:lnTo>
                      <a:pt x="56336" y="37483"/>
                    </a:lnTo>
                    <a:lnTo>
                      <a:pt x="56261" y="37608"/>
                    </a:lnTo>
                    <a:lnTo>
                      <a:pt x="56137" y="37732"/>
                    </a:lnTo>
                    <a:lnTo>
                      <a:pt x="55839" y="37981"/>
                    </a:lnTo>
                    <a:lnTo>
                      <a:pt x="55441" y="38230"/>
                    </a:lnTo>
                    <a:lnTo>
                      <a:pt x="54943" y="38503"/>
                    </a:lnTo>
                    <a:lnTo>
                      <a:pt x="54371" y="38802"/>
                    </a:lnTo>
                    <a:lnTo>
                      <a:pt x="53700" y="39100"/>
                    </a:lnTo>
                    <a:lnTo>
                      <a:pt x="52953" y="39399"/>
                    </a:lnTo>
                    <a:lnTo>
                      <a:pt x="52157" y="39722"/>
                    </a:lnTo>
                    <a:lnTo>
                      <a:pt x="51262" y="40045"/>
                    </a:lnTo>
                    <a:lnTo>
                      <a:pt x="50317" y="40369"/>
                    </a:lnTo>
                    <a:lnTo>
                      <a:pt x="48253" y="41040"/>
                    </a:lnTo>
                    <a:lnTo>
                      <a:pt x="45964" y="41737"/>
                    </a:lnTo>
                    <a:lnTo>
                      <a:pt x="43527" y="42458"/>
                    </a:lnTo>
                    <a:lnTo>
                      <a:pt x="40940" y="43179"/>
                    </a:lnTo>
                    <a:lnTo>
                      <a:pt x="38229" y="43900"/>
                    </a:lnTo>
                    <a:lnTo>
                      <a:pt x="35493" y="44622"/>
                    </a:lnTo>
                    <a:lnTo>
                      <a:pt x="32707" y="45318"/>
                    </a:lnTo>
                    <a:lnTo>
                      <a:pt x="27186" y="46686"/>
                    </a:lnTo>
                    <a:lnTo>
                      <a:pt x="21987" y="47905"/>
                    </a:lnTo>
                    <a:lnTo>
                      <a:pt x="21266" y="48079"/>
                    </a:lnTo>
                    <a:lnTo>
                      <a:pt x="20545" y="48278"/>
                    </a:lnTo>
                    <a:lnTo>
                      <a:pt x="19848" y="48502"/>
                    </a:lnTo>
                    <a:lnTo>
                      <a:pt x="19127" y="48726"/>
                    </a:lnTo>
                    <a:lnTo>
                      <a:pt x="18431" y="48974"/>
                    </a:lnTo>
                    <a:lnTo>
                      <a:pt x="17759" y="49248"/>
                    </a:lnTo>
                    <a:lnTo>
                      <a:pt x="17063" y="49522"/>
                    </a:lnTo>
                    <a:lnTo>
                      <a:pt x="16391" y="49845"/>
                    </a:lnTo>
                    <a:lnTo>
                      <a:pt x="15720" y="50143"/>
                    </a:lnTo>
                    <a:lnTo>
                      <a:pt x="15073" y="50492"/>
                    </a:lnTo>
                    <a:lnTo>
                      <a:pt x="14426" y="50840"/>
                    </a:lnTo>
                    <a:lnTo>
                      <a:pt x="13804" y="51188"/>
                    </a:lnTo>
                    <a:lnTo>
                      <a:pt x="13158" y="51586"/>
                    </a:lnTo>
                    <a:lnTo>
                      <a:pt x="12561" y="51959"/>
                    </a:lnTo>
                    <a:lnTo>
                      <a:pt x="11939" y="52382"/>
                    </a:lnTo>
                    <a:lnTo>
                      <a:pt x="11342" y="52805"/>
                    </a:lnTo>
                    <a:lnTo>
                      <a:pt x="10770" y="53252"/>
                    </a:lnTo>
                    <a:lnTo>
                      <a:pt x="10198" y="53700"/>
                    </a:lnTo>
                    <a:lnTo>
                      <a:pt x="9626" y="54173"/>
                    </a:lnTo>
                    <a:lnTo>
                      <a:pt x="9079" y="54670"/>
                    </a:lnTo>
                    <a:lnTo>
                      <a:pt x="8531" y="55168"/>
                    </a:lnTo>
                    <a:lnTo>
                      <a:pt x="8009" y="55665"/>
                    </a:lnTo>
                    <a:lnTo>
                      <a:pt x="7487" y="56187"/>
                    </a:lnTo>
                    <a:lnTo>
                      <a:pt x="6989" y="56735"/>
                    </a:lnTo>
                    <a:lnTo>
                      <a:pt x="6517" y="57282"/>
                    </a:lnTo>
                    <a:lnTo>
                      <a:pt x="6044" y="57854"/>
                    </a:lnTo>
                    <a:lnTo>
                      <a:pt x="5572" y="58426"/>
                    </a:lnTo>
                    <a:lnTo>
                      <a:pt x="5124" y="59023"/>
                    </a:lnTo>
                    <a:lnTo>
                      <a:pt x="4701" y="59620"/>
                    </a:lnTo>
                    <a:lnTo>
                      <a:pt x="4278" y="60242"/>
                    </a:lnTo>
                    <a:lnTo>
                      <a:pt x="3880" y="60863"/>
                    </a:lnTo>
                    <a:lnTo>
                      <a:pt x="3482" y="61485"/>
                    </a:lnTo>
                    <a:lnTo>
                      <a:pt x="0" y="67380"/>
                    </a:lnTo>
                    <a:lnTo>
                      <a:pt x="164779" y="67380"/>
                    </a:lnTo>
                    <a:lnTo>
                      <a:pt x="161297" y="61485"/>
                    </a:lnTo>
                    <a:lnTo>
                      <a:pt x="160924" y="60863"/>
                    </a:lnTo>
                    <a:lnTo>
                      <a:pt x="160501" y="60242"/>
                    </a:lnTo>
                    <a:lnTo>
                      <a:pt x="160103" y="59620"/>
                    </a:lnTo>
                    <a:lnTo>
                      <a:pt x="159656" y="59023"/>
                    </a:lnTo>
                    <a:lnTo>
                      <a:pt x="159208" y="58426"/>
                    </a:lnTo>
                    <a:lnTo>
                      <a:pt x="158760" y="57854"/>
                    </a:lnTo>
                    <a:lnTo>
                      <a:pt x="158288" y="57282"/>
                    </a:lnTo>
                    <a:lnTo>
                      <a:pt x="157790" y="56735"/>
                    </a:lnTo>
                    <a:lnTo>
                      <a:pt x="157293" y="56187"/>
                    </a:lnTo>
                    <a:lnTo>
                      <a:pt x="156770" y="55665"/>
                    </a:lnTo>
                    <a:lnTo>
                      <a:pt x="156248" y="55168"/>
                    </a:lnTo>
                    <a:lnTo>
                      <a:pt x="155701" y="54670"/>
                    </a:lnTo>
                    <a:lnTo>
                      <a:pt x="155154" y="54173"/>
                    </a:lnTo>
                    <a:lnTo>
                      <a:pt x="154607" y="53700"/>
                    </a:lnTo>
                    <a:lnTo>
                      <a:pt x="154034" y="53252"/>
                    </a:lnTo>
                    <a:lnTo>
                      <a:pt x="153438" y="52805"/>
                    </a:lnTo>
                    <a:lnTo>
                      <a:pt x="152841" y="52382"/>
                    </a:lnTo>
                    <a:lnTo>
                      <a:pt x="152244" y="51959"/>
                    </a:lnTo>
                    <a:lnTo>
                      <a:pt x="151622" y="51586"/>
                    </a:lnTo>
                    <a:lnTo>
                      <a:pt x="151000" y="51188"/>
                    </a:lnTo>
                    <a:lnTo>
                      <a:pt x="150353" y="50840"/>
                    </a:lnTo>
                    <a:lnTo>
                      <a:pt x="149707" y="50492"/>
                    </a:lnTo>
                    <a:lnTo>
                      <a:pt x="149060" y="50143"/>
                    </a:lnTo>
                    <a:lnTo>
                      <a:pt x="148388" y="49845"/>
                    </a:lnTo>
                    <a:lnTo>
                      <a:pt x="147717" y="49522"/>
                    </a:lnTo>
                    <a:lnTo>
                      <a:pt x="147045" y="49248"/>
                    </a:lnTo>
                    <a:lnTo>
                      <a:pt x="146349" y="48974"/>
                    </a:lnTo>
                    <a:lnTo>
                      <a:pt x="145652" y="48726"/>
                    </a:lnTo>
                    <a:lnTo>
                      <a:pt x="144956" y="48502"/>
                    </a:lnTo>
                    <a:lnTo>
                      <a:pt x="144235" y="48278"/>
                    </a:lnTo>
                    <a:lnTo>
                      <a:pt x="143513" y="48079"/>
                    </a:lnTo>
                    <a:lnTo>
                      <a:pt x="142792" y="47905"/>
                    </a:lnTo>
                    <a:lnTo>
                      <a:pt x="137594" y="46686"/>
                    </a:lnTo>
                    <a:lnTo>
                      <a:pt x="132072" y="45318"/>
                    </a:lnTo>
                    <a:lnTo>
                      <a:pt x="129311" y="44622"/>
                    </a:lnTo>
                    <a:lnTo>
                      <a:pt x="126551" y="43900"/>
                    </a:lnTo>
                    <a:lnTo>
                      <a:pt x="123864" y="43179"/>
                    </a:lnTo>
                    <a:lnTo>
                      <a:pt x="121278" y="42458"/>
                    </a:lnTo>
                    <a:lnTo>
                      <a:pt x="118815" y="41737"/>
                    </a:lnTo>
                    <a:lnTo>
                      <a:pt x="116552" y="41040"/>
                    </a:lnTo>
                    <a:lnTo>
                      <a:pt x="114463" y="40369"/>
                    </a:lnTo>
                    <a:lnTo>
                      <a:pt x="113517" y="40045"/>
                    </a:lnTo>
                    <a:lnTo>
                      <a:pt x="112647" y="39722"/>
                    </a:lnTo>
                    <a:lnTo>
                      <a:pt x="111826" y="39399"/>
                    </a:lnTo>
                    <a:lnTo>
                      <a:pt x="111080" y="39100"/>
                    </a:lnTo>
                    <a:lnTo>
                      <a:pt x="110433" y="38802"/>
                    </a:lnTo>
                    <a:lnTo>
                      <a:pt x="109836" y="38503"/>
                    </a:lnTo>
                    <a:lnTo>
                      <a:pt x="109364" y="38230"/>
                    </a:lnTo>
                    <a:lnTo>
                      <a:pt x="108966" y="37981"/>
                    </a:lnTo>
                    <a:lnTo>
                      <a:pt x="108643" y="37732"/>
                    </a:lnTo>
                    <a:lnTo>
                      <a:pt x="108543" y="37608"/>
                    </a:lnTo>
                    <a:lnTo>
                      <a:pt x="108444" y="37483"/>
                    </a:lnTo>
                    <a:lnTo>
                      <a:pt x="108220" y="37110"/>
                    </a:lnTo>
                    <a:lnTo>
                      <a:pt x="107996" y="36613"/>
                    </a:lnTo>
                    <a:lnTo>
                      <a:pt x="107747" y="36041"/>
                    </a:lnTo>
                    <a:lnTo>
                      <a:pt x="107523" y="35394"/>
                    </a:lnTo>
                    <a:lnTo>
                      <a:pt x="107299" y="34648"/>
                    </a:lnTo>
                    <a:lnTo>
                      <a:pt x="107051" y="33877"/>
                    </a:lnTo>
                    <a:lnTo>
                      <a:pt x="106827" y="33031"/>
                    </a:lnTo>
                    <a:lnTo>
                      <a:pt x="106603" y="32111"/>
                    </a:lnTo>
                    <a:lnTo>
                      <a:pt x="106155" y="30196"/>
                    </a:lnTo>
                    <a:lnTo>
                      <a:pt x="105732" y="28156"/>
                    </a:lnTo>
                    <a:lnTo>
                      <a:pt x="105310" y="26042"/>
                    </a:lnTo>
                    <a:lnTo>
                      <a:pt x="104912" y="23903"/>
                    </a:lnTo>
                    <a:lnTo>
                      <a:pt x="104563" y="21839"/>
                    </a:lnTo>
                    <a:lnTo>
                      <a:pt x="104240" y="19849"/>
                    </a:lnTo>
                    <a:lnTo>
                      <a:pt x="103718" y="16392"/>
                    </a:lnTo>
                    <a:lnTo>
                      <a:pt x="103370" y="14004"/>
                    </a:lnTo>
                    <a:lnTo>
                      <a:pt x="103245" y="13108"/>
                    </a:lnTo>
                    <a:lnTo>
                      <a:pt x="88844" y="8855"/>
                    </a:lnTo>
                    <a:lnTo>
                      <a:pt x="89391" y="1195"/>
                    </a:lnTo>
                    <a:lnTo>
                      <a:pt x="8016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1934081" y="2035016"/>
                <a:ext cx="1389207" cy="1967652"/>
              </a:xfrm>
              <a:custGeom>
                <a:avLst/>
                <a:gdLst/>
                <a:ahLst/>
                <a:cxnLst/>
                <a:rect l="l" t="t" r="r" b="b"/>
                <a:pathLst>
                  <a:path w="67380" h="95436" extrusionOk="0">
                    <a:moveTo>
                      <a:pt x="33478" y="0"/>
                    </a:moveTo>
                    <a:lnTo>
                      <a:pt x="32857" y="25"/>
                    </a:lnTo>
                    <a:lnTo>
                      <a:pt x="31862" y="75"/>
                    </a:lnTo>
                    <a:lnTo>
                      <a:pt x="30519" y="174"/>
                    </a:lnTo>
                    <a:lnTo>
                      <a:pt x="29748" y="249"/>
                    </a:lnTo>
                    <a:lnTo>
                      <a:pt x="28902" y="348"/>
                    </a:lnTo>
                    <a:lnTo>
                      <a:pt x="28006" y="497"/>
                    </a:lnTo>
                    <a:lnTo>
                      <a:pt x="27061" y="647"/>
                    </a:lnTo>
                    <a:lnTo>
                      <a:pt x="26042" y="846"/>
                    </a:lnTo>
                    <a:lnTo>
                      <a:pt x="24997" y="1070"/>
                    </a:lnTo>
                    <a:lnTo>
                      <a:pt x="23903" y="1318"/>
                    </a:lnTo>
                    <a:lnTo>
                      <a:pt x="22758" y="1617"/>
                    </a:lnTo>
                    <a:lnTo>
                      <a:pt x="21589" y="1965"/>
                    </a:lnTo>
                    <a:lnTo>
                      <a:pt x="20396" y="2363"/>
                    </a:lnTo>
                    <a:lnTo>
                      <a:pt x="19202" y="2786"/>
                    </a:lnTo>
                    <a:lnTo>
                      <a:pt x="17958" y="3283"/>
                    </a:lnTo>
                    <a:lnTo>
                      <a:pt x="16739" y="3830"/>
                    </a:lnTo>
                    <a:lnTo>
                      <a:pt x="15496" y="4427"/>
                    </a:lnTo>
                    <a:lnTo>
                      <a:pt x="14252" y="5099"/>
                    </a:lnTo>
                    <a:lnTo>
                      <a:pt x="13630" y="5447"/>
                    </a:lnTo>
                    <a:lnTo>
                      <a:pt x="13008" y="5820"/>
                    </a:lnTo>
                    <a:lnTo>
                      <a:pt x="12387" y="6193"/>
                    </a:lnTo>
                    <a:lnTo>
                      <a:pt x="11790" y="6616"/>
                    </a:lnTo>
                    <a:lnTo>
                      <a:pt x="11168" y="7014"/>
                    </a:lnTo>
                    <a:lnTo>
                      <a:pt x="10571" y="7462"/>
                    </a:lnTo>
                    <a:lnTo>
                      <a:pt x="9974" y="7909"/>
                    </a:lnTo>
                    <a:lnTo>
                      <a:pt x="9377" y="8382"/>
                    </a:lnTo>
                    <a:lnTo>
                      <a:pt x="8780" y="8879"/>
                    </a:lnTo>
                    <a:lnTo>
                      <a:pt x="8208" y="9402"/>
                    </a:lnTo>
                    <a:lnTo>
                      <a:pt x="7636" y="9924"/>
                    </a:lnTo>
                    <a:lnTo>
                      <a:pt x="7064" y="10471"/>
                    </a:lnTo>
                    <a:lnTo>
                      <a:pt x="6517" y="11043"/>
                    </a:lnTo>
                    <a:lnTo>
                      <a:pt x="5970" y="11640"/>
                    </a:lnTo>
                    <a:lnTo>
                      <a:pt x="5422" y="12237"/>
                    </a:lnTo>
                    <a:lnTo>
                      <a:pt x="4900" y="12884"/>
                    </a:lnTo>
                    <a:lnTo>
                      <a:pt x="4403" y="13531"/>
                    </a:lnTo>
                    <a:lnTo>
                      <a:pt x="3880" y="14202"/>
                    </a:lnTo>
                    <a:lnTo>
                      <a:pt x="3632" y="14774"/>
                    </a:lnTo>
                    <a:lnTo>
                      <a:pt x="3333" y="15471"/>
                    </a:lnTo>
                    <a:lnTo>
                      <a:pt x="2960" y="16466"/>
                    </a:lnTo>
                    <a:lnTo>
                      <a:pt x="2537" y="17759"/>
                    </a:lnTo>
                    <a:lnTo>
                      <a:pt x="2313" y="18505"/>
                    </a:lnTo>
                    <a:lnTo>
                      <a:pt x="2065" y="19351"/>
                    </a:lnTo>
                    <a:lnTo>
                      <a:pt x="1841" y="20246"/>
                    </a:lnTo>
                    <a:lnTo>
                      <a:pt x="1617" y="21216"/>
                    </a:lnTo>
                    <a:lnTo>
                      <a:pt x="1393" y="22261"/>
                    </a:lnTo>
                    <a:lnTo>
                      <a:pt x="1169" y="23380"/>
                    </a:lnTo>
                    <a:lnTo>
                      <a:pt x="945" y="24574"/>
                    </a:lnTo>
                    <a:lnTo>
                      <a:pt x="771" y="25842"/>
                    </a:lnTo>
                    <a:lnTo>
                      <a:pt x="572" y="27186"/>
                    </a:lnTo>
                    <a:lnTo>
                      <a:pt x="423" y="28603"/>
                    </a:lnTo>
                    <a:lnTo>
                      <a:pt x="274" y="30096"/>
                    </a:lnTo>
                    <a:lnTo>
                      <a:pt x="174" y="31663"/>
                    </a:lnTo>
                    <a:lnTo>
                      <a:pt x="75" y="33304"/>
                    </a:lnTo>
                    <a:lnTo>
                      <a:pt x="25" y="35020"/>
                    </a:lnTo>
                    <a:lnTo>
                      <a:pt x="0" y="36836"/>
                    </a:lnTo>
                    <a:lnTo>
                      <a:pt x="25" y="38701"/>
                    </a:lnTo>
                    <a:lnTo>
                      <a:pt x="75" y="40642"/>
                    </a:lnTo>
                    <a:lnTo>
                      <a:pt x="174" y="42681"/>
                    </a:lnTo>
                    <a:lnTo>
                      <a:pt x="324" y="44770"/>
                    </a:lnTo>
                    <a:lnTo>
                      <a:pt x="498" y="46959"/>
                    </a:lnTo>
                    <a:lnTo>
                      <a:pt x="746" y="49223"/>
                    </a:lnTo>
                    <a:lnTo>
                      <a:pt x="1045" y="51561"/>
                    </a:lnTo>
                    <a:lnTo>
                      <a:pt x="1468" y="59719"/>
                    </a:lnTo>
                    <a:lnTo>
                      <a:pt x="1791" y="65663"/>
                    </a:lnTo>
                    <a:lnTo>
                      <a:pt x="1915" y="67852"/>
                    </a:lnTo>
                    <a:lnTo>
                      <a:pt x="1990" y="69071"/>
                    </a:lnTo>
                    <a:lnTo>
                      <a:pt x="2065" y="69270"/>
                    </a:lnTo>
                    <a:lnTo>
                      <a:pt x="2214" y="69568"/>
                    </a:lnTo>
                    <a:lnTo>
                      <a:pt x="2438" y="69966"/>
                    </a:lnTo>
                    <a:lnTo>
                      <a:pt x="2761" y="70464"/>
                    </a:lnTo>
                    <a:lnTo>
                      <a:pt x="3607" y="71682"/>
                    </a:lnTo>
                    <a:lnTo>
                      <a:pt x="4726" y="73150"/>
                    </a:lnTo>
                    <a:lnTo>
                      <a:pt x="6044" y="74866"/>
                    </a:lnTo>
                    <a:lnTo>
                      <a:pt x="7537" y="76731"/>
                    </a:lnTo>
                    <a:lnTo>
                      <a:pt x="9153" y="78721"/>
                    </a:lnTo>
                    <a:lnTo>
                      <a:pt x="10845" y="80786"/>
                    </a:lnTo>
                    <a:lnTo>
                      <a:pt x="12611" y="82850"/>
                    </a:lnTo>
                    <a:lnTo>
                      <a:pt x="14376" y="84865"/>
                    </a:lnTo>
                    <a:lnTo>
                      <a:pt x="16093" y="86805"/>
                    </a:lnTo>
                    <a:lnTo>
                      <a:pt x="17734" y="88596"/>
                    </a:lnTo>
                    <a:lnTo>
                      <a:pt x="19251" y="90187"/>
                    </a:lnTo>
                    <a:lnTo>
                      <a:pt x="19948" y="90884"/>
                    </a:lnTo>
                    <a:lnTo>
                      <a:pt x="20619" y="91530"/>
                    </a:lnTo>
                    <a:lnTo>
                      <a:pt x="21216" y="92078"/>
                    </a:lnTo>
                    <a:lnTo>
                      <a:pt x="21764" y="92575"/>
                    </a:lnTo>
                    <a:lnTo>
                      <a:pt x="22261" y="92948"/>
                    </a:lnTo>
                    <a:lnTo>
                      <a:pt x="22684" y="93247"/>
                    </a:lnTo>
                    <a:lnTo>
                      <a:pt x="23057" y="93495"/>
                    </a:lnTo>
                    <a:lnTo>
                      <a:pt x="23480" y="93694"/>
                    </a:lnTo>
                    <a:lnTo>
                      <a:pt x="23903" y="93893"/>
                    </a:lnTo>
                    <a:lnTo>
                      <a:pt x="24325" y="94092"/>
                    </a:lnTo>
                    <a:lnTo>
                      <a:pt x="24773" y="94266"/>
                    </a:lnTo>
                    <a:lnTo>
                      <a:pt x="25221" y="94416"/>
                    </a:lnTo>
                    <a:lnTo>
                      <a:pt x="26116" y="94689"/>
                    </a:lnTo>
                    <a:lnTo>
                      <a:pt x="27036" y="94913"/>
                    </a:lnTo>
                    <a:lnTo>
                      <a:pt x="27957" y="95087"/>
                    </a:lnTo>
                    <a:lnTo>
                      <a:pt x="28852" y="95212"/>
                    </a:lnTo>
                    <a:lnTo>
                      <a:pt x="29723" y="95311"/>
                    </a:lnTo>
                    <a:lnTo>
                      <a:pt x="30543" y="95386"/>
                    </a:lnTo>
                    <a:lnTo>
                      <a:pt x="31290" y="95411"/>
                    </a:lnTo>
                    <a:lnTo>
                      <a:pt x="31961" y="95435"/>
                    </a:lnTo>
                    <a:lnTo>
                      <a:pt x="33379" y="95435"/>
                    </a:lnTo>
                    <a:lnTo>
                      <a:pt x="33702" y="95411"/>
                    </a:lnTo>
                    <a:lnTo>
                      <a:pt x="34001" y="95435"/>
                    </a:lnTo>
                    <a:lnTo>
                      <a:pt x="35418" y="95435"/>
                    </a:lnTo>
                    <a:lnTo>
                      <a:pt x="36090" y="95411"/>
                    </a:lnTo>
                    <a:lnTo>
                      <a:pt x="36861" y="95386"/>
                    </a:lnTo>
                    <a:lnTo>
                      <a:pt x="37657" y="95311"/>
                    </a:lnTo>
                    <a:lnTo>
                      <a:pt x="38527" y="95212"/>
                    </a:lnTo>
                    <a:lnTo>
                      <a:pt x="39423" y="95087"/>
                    </a:lnTo>
                    <a:lnTo>
                      <a:pt x="40343" y="94913"/>
                    </a:lnTo>
                    <a:lnTo>
                      <a:pt x="41263" y="94689"/>
                    </a:lnTo>
                    <a:lnTo>
                      <a:pt x="42184" y="94416"/>
                    </a:lnTo>
                    <a:lnTo>
                      <a:pt x="42631" y="94266"/>
                    </a:lnTo>
                    <a:lnTo>
                      <a:pt x="43054" y="94092"/>
                    </a:lnTo>
                    <a:lnTo>
                      <a:pt x="43502" y="93893"/>
                    </a:lnTo>
                    <a:lnTo>
                      <a:pt x="43925" y="93694"/>
                    </a:lnTo>
                    <a:lnTo>
                      <a:pt x="44323" y="93495"/>
                    </a:lnTo>
                    <a:lnTo>
                      <a:pt x="44721" y="93247"/>
                    </a:lnTo>
                    <a:lnTo>
                      <a:pt x="45143" y="92948"/>
                    </a:lnTo>
                    <a:lnTo>
                      <a:pt x="45616" y="92575"/>
                    </a:lnTo>
                    <a:lnTo>
                      <a:pt x="46163" y="92078"/>
                    </a:lnTo>
                    <a:lnTo>
                      <a:pt x="46785" y="91530"/>
                    </a:lnTo>
                    <a:lnTo>
                      <a:pt x="47432" y="90884"/>
                    </a:lnTo>
                    <a:lnTo>
                      <a:pt x="48128" y="90187"/>
                    </a:lnTo>
                    <a:lnTo>
                      <a:pt x="49645" y="88596"/>
                    </a:lnTo>
                    <a:lnTo>
                      <a:pt x="51287" y="86805"/>
                    </a:lnTo>
                    <a:lnTo>
                      <a:pt x="53028" y="84865"/>
                    </a:lnTo>
                    <a:lnTo>
                      <a:pt x="54769" y="82850"/>
                    </a:lnTo>
                    <a:lnTo>
                      <a:pt x="56535" y="80786"/>
                    </a:lnTo>
                    <a:lnTo>
                      <a:pt x="58251" y="78721"/>
                    </a:lnTo>
                    <a:lnTo>
                      <a:pt x="59868" y="76731"/>
                    </a:lnTo>
                    <a:lnTo>
                      <a:pt x="61360" y="74866"/>
                    </a:lnTo>
                    <a:lnTo>
                      <a:pt x="62678" y="73150"/>
                    </a:lnTo>
                    <a:lnTo>
                      <a:pt x="63773" y="71682"/>
                    </a:lnTo>
                    <a:lnTo>
                      <a:pt x="64618" y="70464"/>
                    </a:lnTo>
                    <a:lnTo>
                      <a:pt x="64942" y="69966"/>
                    </a:lnTo>
                    <a:lnTo>
                      <a:pt x="65191" y="69568"/>
                    </a:lnTo>
                    <a:lnTo>
                      <a:pt x="65340" y="69270"/>
                    </a:lnTo>
                    <a:lnTo>
                      <a:pt x="65390" y="69071"/>
                    </a:lnTo>
                    <a:lnTo>
                      <a:pt x="65489" y="67852"/>
                    </a:lnTo>
                    <a:lnTo>
                      <a:pt x="65613" y="65663"/>
                    </a:lnTo>
                    <a:lnTo>
                      <a:pt x="65937" y="59719"/>
                    </a:lnTo>
                    <a:lnTo>
                      <a:pt x="66335" y="51561"/>
                    </a:lnTo>
                    <a:lnTo>
                      <a:pt x="66633" y="49223"/>
                    </a:lnTo>
                    <a:lnTo>
                      <a:pt x="66882" y="46959"/>
                    </a:lnTo>
                    <a:lnTo>
                      <a:pt x="67081" y="44770"/>
                    </a:lnTo>
                    <a:lnTo>
                      <a:pt x="67205" y="42681"/>
                    </a:lnTo>
                    <a:lnTo>
                      <a:pt x="67305" y="40642"/>
                    </a:lnTo>
                    <a:lnTo>
                      <a:pt x="67379" y="38701"/>
                    </a:lnTo>
                    <a:lnTo>
                      <a:pt x="67379" y="36836"/>
                    </a:lnTo>
                    <a:lnTo>
                      <a:pt x="67354" y="35020"/>
                    </a:lnTo>
                    <a:lnTo>
                      <a:pt x="67305" y="33304"/>
                    </a:lnTo>
                    <a:lnTo>
                      <a:pt x="67230" y="31663"/>
                    </a:lnTo>
                    <a:lnTo>
                      <a:pt x="67106" y="30096"/>
                    </a:lnTo>
                    <a:lnTo>
                      <a:pt x="66956" y="28603"/>
                    </a:lnTo>
                    <a:lnTo>
                      <a:pt x="66807" y="27186"/>
                    </a:lnTo>
                    <a:lnTo>
                      <a:pt x="66633" y="25842"/>
                    </a:lnTo>
                    <a:lnTo>
                      <a:pt x="66434" y="24574"/>
                    </a:lnTo>
                    <a:lnTo>
                      <a:pt x="66235" y="23380"/>
                    </a:lnTo>
                    <a:lnTo>
                      <a:pt x="66011" y="22261"/>
                    </a:lnTo>
                    <a:lnTo>
                      <a:pt x="65787" y="21216"/>
                    </a:lnTo>
                    <a:lnTo>
                      <a:pt x="65539" y="20246"/>
                    </a:lnTo>
                    <a:lnTo>
                      <a:pt x="65315" y="19351"/>
                    </a:lnTo>
                    <a:lnTo>
                      <a:pt x="65091" y="18505"/>
                    </a:lnTo>
                    <a:lnTo>
                      <a:pt x="64867" y="17759"/>
                    </a:lnTo>
                    <a:lnTo>
                      <a:pt x="64444" y="16466"/>
                    </a:lnTo>
                    <a:lnTo>
                      <a:pt x="64071" y="15471"/>
                    </a:lnTo>
                    <a:lnTo>
                      <a:pt x="63773" y="14774"/>
                    </a:lnTo>
                    <a:lnTo>
                      <a:pt x="63499" y="14202"/>
                    </a:lnTo>
                    <a:lnTo>
                      <a:pt x="63002" y="13531"/>
                    </a:lnTo>
                    <a:lnTo>
                      <a:pt x="62479" y="12884"/>
                    </a:lnTo>
                    <a:lnTo>
                      <a:pt x="61957" y="12237"/>
                    </a:lnTo>
                    <a:lnTo>
                      <a:pt x="61410" y="11640"/>
                    </a:lnTo>
                    <a:lnTo>
                      <a:pt x="60888" y="11043"/>
                    </a:lnTo>
                    <a:lnTo>
                      <a:pt x="60316" y="10471"/>
                    </a:lnTo>
                    <a:lnTo>
                      <a:pt x="59744" y="9924"/>
                    </a:lnTo>
                    <a:lnTo>
                      <a:pt x="59171" y="9402"/>
                    </a:lnTo>
                    <a:lnTo>
                      <a:pt x="58599" y="8879"/>
                    </a:lnTo>
                    <a:lnTo>
                      <a:pt x="58002" y="8382"/>
                    </a:lnTo>
                    <a:lnTo>
                      <a:pt x="57430" y="7909"/>
                    </a:lnTo>
                    <a:lnTo>
                      <a:pt x="56833" y="7462"/>
                    </a:lnTo>
                    <a:lnTo>
                      <a:pt x="56212" y="7014"/>
                    </a:lnTo>
                    <a:lnTo>
                      <a:pt x="55615" y="6616"/>
                    </a:lnTo>
                    <a:lnTo>
                      <a:pt x="54993" y="6193"/>
                    </a:lnTo>
                    <a:lnTo>
                      <a:pt x="54371" y="5820"/>
                    </a:lnTo>
                    <a:lnTo>
                      <a:pt x="53774" y="5447"/>
                    </a:lnTo>
                    <a:lnTo>
                      <a:pt x="53152" y="5099"/>
                    </a:lnTo>
                    <a:lnTo>
                      <a:pt x="51909" y="4427"/>
                    </a:lnTo>
                    <a:lnTo>
                      <a:pt x="50665" y="3830"/>
                    </a:lnTo>
                    <a:lnTo>
                      <a:pt x="49422" y="3283"/>
                    </a:lnTo>
                    <a:lnTo>
                      <a:pt x="48203" y="2786"/>
                    </a:lnTo>
                    <a:lnTo>
                      <a:pt x="46984" y="2363"/>
                    </a:lnTo>
                    <a:lnTo>
                      <a:pt x="45790" y="1965"/>
                    </a:lnTo>
                    <a:lnTo>
                      <a:pt x="44621" y="1617"/>
                    </a:lnTo>
                    <a:lnTo>
                      <a:pt x="43502" y="1318"/>
                    </a:lnTo>
                    <a:lnTo>
                      <a:pt x="42408" y="1070"/>
                    </a:lnTo>
                    <a:lnTo>
                      <a:pt x="41338" y="846"/>
                    </a:lnTo>
                    <a:lnTo>
                      <a:pt x="40343" y="647"/>
                    </a:lnTo>
                    <a:lnTo>
                      <a:pt x="39373" y="497"/>
                    </a:lnTo>
                    <a:lnTo>
                      <a:pt x="38478" y="348"/>
                    </a:lnTo>
                    <a:lnTo>
                      <a:pt x="37632" y="249"/>
                    </a:lnTo>
                    <a:lnTo>
                      <a:pt x="36861" y="174"/>
                    </a:lnTo>
                    <a:lnTo>
                      <a:pt x="35543" y="75"/>
                    </a:lnTo>
                    <a:lnTo>
                      <a:pt x="34548" y="25"/>
                    </a:lnTo>
                    <a:lnTo>
                      <a:pt x="33901" y="0"/>
                    </a:lnTo>
                    <a:lnTo>
                      <a:pt x="33702" y="25"/>
                    </a:lnTo>
                    <a:lnTo>
                      <a:pt x="33478"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280198" y="2814976"/>
                <a:ext cx="130777" cy="429256"/>
              </a:xfrm>
              <a:custGeom>
                <a:avLst/>
                <a:gdLst/>
                <a:ahLst/>
                <a:cxnLst/>
                <a:rect l="l" t="t" r="r" b="b"/>
                <a:pathLst>
                  <a:path w="6343" h="20820" extrusionOk="0">
                    <a:moveTo>
                      <a:pt x="3681" y="1"/>
                    </a:moveTo>
                    <a:lnTo>
                      <a:pt x="3432" y="51"/>
                    </a:lnTo>
                    <a:lnTo>
                      <a:pt x="3209" y="125"/>
                    </a:lnTo>
                    <a:lnTo>
                      <a:pt x="2960" y="250"/>
                    </a:lnTo>
                    <a:lnTo>
                      <a:pt x="2736" y="399"/>
                    </a:lnTo>
                    <a:lnTo>
                      <a:pt x="2512" y="548"/>
                    </a:lnTo>
                    <a:lnTo>
                      <a:pt x="2313" y="747"/>
                    </a:lnTo>
                    <a:lnTo>
                      <a:pt x="2089" y="946"/>
                    </a:lnTo>
                    <a:lnTo>
                      <a:pt x="1691" y="1394"/>
                    </a:lnTo>
                    <a:lnTo>
                      <a:pt x="1318" y="1891"/>
                    </a:lnTo>
                    <a:lnTo>
                      <a:pt x="995" y="2389"/>
                    </a:lnTo>
                    <a:lnTo>
                      <a:pt x="696" y="2886"/>
                    </a:lnTo>
                    <a:lnTo>
                      <a:pt x="473" y="3359"/>
                    </a:lnTo>
                    <a:lnTo>
                      <a:pt x="124" y="4080"/>
                    </a:lnTo>
                    <a:lnTo>
                      <a:pt x="0" y="4354"/>
                    </a:lnTo>
                    <a:lnTo>
                      <a:pt x="398" y="20819"/>
                    </a:lnTo>
                    <a:lnTo>
                      <a:pt x="3756" y="16964"/>
                    </a:lnTo>
                    <a:lnTo>
                      <a:pt x="3930" y="16392"/>
                    </a:lnTo>
                    <a:lnTo>
                      <a:pt x="4402" y="14900"/>
                    </a:lnTo>
                    <a:lnTo>
                      <a:pt x="4701" y="13880"/>
                    </a:lnTo>
                    <a:lnTo>
                      <a:pt x="4999" y="12736"/>
                    </a:lnTo>
                    <a:lnTo>
                      <a:pt x="5323" y="11467"/>
                    </a:lnTo>
                    <a:lnTo>
                      <a:pt x="5621" y="10149"/>
                    </a:lnTo>
                    <a:lnTo>
                      <a:pt x="5895" y="8781"/>
                    </a:lnTo>
                    <a:lnTo>
                      <a:pt x="6119" y="7413"/>
                    </a:lnTo>
                    <a:lnTo>
                      <a:pt x="6193" y="6717"/>
                    </a:lnTo>
                    <a:lnTo>
                      <a:pt x="6268" y="6070"/>
                    </a:lnTo>
                    <a:lnTo>
                      <a:pt x="6318" y="5398"/>
                    </a:lnTo>
                    <a:lnTo>
                      <a:pt x="6342" y="4776"/>
                    </a:lnTo>
                    <a:lnTo>
                      <a:pt x="6342" y="4155"/>
                    </a:lnTo>
                    <a:lnTo>
                      <a:pt x="6318" y="3583"/>
                    </a:lnTo>
                    <a:lnTo>
                      <a:pt x="6243" y="3035"/>
                    </a:lnTo>
                    <a:lnTo>
                      <a:pt x="6168" y="2513"/>
                    </a:lnTo>
                    <a:lnTo>
                      <a:pt x="6044" y="2040"/>
                    </a:lnTo>
                    <a:lnTo>
                      <a:pt x="5870" y="1618"/>
                    </a:lnTo>
                    <a:lnTo>
                      <a:pt x="5696" y="1220"/>
                    </a:lnTo>
                    <a:lnTo>
                      <a:pt x="5571" y="1046"/>
                    </a:lnTo>
                    <a:lnTo>
                      <a:pt x="5447" y="896"/>
                    </a:lnTo>
                    <a:lnTo>
                      <a:pt x="5198" y="623"/>
                    </a:lnTo>
                    <a:lnTo>
                      <a:pt x="4950" y="399"/>
                    </a:lnTo>
                    <a:lnTo>
                      <a:pt x="4676" y="225"/>
                    </a:lnTo>
                    <a:lnTo>
                      <a:pt x="4427" y="100"/>
                    </a:lnTo>
                    <a:lnTo>
                      <a:pt x="4179" y="26"/>
                    </a:lnTo>
                    <a:lnTo>
                      <a:pt x="3930"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846395" y="2814976"/>
                <a:ext cx="131292" cy="429256"/>
              </a:xfrm>
              <a:custGeom>
                <a:avLst/>
                <a:gdLst/>
                <a:ahLst/>
                <a:cxnLst/>
                <a:rect l="l" t="t" r="r" b="b"/>
                <a:pathLst>
                  <a:path w="6368" h="20820" extrusionOk="0">
                    <a:moveTo>
                      <a:pt x="2413" y="1"/>
                    </a:moveTo>
                    <a:lnTo>
                      <a:pt x="2164" y="26"/>
                    </a:lnTo>
                    <a:lnTo>
                      <a:pt x="1915" y="100"/>
                    </a:lnTo>
                    <a:lnTo>
                      <a:pt x="1667" y="225"/>
                    </a:lnTo>
                    <a:lnTo>
                      <a:pt x="1418" y="399"/>
                    </a:lnTo>
                    <a:lnTo>
                      <a:pt x="1169" y="623"/>
                    </a:lnTo>
                    <a:lnTo>
                      <a:pt x="895" y="896"/>
                    </a:lnTo>
                    <a:lnTo>
                      <a:pt x="771" y="1046"/>
                    </a:lnTo>
                    <a:lnTo>
                      <a:pt x="672" y="1220"/>
                    </a:lnTo>
                    <a:lnTo>
                      <a:pt x="473" y="1618"/>
                    </a:lnTo>
                    <a:lnTo>
                      <a:pt x="323" y="2040"/>
                    </a:lnTo>
                    <a:lnTo>
                      <a:pt x="199" y="2513"/>
                    </a:lnTo>
                    <a:lnTo>
                      <a:pt x="100" y="3035"/>
                    </a:lnTo>
                    <a:lnTo>
                      <a:pt x="50" y="3583"/>
                    </a:lnTo>
                    <a:lnTo>
                      <a:pt x="25" y="4155"/>
                    </a:lnTo>
                    <a:lnTo>
                      <a:pt x="0" y="4776"/>
                    </a:lnTo>
                    <a:lnTo>
                      <a:pt x="25" y="5398"/>
                    </a:lnTo>
                    <a:lnTo>
                      <a:pt x="75" y="6070"/>
                    </a:lnTo>
                    <a:lnTo>
                      <a:pt x="149" y="6717"/>
                    </a:lnTo>
                    <a:lnTo>
                      <a:pt x="224" y="7413"/>
                    </a:lnTo>
                    <a:lnTo>
                      <a:pt x="448" y="8781"/>
                    </a:lnTo>
                    <a:lnTo>
                      <a:pt x="721" y="10149"/>
                    </a:lnTo>
                    <a:lnTo>
                      <a:pt x="1020" y="11467"/>
                    </a:lnTo>
                    <a:lnTo>
                      <a:pt x="1343" y="12736"/>
                    </a:lnTo>
                    <a:lnTo>
                      <a:pt x="1642" y="13880"/>
                    </a:lnTo>
                    <a:lnTo>
                      <a:pt x="1940" y="14900"/>
                    </a:lnTo>
                    <a:lnTo>
                      <a:pt x="2413" y="16392"/>
                    </a:lnTo>
                    <a:lnTo>
                      <a:pt x="2587" y="16964"/>
                    </a:lnTo>
                    <a:lnTo>
                      <a:pt x="5945" y="20819"/>
                    </a:lnTo>
                    <a:lnTo>
                      <a:pt x="6367" y="4354"/>
                    </a:lnTo>
                    <a:lnTo>
                      <a:pt x="6243" y="4080"/>
                    </a:lnTo>
                    <a:lnTo>
                      <a:pt x="5895" y="3359"/>
                    </a:lnTo>
                    <a:lnTo>
                      <a:pt x="5646" y="2886"/>
                    </a:lnTo>
                    <a:lnTo>
                      <a:pt x="5348" y="2389"/>
                    </a:lnTo>
                    <a:lnTo>
                      <a:pt x="5024" y="1891"/>
                    </a:lnTo>
                    <a:lnTo>
                      <a:pt x="4651" y="1394"/>
                    </a:lnTo>
                    <a:lnTo>
                      <a:pt x="4253" y="946"/>
                    </a:lnTo>
                    <a:lnTo>
                      <a:pt x="4054" y="747"/>
                    </a:lnTo>
                    <a:lnTo>
                      <a:pt x="3830" y="548"/>
                    </a:lnTo>
                    <a:lnTo>
                      <a:pt x="3607" y="399"/>
                    </a:lnTo>
                    <a:lnTo>
                      <a:pt x="3383" y="250"/>
                    </a:lnTo>
                    <a:lnTo>
                      <a:pt x="3134" y="125"/>
                    </a:lnTo>
                    <a:lnTo>
                      <a:pt x="2910" y="51"/>
                    </a:lnTo>
                    <a:lnTo>
                      <a:pt x="266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155101" y="3728805"/>
                <a:ext cx="947683" cy="464121"/>
              </a:xfrm>
              <a:custGeom>
                <a:avLst/>
                <a:gdLst/>
                <a:ahLst/>
                <a:cxnLst/>
                <a:rect l="l" t="t" r="r" b="b"/>
                <a:pathLst>
                  <a:path w="45965" h="22511" extrusionOk="0">
                    <a:moveTo>
                      <a:pt x="1294" y="1"/>
                    </a:moveTo>
                    <a:lnTo>
                      <a:pt x="697" y="3682"/>
                    </a:lnTo>
                    <a:lnTo>
                      <a:pt x="348" y="5671"/>
                    </a:lnTo>
                    <a:lnTo>
                      <a:pt x="0" y="7661"/>
                    </a:lnTo>
                    <a:lnTo>
                      <a:pt x="1766" y="9751"/>
                    </a:lnTo>
                    <a:lnTo>
                      <a:pt x="3532" y="11815"/>
                    </a:lnTo>
                    <a:lnTo>
                      <a:pt x="5273" y="13755"/>
                    </a:lnTo>
                    <a:lnTo>
                      <a:pt x="6940" y="15571"/>
                    </a:lnTo>
                    <a:lnTo>
                      <a:pt x="8482" y="17187"/>
                    </a:lnTo>
                    <a:lnTo>
                      <a:pt x="9203" y="17909"/>
                    </a:lnTo>
                    <a:lnTo>
                      <a:pt x="9875" y="18555"/>
                    </a:lnTo>
                    <a:lnTo>
                      <a:pt x="10471" y="19127"/>
                    </a:lnTo>
                    <a:lnTo>
                      <a:pt x="11044" y="19600"/>
                    </a:lnTo>
                    <a:lnTo>
                      <a:pt x="11516" y="19998"/>
                    </a:lnTo>
                    <a:lnTo>
                      <a:pt x="11964" y="20296"/>
                    </a:lnTo>
                    <a:lnTo>
                      <a:pt x="12337" y="20545"/>
                    </a:lnTo>
                    <a:lnTo>
                      <a:pt x="12760" y="20744"/>
                    </a:lnTo>
                    <a:lnTo>
                      <a:pt x="13183" y="20968"/>
                    </a:lnTo>
                    <a:lnTo>
                      <a:pt x="13605" y="21142"/>
                    </a:lnTo>
                    <a:lnTo>
                      <a:pt x="14053" y="21316"/>
                    </a:lnTo>
                    <a:lnTo>
                      <a:pt x="14501" y="21465"/>
                    </a:lnTo>
                    <a:lnTo>
                      <a:pt x="15396" y="21739"/>
                    </a:lnTo>
                    <a:lnTo>
                      <a:pt x="16316" y="21963"/>
                    </a:lnTo>
                    <a:lnTo>
                      <a:pt x="17237" y="22137"/>
                    </a:lnTo>
                    <a:lnTo>
                      <a:pt x="18132" y="22261"/>
                    </a:lnTo>
                    <a:lnTo>
                      <a:pt x="19003" y="22361"/>
                    </a:lnTo>
                    <a:lnTo>
                      <a:pt x="19823" y="22435"/>
                    </a:lnTo>
                    <a:lnTo>
                      <a:pt x="20570" y="22460"/>
                    </a:lnTo>
                    <a:lnTo>
                      <a:pt x="21241" y="22485"/>
                    </a:lnTo>
                    <a:lnTo>
                      <a:pt x="21838" y="22510"/>
                    </a:lnTo>
                    <a:lnTo>
                      <a:pt x="22659" y="22485"/>
                    </a:lnTo>
                    <a:lnTo>
                      <a:pt x="22982" y="22460"/>
                    </a:lnTo>
                    <a:lnTo>
                      <a:pt x="23281" y="22485"/>
                    </a:lnTo>
                    <a:lnTo>
                      <a:pt x="24126" y="22510"/>
                    </a:lnTo>
                    <a:lnTo>
                      <a:pt x="24698" y="22485"/>
                    </a:lnTo>
                    <a:lnTo>
                      <a:pt x="25370" y="22460"/>
                    </a:lnTo>
                    <a:lnTo>
                      <a:pt x="26141" y="22435"/>
                    </a:lnTo>
                    <a:lnTo>
                      <a:pt x="26937" y="22361"/>
                    </a:lnTo>
                    <a:lnTo>
                      <a:pt x="27807" y="22261"/>
                    </a:lnTo>
                    <a:lnTo>
                      <a:pt x="28703" y="22137"/>
                    </a:lnTo>
                    <a:lnTo>
                      <a:pt x="29623" y="21963"/>
                    </a:lnTo>
                    <a:lnTo>
                      <a:pt x="30543" y="21739"/>
                    </a:lnTo>
                    <a:lnTo>
                      <a:pt x="31464" y="21465"/>
                    </a:lnTo>
                    <a:lnTo>
                      <a:pt x="31911" y="21316"/>
                    </a:lnTo>
                    <a:lnTo>
                      <a:pt x="32334" y="21142"/>
                    </a:lnTo>
                    <a:lnTo>
                      <a:pt x="32782" y="20968"/>
                    </a:lnTo>
                    <a:lnTo>
                      <a:pt x="33205" y="20744"/>
                    </a:lnTo>
                    <a:lnTo>
                      <a:pt x="33603" y="20545"/>
                    </a:lnTo>
                    <a:lnTo>
                      <a:pt x="34001" y="20296"/>
                    </a:lnTo>
                    <a:lnTo>
                      <a:pt x="34423" y="19998"/>
                    </a:lnTo>
                    <a:lnTo>
                      <a:pt x="34921" y="19600"/>
                    </a:lnTo>
                    <a:lnTo>
                      <a:pt x="35468" y="19127"/>
                    </a:lnTo>
                    <a:lnTo>
                      <a:pt x="36090" y="18555"/>
                    </a:lnTo>
                    <a:lnTo>
                      <a:pt x="36737" y="17909"/>
                    </a:lnTo>
                    <a:lnTo>
                      <a:pt x="37458" y="17187"/>
                    </a:lnTo>
                    <a:lnTo>
                      <a:pt x="39000" y="15571"/>
                    </a:lnTo>
                    <a:lnTo>
                      <a:pt x="40666" y="13755"/>
                    </a:lnTo>
                    <a:lnTo>
                      <a:pt x="42407" y="11815"/>
                    </a:lnTo>
                    <a:lnTo>
                      <a:pt x="44173" y="9751"/>
                    </a:lnTo>
                    <a:lnTo>
                      <a:pt x="45964" y="7661"/>
                    </a:lnTo>
                    <a:lnTo>
                      <a:pt x="45591" y="5671"/>
                    </a:lnTo>
                    <a:lnTo>
                      <a:pt x="45243" y="3682"/>
                    </a:lnTo>
                    <a:lnTo>
                      <a:pt x="44646" y="1"/>
                    </a:lnTo>
                    <a:lnTo>
                      <a:pt x="43029" y="1891"/>
                    </a:lnTo>
                    <a:lnTo>
                      <a:pt x="41437" y="3707"/>
                    </a:lnTo>
                    <a:lnTo>
                      <a:pt x="39871" y="5423"/>
                    </a:lnTo>
                    <a:lnTo>
                      <a:pt x="38403" y="6990"/>
                    </a:lnTo>
                    <a:lnTo>
                      <a:pt x="37060" y="8383"/>
                    </a:lnTo>
                    <a:lnTo>
                      <a:pt x="36438" y="9004"/>
                    </a:lnTo>
                    <a:lnTo>
                      <a:pt x="35841" y="9576"/>
                    </a:lnTo>
                    <a:lnTo>
                      <a:pt x="35319" y="10049"/>
                    </a:lnTo>
                    <a:lnTo>
                      <a:pt x="34821" y="10472"/>
                    </a:lnTo>
                    <a:lnTo>
                      <a:pt x="34374" y="10820"/>
                    </a:lnTo>
                    <a:lnTo>
                      <a:pt x="34001" y="11094"/>
                    </a:lnTo>
                    <a:lnTo>
                      <a:pt x="33603" y="11342"/>
                    </a:lnTo>
                    <a:lnTo>
                      <a:pt x="33205" y="11541"/>
                    </a:lnTo>
                    <a:lnTo>
                      <a:pt x="32782" y="11740"/>
                    </a:lnTo>
                    <a:lnTo>
                      <a:pt x="32334" y="11939"/>
                    </a:lnTo>
                    <a:lnTo>
                      <a:pt x="31911" y="12113"/>
                    </a:lnTo>
                    <a:lnTo>
                      <a:pt x="31464" y="12263"/>
                    </a:lnTo>
                    <a:lnTo>
                      <a:pt x="30543" y="12536"/>
                    </a:lnTo>
                    <a:lnTo>
                      <a:pt x="29623" y="12760"/>
                    </a:lnTo>
                    <a:lnTo>
                      <a:pt x="28703" y="12934"/>
                    </a:lnTo>
                    <a:lnTo>
                      <a:pt x="27807" y="13059"/>
                    </a:lnTo>
                    <a:lnTo>
                      <a:pt x="26937" y="13158"/>
                    </a:lnTo>
                    <a:lnTo>
                      <a:pt x="26141" y="13233"/>
                    </a:lnTo>
                    <a:lnTo>
                      <a:pt x="25370" y="13258"/>
                    </a:lnTo>
                    <a:lnTo>
                      <a:pt x="24698" y="13282"/>
                    </a:lnTo>
                    <a:lnTo>
                      <a:pt x="23281" y="13282"/>
                    </a:lnTo>
                    <a:lnTo>
                      <a:pt x="22982" y="13258"/>
                    </a:lnTo>
                    <a:lnTo>
                      <a:pt x="22659" y="13282"/>
                    </a:lnTo>
                    <a:lnTo>
                      <a:pt x="21241" y="13282"/>
                    </a:lnTo>
                    <a:lnTo>
                      <a:pt x="20570" y="13258"/>
                    </a:lnTo>
                    <a:lnTo>
                      <a:pt x="19823" y="13233"/>
                    </a:lnTo>
                    <a:lnTo>
                      <a:pt x="19003" y="13158"/>
                    </a:lnTo>
                    <a:lnTo>
                      <a:pt x="18132" y="13059"/>
                    </a:lnTo>
                    <a:lnTo>
                      <a:pt x="17237" y="12934"/>
                    </a:lnTo>
                    <a:lnTo>
                      <a:pt x="16316" y="12760"/>
                    </a:lnTo>
                    <a:lnTo>
                      <a:pt x="15396" y="12536"/>
                    </a:lnTo>
                    <a:lnTo>
                      <a:pt x="14501" y="12263"/>
                    </a:lnTo>
                    <a:lnTo>
                      <a:pt x="14053" y="12113"/>
                    </a:lnTo>
                    <a:lnTo>
                      <a:pt x="13605" y="11939"/>
                    </a:lnTo>
                    <a:lnTo>
                      <a:pt x="13183" y="11740"/>
                    </a:lnTo>
                    <a:lnTo>
                      <a:pt x="12760" y="11541"/>
                    </a:lnTo>
                    <a:lnTo>
                      <a:pt x="12337" y="11342"/>
                    </a:lnTo>
                    <a:lnTo>
                      <a:pt x="11964" y="11094"/>
                    </a:lnTo>
                    <a:lnTo>
                      <a:pt x="11566" y="10820"/>
                    </a:lnTo>
                    <a:lnTo>
                      <a:pt x="11143" y="10472"/>
                    </a:lnTo>
                    <a:lnTo>
                      <a:pt x="10646" y="10049"/>
                    </a:lnTo>
                    <a:lnTo>
                      <a:pt x="10098" y="9576"/>
                    </a:lnTo>
                    <a:lnTo>
                      <a:pt x="9526" y="9004"/>
                    </a:lnTo>
                    <a:lnTo>
                      <a:pt x="8880" y="8383"/>
                    </a:lnTo>
                    <a:lnTo>
                      <a:pt x="7537" y="6990"/>
                    </a:lnTo>
                    <a:lnTo>
                      <a:pt x="6069" y="5423"/>
                    </a:lnTo>
                    <a:lnTo>
                      <a:pt x="4527" y="3707"/>
                    </a:lnTo>
                    <a:lnTo>
                      <a:pt x="2910" y="1891"/>
                    </a:lnTo>
                    <a:lnTo>
                      <a:pt x="12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097661" y="2136021"/>
                <a:ext cx="1062049" cy="738993"/>
              </a:xfrm>
              <a:custGeom>
                <a:avLst/>
                <a:gdLst/>
                <a:ahLst/>
                <a:cxnLst/>
                <a:rect l="l" t="t" r="r" b="b"/>
                <a:pathLst>
                  <a:path w="51512" h="35843" extrusionOk="0">
                    <a:moveTo>
                      <a:pt x="24450" y="1"/>
                    </a:moveTo>
                    <a:lnTo>
                      <a:pt x="23530" y="51"/>
                    </a:lnTo>
                    <a:lnTo>
                      <a:pt x="22410" y="125"/>
                    </a:lnTo>
                    <a:lnTo>
                      <a:pt x="21067" y="274"/>
                    </a:lnTo>
                    <a:lnTo>
                      <a:pt x="20346" y="399"/>
                    </a:lnTo>
                    <a:lnTo>
                      <a:pt x="19600" y="523"/>
                    </a:lnTo>
                    <a:lnTo>
                      <a:pt x="18804" y="672"/>
                    </a:lnTo>
                    <a:lnTo>
                      <a:pt x="17983" y="847"/>
                    </a:lnTo>
                    <a:lnTo>
                      <a:pt x="17162" y="1046"/>
                    </a:lnTo>
                    <a:lnTo>
                      <a:pt x="16292" y="1269"/>
                    </a:lnTo>
                    <a:lnTo>
                      <a:pt x="15421" y="1543"/>
                    </a:lnTo>
                    <a:lnTo>
                      <a:pt x="14526" y="1841"/>
                    </a:lnTo>
                    <a:lnTo>
                      <a:pt x="13606" y="2190"/>
                    </a:lnTo>
                    <a:lnTo>
                      <a:pt x="12710" y="2563"/>
                    </a:lnTo>
                    <a:lnTo>
                      <a:pt x="11790" y="2986"/>
                    </a:lnTo>
                    <a:lnTo>
                      <a:pt x="10895" y="3433"/>
                    </a:lnTo>
                    <a:lnTo>
                      <a:pt x="9974" y="3931"/>
                    </a:lnTo>
                    <a:lnTo>
                      <a:pt x="9079" y="4478"/>
                    </a:lnTo>
                    <a:lnTo>
                      <a:pt x="8208" y="5100"/>
                    </a:lnTo>
                    <a:lnTo>
                      <a:pt x="7338" y="5746"/>
                    </a:lnTo>
                    <a:lnTo>
                      <a:pt x="6492" y="6443"/>
                    </a:lnTo>
                    <a:lnTo>
                      <a:pt x="5671" y="7189"/>
                    </a:lnTo>
                    <a:lnTo>
                      <a:pt x="5273" y="7587"/>
                    </a:lnTo>
                    <a:lnTo>
                      <a:pt x="4875" y="8010"/>
                    </a:lnTo>
                    <a:lnTo>
                      <a:pt x="4478" y="8433"/>
                    </a:lnTo>
                    <a:lnTo>
                      <a:pt x="4104" y="8880"/>
                    </a:lnTo>
                    <a:lnTo>
                      <a:pt x="3731" y="9328"/>
                    </a:lnTo>
                    <a:lnTo>
                      <a:pt x="3383" y="9801"/>
                    </a:lnTo>
                    <a:lnTo>
                      <a:pt x="3010" y="10298"/>
                    </a:lnTo>
                    <a:lnTo>
                      <a:pt x="2687" y="10796"/>
                    </a:lnTo>
                    <a:lnTo>
                      <a:pt x="2339" y="11318"/>
                    </a:lnTo>
                    <a:lnTo>
                      <a:pt x="2040" y="11865"/>
                    </a:lnTo>
                    <a:lnTo>
                      <a:pt x="1717" y="12412"/>
                    </a:lnTo>
                    <a:lnTo>
                      <a:pt x="1418" y="12984"/>
                    </a:lnTo>
                    <a:lnTo>
                      <a:pt x="1070" y="13755"/>
                    </a:lnTo>
                    <a:lnTo>
                      <a:pt x="772" y="14502"/>
                    </a:lnTo>
                    <a:lnTo>
                      <a:pt x="523" y="15273"/>
                    </a:lnTo>
                    <a:lnTo>
                      <a:pt x="299" y="16019"/>
                    </a:lnTo>
                    <a:lnTo>
                      <a:pt x="150" y="16765"/>
                    </a:lnTo>
                    <a:lnTo>
                      <a:pt x="50" y="17536"/>
                    </a:lnTo>
                    <a:lnTo>
                      <a:pt x="1" y="18282"/>
                    </a:lnTo>
                    <a:lnTo>
                      <a:pt x="25" y="19028"/>
                    </a:lnTo>
                    <a:lnTo>
                      <a:pt x="75" y="19774"/>
                    </a:lnTo>
                    <a:lnTo>
                      <a:pt x="175" y="20496"/>
                    </a:lnTo>
                    <a:lnTo>
                      <a:pt x="324" y="21242"/>
                    </a:lnTo>
                    <a:lnTo>
                      <a:pt x="548" y="21963"/>
                    </a:lnTo>
                    <a:lnTo>
                      <a:pt x="796" y="22685"/>
                    </a:lnTo>
                    <a:lnTo>
                      <a:pt x="1120" y="23431"/>
                    </a:lnTo>
                    <a:lnTo>
                      <a:pt x="1468" y="24127"/>
                    </a:lnTo>
                    <a:lnTo>
                      <a:pt x="1891" y="24848"/>
                    </a:lnTo>
                    <a:lnTo>
                      <a:pt x="2289" y="25445"/>
                    </a:lnTo>
                    <a:lnTo>
                      <a:pt x="2687" y="26017"/>
                    </a:lnTo>
                    <a:lnTo>
                      <a:pt x="3134" y="26589"/>
                    </a:lnTo>
                    <a:lnTo>
                      <a:pt x="3607" y="27162"/>
                    </a:lnTo>
                    <a:lnTo>
                      <a:pt x="4129" y="27709"/>
                    </a:lnTo>
                    <a:lnTo>
                      <a:pt x="4652" y="28231"/>
                    </a:lnTo>
                    <a:lnTo>
                      <a:pt x="5199" y="28753"/>
                    </a:lnTo>
                    <a:lnTo>
                      <a:pt x="5796" y="29251"/>
                    </a:lnTo>
                    <a:lnTo>
                      <a:pt x="6393" y="29748"/>
                    </a:lnTo>
                    <a:lnTo>
                      <a:pt x="7039" y="30221"/>
                    </a:lnTo>
                    <a:lnTo>
                      <a:pt x="7686" y="30669"/>
                    </a:lnTo>
                    <a:lnTo>
                      <a:pt x="8358" y="31116"/>
                    </a:lnTo>
                    <a:lnTo>
                      <a:pt x="9054" y="31564"/>
                    </a:lnTo>
                    <a:lnTo>
                      <a:pt x="9750" y="31962"/>
                    </a:lnTo>
                    <a:lnTo>
                      <a:pt x="10472" y="32360"/>
                    </a:lnTo>
                    <a:lnTo>
                      <a:pt x="11218" y="32733"/>
                    </a:lnTo>
                    <a:lnTo>
                      <a:pt x="11989" y="33081"/>
                    </a:lnTo>
                    <a:lnTo>
                      <a:pt x="12760" y="33429"/>
                    </a:lnTo>
                    <a:lnTo>
                      <a:pt x="13556" y="33753"/>
                    </a:lnTo>
                    <a:lnTo>
                      <a:pt x="14352" y="34051"/>
                    </a:lnTo>
                    <a:lnTo>
                      <a:pt x="15148" y="34325"/>
                    </a:lnTo>
                    <a:lnTo>
                      <a:pt x="15969" y="34574"/>
                    </a:lnTo>
                    <a:lnTo>
                      <a:pt x="16814" y="34797"/>
                    </a:lnTo>
                    <a:lnTo>
                      <a:pt x="17635" y="35021"/>
                    </a:lnTo>
                    <a:lnTo>
                      <a:pt x="18481" y="35195"/>
                    </a:lnTo>
                    <a:lnTo>
                      <a:pt x="19326" y="35369"/>
                    </a:lnTo>
                    <a:lnTo>
                      <a:pt x="20197" y="35519"/>
                    </a:lnTo>
                    <a:lnTo>
                      <a:pt x="21042" y="35618"/>
                    </a:lnTo>
                    <a:lnTo>
                      <a:pt x="21888" y="35718"/>
                    </a:lnTo>
                    <a:lnTo>
                      <a:pt x="22759" y="35792"/>
                    </a:lnTo>
                    <a:lnTo>
                      <a:pt x="23629" y="35817"/>
                    </a:lnTo>
                    <a:lnTo>
                      <a:pt x="24475" y="35842"/>
                    </a:lnTo>
                    <a:lnTo>
                      <a:pt x="25097" y="35817"/>
                    </a:lnTo>
                    <a:lnTo>
                      <a:pt x="25694" y="35817"/>
                    </a:lnTo>
                    <a:lnTo>
                      <a:pt x="25768" y="35792"/>
                    </a:lnTo>
                    <a:lnTo>
                      <a:pt x="25843" y="35817"/>
                    </a:lnTo>
                    <a:lnTo>
                      <a:pt x="26440" y="35817"/>
                    </a:lnTo>
                    <a:lnTo>
                      <a:pt x="27037" y="35842"/>
                    </a:lnTo>
                    <a:lnTo>
                      <a:pt x="27907" y="35817"/>
                    </a:lnTo>
                    <a:lnTo>
                      <a:pt x="28753" y="35792"/>
                    </a:lnTo>
                    <a:lnTo>
                      <a:pt x="29623" y="35718"/>
                    </a:lnTo>
                    <a:lnTo>
                      <a:pt x="30469" y="35618"/>
                    </a:lnTo>
                    <a:lnTo>
                      <a:pt x="31340" y="35519"/>
                    </a:lnTo>
                    <a:lnTo>
                      <a:pt x="32185" y="35369"/>
                    </a:lnTo>
                    <a:lnTo>
                      <a:pt x="33031" y="35195"/>
                    </a:lnTo>
                    <a:lnTo>
                      <a:pt x="33877" y="35021"/>
                    </a:lnTo>
                    <a:lnTo>
                      <a:pt x="34722" y="34797"/>
                    </a:lnTo>
                    <a:lnTo>
                      <a:pt x="35543" y="34574"/>
                    </a:lnTo>
                    <a:lnTo>
                      <a:pt x="36364" y="34325"/>
                    </a:lnTo>
                    <a:lnTo>
                      <a:pt x="37185" y="34051"/>
                    </a:lnTo>
                    <a:lnTo>
                      <a:pt x="37981" y="33753"/>
                    </a:lnTo>
                    <a:lnTo>
                      <a:pt x="38752" y="33429"/>
                    </a:lnTo>
                    <a:lnTo>
                      <a:pt x="39523" y="33081"/>
                    </a:lnTo>
                    <a:lnTo>
                      <a:pt x="40294" y="32733"/>
                    </a:lnTo>
                    <a:lnTo>
                      <a:pt x="41040" y="32360"/>
                    </a:lnTo>
                    <a:lnTo>
                      <a:pt x="41761" y="31962"/>
                    </a:lnTo>
                    <a:lnTo>
                      <a:pt x="42482" y="31564"/>
                    </a:lnTo>
                    <a:lnTo>
                      <a:pt x="43179" y="31116"/>
                    </a:lnTo>
                    <a:lnTo>
                      <a:pt x="43850" y="30693"/>
                    </a:lnTo>
                    <a:lnTo>
                      <a:pt x="44497" y="30221"/>
                    </a:lnTo>
                    <a:lnTo>
                      <a:pt x="45119" y="29748"/>
                    </a:lnTo>
                    <a:lnTo>
                      <a:pt x="45716" y="29251"/>
                    </a:lnTo>
                    <a:lnTo>
                      <a:pt x="46313" y="28753"/>
                    </a:lnTo>
                    <a:lnTo>
                      <a:pt x="46860" y="28231"/>
                    </a:lnTo>
                    <a:lnTo>
                      <a:pt x="47407" y="27709"/>
                    </a:lnTo>
                    <a:lnTo>
                      <a:pt x="47905" y="27162"/>
                    </a:lnTo>
                    <a:lnTo>
                      <a:pt x="48377" y="26589"/>
                    </a:lnTo>
                    <a:lnTo>
                      <a:pt x="48825" y="26017"/>
                    </a:lnTo>
                    <a:lnTo>
                      <a:pt x="49248" y="25445"/>
                    </a:lnTo>
                    <a:lnTo>
                      <a:pt x="49621" y="24848"/>
                    </a:lnTo>
                    <a:lnTo>
                      <a:pt x="50044" y="24152"/>
                    </a:lnTo>
                    <a:lnTo>
                      <a:pt x="50417" y="23431"/>
                    </a:lnTo>
                    <a:lnTo>
                      <a:pt x="50715" y="22709"/>
                    </a:lnTo>
                    <a:lnTo>
                      <a:pt x="50989" y="21963"/>
                    </a:lnTo>
                    <a:lnTo>
                      <a:pt x="51188" y="21242"/>
                    </a:lnTo>
                    <a:lnTo>
                      <a:pt x="51337" y="20496"/>
                    </a:lnTo>
                    <a:lnTo>
                      <a:pt x="51461" y="19774"/>
                    </a:lnTo>
                    <a:lnTo>
                      <a:pt x="51511" y="19028"/>
                    </a:lnTo>
                    <a:lnTo>
                      <a:pt x="51511" y="18282"/>
                    </a:lnTo>
                    <a:lnTo>
                      <a:pt x="51461" y="17536"/>
                    </a:lnTo>
                    <a:lnTo>
                      <a:pt x="51362" y="16765"/>
                    </a:lnTo>
                    <a:lnTo>
                      <a:pt x="51213" y="16019"/>
                    </a:lnTo>
                    <a:lnTo>
                      <a:pt x="51014" y="15273"/>
                    </a:lnTo>
                    <a:lnTo>
                      <a:pt x="50765" y="14502"/>
                    </a:lnTo>
                    <a:lnTo>
                      <a:pt x="50442" y="13755"/>
                    </a:lnTo>
                    <a:lnTo>
                      <a:pt x="50093" y="12984"/>
                    </a:lnTo>
                    <a:lnTo>
                      <a:pt x="49795" y="12412"/>
                    </a:lnTo>
                    <a:lnTo>
                      <a:pt x="49496" y="11865"/>
                    </a:lnTo>
                    <a:lnTo>
                      <a:pt x="49173" y="11318"/>
                    </a:lnTo>
                    <a:lnTo>
                      <a:pt x="48850" y="10796"/>
                    </a:lnTo>
                    <a:lnTo>
                      <a:pt x="48502" y="10298"/>
                    </a:lnTo>
                    <a:lnTo>
                      <a:pt x="48153" y="9801"/>
                    </a:lnTo>
                    <a:lnTo>
                      <a:pt x="47780" y="9328"/>
                    </a:lnTo>
                    <a:lnTo>
                      <a:pt x="47407" y="8880"/>
                    </a:lnTo>
                    <a:lnTo>
                      <a:pt x="47034" y="8433"/>
                    </a:lnTo>
                    <a:lnTo>
                      <a:pt x="46661" y="8010"/>
                    </a:lnTo>
                    <a:lnTo>
                      <a:pt x="46263" y="7587"/>
                    </a:lnTo>
                    <a:lnTo>
                      <a:pt x="45865" y="7189"/>
                    </a:lnTo>
                    <a:lnTo>
                      <a:pt x="45044" y="6443"/>
                    </a:lnTo>
                    <a:lnTo>
                      <a:pt x="44174" y="5746"/>
                    </a:lnTo>
                    <a:lnTo>
                      <a:pt x="43328" y="5100"/>
                    </a:lnTo>
                    <a:lnTo>
                      <a:pt x="42433" y="4478"/>
                    </a:lnTo>
                    <a:lnTo>
                      <a:pt x="41537" y="3931"/>
                    </a:lnTo>
                    <a:lnTo>
                      <a:pt x="40642" y="3433"/>
                    </a:lnTo>
                    <a:lnTo>
                      <a:pt x="39722" y="2986"/>
                    </a:lnTo>
                    <a:lnTo>
                      <a:pt x="38826" y="2563"/>
                    </a:lnTo>
                    <a:lnTo>
                      <a:pt x="37906" y="2190"/>
                    </a:lnTo>
                    <a:lnTo>
                      <a:pt x="37011" y="1841"/>
                    </a:lnTo>
                    <a:lnTo>
                      <a:pt x="36115" y="1543"/>
                    </a:lnTo>
                    <a:lnTo>
                      <a:pt x="35220" y="1269"/>
                    </a:lnTo>
                    <a:lnTo>
                      <a:pt x="34374" y="1046"/>
                    </a:lnTo>
                    <a:lnTo>
                      <a:pt x="33528" y="847"/>
                    </a:lnTo>
                    <a:lnTo>
                      <a:pt x="32708" y="672"/>
                    </a:lnTo>
                    <a:lnTo>
                      <a:pt x="31912" y="523"/>
                    </a:lnTo>
                    <a:lnTo>
                      <a:pt x="31166" y="399"/>
                    </a:lnTo>
                    <a:lnTo>
                      <a:pt x="30444" y="274"/>
                    </a:lnTo>
                    <a:lnTo>
                      <a:pt x="29126" y="125"/>
                    </a:lnTo>
                    <a:lnTo>
                      <a:pt x="27982" y="51"/>
                    </a:lnTo>
                    <a:lnTo>
                      <a:pt x="270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636107" y="2307826"/>
                <a:ext cx="421030" cy="461028"/>
              </a:xfrm>
              <a:custGeom>
                <a:avLst/>
                <a:gdLst/>
                <a:ahLst/>
                <a:cxnLst/>
                <a:rect l="l" t="t" r="r" b="b"/>
                <a:pathLst>
                  <a:path w="20421" h="22361" extrusionOk="0">
                    <a:moveTo>
                      <a:pt x="14874" y="0"/>
                    </a:moveTo>
                    <a:lnTo>
                      <a:pt x="14899" y="274"/>
                    </a:lnTo>
                    <a:lnTo>
                      <a:pt x="14899" y="572"/>
                    </a:lnTo>
                    <a:lnTo>
                      <a:pt x="14874" y="871"/>
                    </a:lnTo>
                    <a:lnTo>
                      <a:pt x="14799" y="1144"/>
                    </a:lnTo>
                    <a:lnTo>
                      <a:pt x="14725" y="1443"/>
                    </a:lnTo>
                    <a:lnTo>
                      <a:pt x="14625" y="1716"/>
                    </a:lnTo>
                    <a:lnTo>
                      <a:pt x="14526" y="1965"/>
                    </a:lnTo>
                    <a:lnTo>
                      <a:pt x="14377" y="2214"/>
                    </a:lnTo>
                    <a:lnTo>
                      <a:pt x="14153" y="2537"/>
                    </a:lnTo>
                    <a:lnTo>
                      <a:pt x="14775" y="2736"/>
                    </a:lnTo>
                    <a:lnTo>
                      <a:pt x="15347" y="2960"/>
                    </a:lnTo>
                    <a:lnTo>
                      <a:pt x="15919" y="3258"/>
                    </a:lnTo>
                    <a:lnTo>
                      <a:pt x="16441" y="3582"/>
                    </a:lnTo>
                    <a:lnTo>
                      <a:pt x="16938" y="3930"/>
                    </a:lnTo>
                    <a:lnTo>
                      <a:pt x="17411" y="4328"/>
                    </a:lnTo>
                    <a:lnTo>
                      <a:pt x="17834" y="4751"/>
                    </a:lnTo>
                    <a:lnTo>
                      <a:pt x="18207" y="5223"/>
                    </a:lnTo>
                    <a:lnTo>
                      <a:pt x="18257" y="5348"/>
                    </a:lnTo>
                    <a:lnTo>
                      <a:pt x="18257" y="5472"/>
                    </a:lnTo>
                    <a:lnTo>
                      <a:pt x="18232" y="5596"/>
                    </a:lnTo>
                    <a:lnTo>
                      <a:pt x="18132" y="5721"/>
                    </a:lnTo>
                    <a:lnTo>
                      <a:pt x="18033" y="5771"/>
                    </a:lnTo>
                    <a:lnTo>
                      <a:pt x="17834" y="5771"/>
                    </a:lnTo>
                    <a:lnTo>
                      <a:pt x="17759" y="5746"/>
                    </a:lnTo>
                    <a:lnTo>
                      <a:pt x="17685" y="5696"/>
                    </a:lnTo>
                    <a:lnTo>
                      <a:pt x="17635" y="5621"/>
                    </a:lnTo>
                    <a:lnTo>
                      <a:pt x="17262" y="5198"/>
                    </a:lnTo>
                    <a:lnTo>
                      <a:pt x="16864" y="4776"/>
                    </a:lnTo>
                    <a:lnTo>
                      <a:pt x="16416" y="4403"/>
                    </a:lnTo>
                    <a:lnTo>
                      <a:pt x="15919" y="4079"/>
                    </a:lnTo>
                    <a:lnTo>
                      <a:pt x="15396" y="3781"/>
                    </a:lnTo>
                    <a:lnTo>
                      <a:pt x="14849" y="3507"/>
                    </a:lnTo>
                    <a:lnTo>
                      <a:pt x="14252" y="3308"/>
                    </a:lnTo>
                    <a:lnTo>
                      <a:pt x="13655" y="3134"/>
                    </a:lnTo>
                    <a:lnTo>
                      <a:pt x="13158" y="3607"/>
                    </a:lnTo>
                    <a:lnTo>
                      <a:pt x="12660" y="4079"/>
                    </a:lnTo>
                    <a:lnTo>
                      <a:pt x="12461" y="4253"/>
                    </a:lnTo>
                    <a:lnTo>
                      <a:pt x="11989" y="4676"/>
                    </a:lnTo>
                    <a:lnTo>
                      <a:pt x="11566" y="5149"/>
                    </a:lnTo>
                    <a:lnTo>
                      <a:pt x="11367" y="5373"/>
                    </a:lnTo>
                    <a:lnTo>
                      <a:pt x="11168" y="5646"/>
                    </a:lnTo>
                    <a:lnTo>
                      <a:pt x="11019" y="5895"/>
                    </a:lnTo>
                    <a:lnTo>
                      <a:pt x="10895" y="6169"/>
                    </a:lnTo>
                    <a:lnTo>
                      <a:pt x="10820" y="6367"/>
                    </a:lnTo>
                    <a:lnTo>
                      <a:pt x="10770" y="6591"/>
                    </a:lnTo>
                    <a:lnTo>
                      <a:pt x="10696" y="7014"/>
                    </a:lnTo>
                    <a:lnTo>
                      <a:pt x="10646" y="7462"/>
                    </a:lnTo>
                    <a:lnTo>
                      <a:pt x="10621" y="7934"/>
                    </a:lnTo>
                    <a:lnTo>
                      <a:pt x="10621" y="8009"/>
                    </a:lnTo>
                    <a:lnTo>
                      <a:pt x="11143" y="8059"/>
                    </a:lnTo>
                    <a:lnTo>
                      <a:pt x="11666" y="8158"/>
                    </a:lnTo>
                    <a:lnTo>
                      <a:pt x="12188" y="8332"/>
                    </a:lnTo>
                    <a:lnTo>
                      <a:pt x="12660" y="8531"/>
                    </a:lnTo>
                    <a:lnTo>
                      <a:pt x="13108" y="8805"/>
                    </a:lnTo>
                    <a:lnTo>
                      <a:pt x="13506" y="9103"/>
                    </a:lnTo>
                    <a:lnTo>
                      <a:pt x="13705" y="9278"/>
                    </a:lnTo>
                    <a:lnTo>
                      <a:pt x="13879" y="9477"/>
                    </a:lnTo>
                    <a:lnTo>
                      <a:pt x="14053" y="9651"/>
                    </a:lnTo>
                    <a:lnTo>
                      <a:pt x="14203" y="9874"/>
                    </a:lnTo>
                    <a:lnTo>
                      <a:pt x="14277" y="9999"/>
                    </a:lnTo>
                    <a:lnTo>
                      <a:pt x="14277" y="10123"/>
                    </a:lnTo>
                    <a:lnTo>
                      <a:pt x="14227" y="10272"/>
                    </a:lnTo>
                    <a:lnTo>
                      <a:pt x="14128" y="10372"/>
                    </a:lnTo>
                    <a:lnTo>
                      <a:pt x="14028" y="10422"/>
                    </a:lnTo>
                    <a:lnTo>
                      <a:pt x="13854" y="10422"/>
                    </a:lnTo>
                    <a:lnTo>
                      <a:pt x="13755" y="10397"/>
                    </a:lnTo>
                    <a:lnTo>
                      <a:pt x="13705" y="10347"/>
                    </a:lnTo>
                    <a:lnTo>
                      <a:pt x="13630" y="10272"/>
                    </a:lnTo>
                    <a:lnTo>
                      <a:pt x="13357" y="9949"/>
                    </a:lnTo>
                    <a:lnTo>
                      <a:pt x="13034" y="9651"/>
                    </a:lnTo>
                    <a:lnTo>
                      <a:pt x="12685" y="9377"/>
                    </a:lnTo>
                    <a:lnTo>
                      <a:pt x="12312" y="9153"/>
                    </a:lnTo>
                    <a:lnTo>
                      <a:pt x="11914" y="8979"/>
                    </a:lnTo>
                    <a:lnTo>
                      <a:pt x="11467" y="8855"/>
                    </a:lnTo>
                    <a:lnTo>
                      <a:pt x="11044" y="8755"/>
                    </a:lnTo>
                    <a:lnTo>
                      <a:pt x="10571" y="8705"/>
                    </a:lnTo>
                    <a:lnTo>
                      <a:pt x="10546" y="9054"/>
                    </a:lnTo>
                    <a:lnTo>
                      <a:pt x="10472" y="9427"/>
                    </a:lnTo>
                    <a:lnTo>
                      <a:pt x="10397" y="9750"/>
                    </a:lnTo>
                    <a:lnTo>
                      <a:pt x="10273" y="10049"/>
                    </a:lnTo>
                    <a:lnTo>
                      <a:pt x="10123" y="10347"/>
                    </a:lnTo>
                    <a:lnTo>
                      <a:pt x="9949" y="10646"/>
                    </a:lnTo>
                    <a:lnTo>
                      <a:pt x="9750" y="10919"/>
                    </a:lnTo>
                    <a:lnTo>
                      <a:pt x="9527" y="11193"/>
                    </a:lnTo>
                    <a:lnTo>
                      <a:pt x="9278" y="11466"/>
                    </a:lnTo>
                    <a:lnTo>
                      <a:pt x="9029" y="11715"/>
                    </a:lnTo>
                    <a:lnTo>
                      <a:pt x="9228" y="12063"/>
                    </a:lnTo>
                    <a:lnTo>
                      <a:pt x="9452" y="12411"/>
                    </a:lnTo>
                    <a:lnTo>
                      <a:pt x="9726" y="12735"/>
                    </a:lnTo>
                    <a:lnTo>
                      <a:pt x="10024" y="13033"/>
                    </a:lnTo>
                    <a:lnTo>
                      <a:pt x="10347" y="13332"/>
                    </a:lnTo>
                    <a:lnTo>
                      <a:pt x="10696" y="13580"/>
                    </a:lnTo>
                    <a:lnTo>
                      <a:pt x="11069" y="13829"/>
                    </a:lnTo>
                    <a:lnTo>
                      <a:pt x="11467" y="14028"/>
                    </a:lnTo>
                    <a:lnTo>
                      <a:pt x="11591" y="14128"/>
                    </a:lnTo>
                    <a:lnTo>
                      <a:pt x="11666" y="14252"/>
                    </a:lnTo>
                    <a:lnTo>
                      <a:pt x="11666" y="14376"/>
                    </a:lnTo>
                    <a:lnTo>
                      <a:pt x="11641" y="14526"/>
                    </a:lnTo>
                    <a:lnTo>
                      <a:pt x="11591" y="14600"/>
                    </a:lnTo>
                    <a:lnTo>
                      <a:pt x="11516" y="14675"/>
                    </a:lnTo>
                    <a:lnTo>
                      <a:pt x="11417" y="14700"/>
                    </a:lnTo>
                    <a:lnTo>
                      <a:pt x="11317" y="14725"/>
                    </a:lnTo>
                    <a:lnTo>
                      <a:pt x="11243" y="14700"/>
                    </a:lnTo>
                    <a:lnTo>
                      <a:pt x="11168" y="14675"/>
                    </a:lnTo>
                    <a:lnTo>
                      <a:pt x="10745" y="14451"/>
                    </a:lnTo>
                    <a:lnTo>
                      <a:pt x="10322" y="14202"/>
                    </a:lnTo>
                    <a:lnTo>
                      <a:pt x="9949" y="13904"/>
                    </a:lnTo>
                    <a:lnTo>
                      <a:pt x="9576" y="13605"/>
                    </a:lnTo>
                    <a:lnTo>
                      <a:pt x="9253" y="13257"/>
                    </a:lnTo>
                    <a:lnTo>
                      <a:pt x="8954" y="12909"/>
                    </a:lnTo>
                    <a:lnTo>
                      <a:pt x="8681" y="12536"/>
                    </a:lnTo>
                    <a:lnTo>
                      <a:pt x="8457" y="12138"/>
                    </a:lnTo>
                    <a:lnTo>
                      <a:pt x="8159" y="12337"/>
                    </a:lnTo>
                    <a:lnTo>
                      <a:pt x="7835" y="12511"/>
                    </a:lnTo>
                    <a:lnTo>
                      <a:pt x="7537" y="12660"/>
                    </a:lnTo>
                    <a:lnTo>
                      <a:pt x="7213" y="12785"/>
                    </a:lnTo>
                    <a:lnTo>
                      <a:pt x="6865" y="12909"/>
                    </a:lnTo>
                    <a:lnTo>
                      <a:pt x="6517" y="13008"/>
                    </a:lnTo>
                    <a:lnTo>
                      <a:pt x="6169" y="13083"/>
                    </a:lnTo>
                    <a:lnTo>
                      <a:pt x="5821" y="13133"/>
                    </a:lnTo>
                    <a:lnTo>
                      <a:pt x="5721" y="13307"/>
                    </a:lnTo>
                    <a:lnTo>
                      <a:pt x="5597" y="13481"/>
                    </a:lnTo>
                    <a:lnTo>
                      <a:pt x="5447" y="13655"/>
                    </a:lnTo>
                    <a:lnTo>
                      <a:pt x="5298" y="13804"/>
                    </a:lnTo>
                    <a:lnTo>
                      <a:pt x="5124" y="13954"/>
                    </a:lnTo>
                    <a:lnTo>
                      <a:pt x="4950" y="14103"/>
                    </a:lnTo>
                    <a:lnTo>
                      <a:pt x="4751" y="14227"/>
                    </a:lnTo>
                    <a:lnTo>
                      <a:pt x="4527" y="14327"/>
                    </a:lnTo>
                    <a:lnTo>
                      <a:pt x="4104" y="14501"/>
                    </a:lnTo>
                    <a:lnTo>
                      <a:pt x="3632" y="14625"/>
                    </a:lnTo>
                    <a:lnTo>
                      <a:pt x="3134" y="14700"/>
                    </a:lnTo>
                    <a:lnTo>
                      <a:pt x="2612" y="14725"/>
                    </a:lnTo>
                    <a:lnTo>
                      <a:pt x="2139" y="14725"/>
                    </a:lnTo>
                    <a:lnTo>
                      <a:pt x="1791" y="14700"/>
                    </a:lnTo>
                    <a:lnTo>
                      <a:pt x="1443" y="14650"/>
                    </a:lnTo>
                    <a:lnTo>
                      <a:pt x="1145" y="14575"/>
                    </a:lnTo>
                    <a:lnTo>
                      <a:pt x="821" y="14501"/>
                    </a:lnTo>
                    <a:lnTo>
                      <a:pt x="548" y="14401"/>
                    </a:lnTo>
                    <a:lnTo>
                      <a:pt x="274" y="14277"/>
                    </a:lnTo>
                    <a:lnTo>
                      <a:pt x="0" y="14153"/>
                    </a:lnTo>
                    <a:lnTo>
                      <a:pt x="0" y="14501"/>
                    </a:lnTo>
                    <a:lnTo>
                      <a:pt x="0" y="14849"/>
                    </a:lnTo>
                    <a:lnTo>
                      <a:pt x="25" y="15222"/>
                    </a:lnTo>
                    <a:lnTo>
                      <a:pt x="75" y="15570"/>
                    </a:lnTo>
                    <a:lnTo>
                      <a:pt x="150" y="15918"/>
                    </a:lnTo>
                    <a:lnTo>
                      <a:pt x="175" y="15943"/>
                    </a:lnTo>
                    <a:lnTo>
                      <a:pt x="349" y="16192"/>
                    </a:lnTo>
                    <a:lnTo>
                      <a:pt x="523" y="16441"/>
                    </a:lnTo>
                    <a:lnTo>
                      <a:pt x="722" y="16640"/>
                    </a:lnTo>
                    <a:lnTo>
                      <a:pt x="946" y="16864"/>
                    </a:lnTo>
                    <a:lnTo>
                      <a:pt x="1169" y="17038"/>
                    </a:lnTo>
                    <a:lnTo>
                      <a:pt x="1393" y="17212"/>
                    </a:lnTo>
                    <a:lnTo>
                      <a:pt x="1642" y="17386"/>
                    </a:lnTo>
                    <a:lnTo>
                      <a:pt x="1891" y="17510"/>
                    </a:lnTo>
                    <a:lnTo>
                      <a:pt x="2139" y="17635"/>
                    </a:lnTo>
                    <a:lnTo>
                      <a:pt x="2388" y="17734"/>
                    </a:lnTo>
                    <a:lnTo>
                      <a:pt x="2662" y="17834"/>
                    </a:lnTo>
                    <a:lnTo>
                      <a:pt x="2910" y="17883"/>
                    </a:lnTo>
                    <a:lnTo>
                      <a:pt x="3184" y="17933"/>
                    </a:lnTo>
                    <a:lnTo>
                      <a:pt x="3458" y="17958"/>
                    </a:lnTo>
                    <a:lnTo>
                      <a:pt x="4129" y="17958"/>
                    </a:lnTo>
                    <a:lnTo>
                      <a:pt x="4229" y="18033"/>
                    </a:lnTo>
                    <a:lnTo>
                      <a:pt x="4328" y="18132"/>
                    </a:lnTo>
                    <a:lnTo>
                      <a:pt x="4378" y="18256"/>
                    </a:lnTo>
                    <a:lnTo>
                      <a:pt x="4353" y="18406"/>
                    </a:lnTo>
                    <a:lnTo>
                      <a:pt x="4303" y="18530"/>
                    </a:lnTo>
                    <a:lnTo>
                      <a:pt x="4204" y="18605"/>
                    </a:lnTo>
                    <a:lnTo>
                      <a:pt x="4055" y="18654"/>
                    </a:lnTo>
                    <a:lnTo>
                      <a:pt x="3607" y="18679"/>
                    </a:lnTo>
                    <a:lnTo>
                      <a:pt x="3209" y="18654"/>
                    </a:lnTo>
                    <a:lnTo>
                      <a:pt x="2836" y="18605"/>
                    </a:lnTo>
                    <a:lnTo>
                      <a:pt x="2463" y="18530"/>
                    </a:lnTo>
                    <a:lnTo>
                      <a:pt x="2115" y="18406"/>
                    </a:lnTo>
                    <a:lnTo>
                      <a:pt x="1741" y="18256"/>
                    </a:lnTo>
                    <a:lnTo>
                      <a:pt x="1393" y="18082"/>
                    </a:lnTo>
                    <a:lnTo>
                      <a:pt x="1070" y="17859"/>
                    </a:lnTo>
                    <a:lnTo>
                      <a:pt x="747" y="17610"/>
                    </a:lnTo>
                    <a:lnTo>
                      <a:pt x="995" y="18107"/>
                    </a:lnTo>
                    <a:lnTo>
                      <a:pt x="1294" y="18555"/>
                    </a:lnTo>
                    <a:lnTo>
                      <a:pt x="1617" y="19003"/>
                    </a:lnTo>
                    <a:lnTo>
                      <a:pt x="1965" y="19425"/>
                    </a:lnTo>
                    <a:lnTo>
                      <a:pt x="2363" y="19823"/>
                    </a:lnTo>
                    <a:lnTo>
                      <a:pt x="2786" y="20197"/>
                    </a:lnTo>
                    <a:lnTo>
                      <a:pt x="3234" y="20570"/>
                    </a:lnTo>
                    <a:lnTo>
                      <a:pt x="3706" y="20893"/>
                    </a:lnTo>
                    <a:lnTo>
                      <a:pt x="4179" y="21191"/>
                    </a:lnTo>
                    <a:lnTo>
                      <a:pt x="4701" y="21465"/>
                    </a:lnTo>
                    <a:lnTo>
                      <a:pt x="5248" y="21689"/>
                    </a:lnTo>
                    <a:lnTo>
                      <a:pt x="5796" y="21888"/>
                    </a:lnTo>
                    <a:lnTo>
                      <a:pt x="6368" y="22062"/>
                    </a:lnTo>
                    <a:lnTo>
                      <a:pt x="6940" y="22211"/>
                    </a:lnTo>
                    <a:lnTo>
                      <a:pt x="7562" y="22286"/>
                    </a:lnTo>
                    <a:lnTo>
                      <a:pt x="8159" y="22360"/>
                    </a:lnTo>
                    <a:lnTo>
                      <a:pt x="8208" y="22360"/>
                    </a:lnTo>
                    <a:lnTo>
                      <a:pt x="8034" y="22211"/>
                    </a:lnTo>
                    <a:lnTo>
                      <a:pt x="7885" y="22087"/>
                    </a:lnTo>
                    <a:lnTo>
                      <a:pt x="7711" y="21838"/>
                    </a:lnTo>
                    <a:lnTo>
                      <a:pt x="7562" y="21589"/>
                    </a:lnTo>
                    <a:lnTo>
                      <a:pt x="7462" y="21341"/>
                    </a:lnTo>
                    <a:lnTo>
                      <a:pt x="7388" y="21067"/>
                    </a:lnTo>
                    <a:lnTo>
                      <a:pt x="7338" y="20793"/>
                    </a:lnTo>
                    <a:lnTo>
                      <a:pt x="7338" y="20520"/>
                    </a:lnTo>
                    <a:lnTo>
                      <a:pt x="7363" y="20246"/>
                    </a:lnTo>
                    <a:lnTo>
                      <a:pt x="7437" y="19973"/>
                    </a:lnTo>
                    <a:lnTo>
                      <a:pt x="7512" y="19848"/>
                    </a:lnTo>
                    <a:lnTo>
                      <a:pt x="7611" y="19749"/>
                    </a:lnTo>
                    <a:lnTo>
                      <a:pt x="7736" y="19724"/>
                    </a:lnTo>
                    <a:lnTo>
                      <a:pt x="7810" y="19724"/>
                    </a:lnTo>
                    <a:lnTo>
                      <a:pt x="7885" y="19749"/>
                    </a:lnTo>
                    <a:lnTo>
                      <a:pt x="8009" y="19799"/>
                    </a:lnTo>
                    <a:lnTo>
                      <a:pt x="8084" y="19923"/>
                    </a:lnTo>
                    <a:lnTo>
                      <a:pt x="8134" y="20047"/>
                    </a:lnTo>
                    <a:lnTo>
                      <a:pt x="8109" y="20172"/>
                    </a:lnTo>
                    <a:lnTo>
                      <a:pt x="8059" y="20371"/>
                    </a:lnTo>
                    <a:lnTo>
                      <a:pt x="8059" y="20545"/>
                    </a:lnTo>
                    <a:lnTo>
                      <a:pt x="8059" y="20744"/>
                    </a:lnTo>
                    <a:lnTo>
                      <a:pt x="8084" y="20918"/>
                    </a:lnTo>
                    <a:lnTo>
                      <a:pt x="8134" y="21117"/>
                    </a:lnTo>
                    <a:lnTo>
                      <a:pt x="8208" y="21291"/>
                    </a:lnTo>
                    <a:lnTo>
                      <a:pt x="8308" y="21440"/>
                    </a:lnTo>
                    <a:lnTo>
                      <a:pt x="8432" y="21614"/>
                    </a:lnTo>
                    <a:lnTo>
                      <a:pt x="8606" y="21788"/>
                    </a:lnTo>
                    <a:lnTo>
                      <a:pt x="8780" y="21913"/>
                    </a:lnTo>
                    <a:lnTo>
                      <a:pt x="8954" y="22012"/>
                    </a:lnTo>
                    <a:lnTo>
                      <a:pt x="9153" y="22112"/>
                    </a:lnTo>
                    <a:lnTo>
                      <a:pt x="9352" y="22161"/>
                    </a:lnTo>
                    <a:lnTo>
                      <a:pt x="9551" y="22211"/>
                    </a:lnTo>
                    <a:lnTo>
                      <a:pt x="9900" y="22261"/>
                    </a:lnTo>
                    <a:lnTo>
                      <a:pt x="10621" y="22137"/>
                    </a:lnTo>
                    <a:lnTo>
                      <a:pt x="11292" y="21962"/>
                    </a:lnTo>
                    <a:lnTo>
                      <a:pt x="11989" y="21739"/>
                    </a:lnTo>
                    <a:lnTo>
                      <a:pt x="12636" y="21490"/>
                    </a:lnTo>
                    <a:lnTo>
                      <a:pt x="13282" y="21191"/>
                    </a:lnTo>
                    <a:lnTo>
                      <a:pt x="13879" y="20843"/>
                    </a:lnTo>
                    <a:lnTo>
                      <a:pt x="14476" y="20445"/>
                    </a:lnTo>
                    <a:lnTo>
                      <a:pt x="15023" y="20022"/>
                    </a:lnTo>
                    <a:lnTo>
                      <a:pt x="14650" y="19948"/>
                    </a:lnTo>
                    <a:lnTo>
                      <a:pt x="14277" y="19873"/>
                    </a:lnTo>
                    <a:lnTo>
                      <a:pt x="13904" y="19749"/>
                    </a:lnTo>
                    <a:lnTo>
                      <a:pt x="13556" y="19624"/>
                    </a:lnTo>
                    <a:lnTo>
                      <a:pt x="13232" y="19450"/>
                    </a:lnTo>
                    <a:lnTo>
                      <a:pt x="12909" y="19251"/>
                    </a:lnTo>
                    <a:lnTo>
                      <a:pt x="12611" y="19052"/>
                    </a:lnTo>
                    <a:lnTo>
                      <a:pt x="12337" y="18804"/>
                    </a:lnTo>
                    <a:lnTo>
                      <a:pt x="12262" y="18704"/>
                    </a:lnTo>
                    <a:lnTo>
                      <a:pt x="12238" y="18555"/>
                    </a:lnTo>
                    <a:lnTo>
                      <a:pt x="12262" y="18431"/>
                    </a:lnTo>
                    <a:lnTo>
                      <a:pt x="12337" y="18306"/>
                    </a:lnTo>
                    <a:lnTo>
                      <a:pt x="12437" y="18232"/>
                    </a:lnTo>
                    <a:lnTo>
                      <a:pt x="12586" y="18207"/>
                    </a:lnTo>
                    <a:lnTo>
                      <a:pt x="12710" y="18232"/>
                    </a:lnTo>
                    <a:lnTo>
                      <a:pt x="12835" y="18281"/>
                    </a:lnTo>
                    <a:lnTo>
                      <a:pt x="13133" y="18555"/>
                    </a:lnTo>
                    <a:lnTo>
                      <a:pt x="13481" y="18779"/>
                    </a:lnTo>
                    <a:lnTo>
                      <a:pt x="13854" y="18953"/>
                    </a:lnTo>
                    <a:lnTo>
                      <a:pt x="14252" y="19127"/>
                    </a:lnTo>
                    <a:lnTo>
                      <a:pt x="14650" y="19227"/>
                    </a:lnTo>
                    <a:lnTo>
                      <a:pt x="15073" y="19326"/>
                    </a:lnTo>
                    <a:lnTo>
                      <a:pt x="15521" y="19351"/>
                    </a:lnTo>
                    <a:lnTo>
                      <a:pt x="16068" y="19351"/>
                    </a:lnTo>
                    <a:lnTo>
                      <a:pt x="16416" y="19227"/>
                    </a:lnTo>
                    <a:lnTo>
                      <a:pt x="16789" y="19077"/>
                    </a:lnTo>
                    <a:lnTo>
                      <a:pt x="17137" y="18903"/>
                    </a:lnTo>
                    <a:lnTo>
                      <a:pt x="17461" y="18704"/>
                    </a:lnTo>
                    <a:lnTo>
                      <a:pt x="17784" y="18505"/>
                    </a:lnTo>
                    <a:lnTo>
                      <a:pt x="18083" y="18306"/>
                    </a:lnTo>
                    <a:lnTo>
                      <a:pt x="18381" y="18058"/>
                    </a:lnTo>
                    <a:lnTo>
                      <a:pt x="18655" y="17834"/>
                    </a:lnTo>
                    <a:lnTo>
                      <a:pt x="18903" y="17560"/>
                    </a:lnTo>
                    <a:lnTo>
                      <a:pt x="19152" y="17311"/>
                    </a:lnTo>
                    <a:lnTo>
                      <a:pt x="19351" y="17038"/>
                    </a:lnTo>
                    <a:lnTo>
                      <a:pt x="19575" y="16739"/>
                    </a:lnTo>
                    <a:lnTo>
                      <a:pt x="19749" y="16441"/>
                    </a:lnTo>
                    <a:lnTo>
                      <a:pt x="19923" y="16142"/>
                    </a:lnTo>
                    <a:lnTo>
                      <a:pt x="20048" y="15819"/>
                    </a:lnTo>
                    <a:lnTo>
                      <a:pt x="20172" y="15496"/>
                    </a:lnTo>
                    <a:lnTo>
                      <a:pt x="20246" y="15247"/>
                    </a:lnTo>
                    <a:lnTo>
                      <a:pt x="20321" y="14998"/>
                    </a:lnTo>
                    <a:lnTo>
                      <a:pt x="20396" y="14476"/>
                    </a:lnTo>
                    <a:lnTo>
                      <a:pt x="20147" y="14700"/>
                    </a:lnTo>
                    <a:lnTo>
                      <a:pt x="19849" y="14899"/>
                    </a:lnTo>
                    <a:lnTo>
                      <a:pt x="19525" y="15098"/>
                    </a:lnTo>
                    <a:lnTo>
                      <a:pt x="19202" y="15247"/>
                    </a:lnTo>
                    <a:lnTo>
                      <a:pt x="18754" y="15421"/>
                    </a:lnTo>
                    <a:lnTo>
                      <a:pt x="18306" y="15521"/>
                    </a:lnTo>
                    <a:lnTo>
                      <a:pt x="17859" y="15595"/>
                    </a:lnTo>
                    <a:lnTo>
                      <a:pt x="17386" y="15620"/>
                    </a:lnTo>
                    <a:lnTo>
                      <a:pt x="17113" y="15620"/>
                    </a:lnTo>
                    <a:lnTo>
                      <a:pt x="16814" y="15570"/>
                    </a:lnTo>
                    <a:lnTo>
                      <a:pt x="16516" y="15545"/>
                    </a:lnTo>
                    <a:lnTo>
                      <a:pt x="16242" y="15471"/>
                    </a:lnTo>
                    <a:lnTo>
                      <a:pt x="16118" y="15396"/>
                    </a:lnTo>
                    <a:lnTo>
                      <a:pt x="16018" y="15297"/>
                    </a:lnTo>
                    <a:lnTo>
                      <a:pt x="15968" y="15172"/>
                    </a:lnTo>
                    <a:lnTo>
                      <a:pt x="15993" y="15023"/>
                    </a:lnTo>
                    <a:lnTo>
                      <a:pt x="16043" y="14899"/>
                    </a:lnTo>
                    <a:lnTo>
                      <a:pt x="16143" y="14824"/>
                    </a:lnTo>
                    <a:lnTo>
                      <a:pt x="16267" y="14774"/>
                    </a:lnTo>
                    <a:lnTo>
                      <a:pt x="16416" y="14774"/>
                    </a:lnTo>
                    <a:lnTo>
                      <a:pt x="16739" y="14849"/>
                    </a:lnTo>
                    <a:lnTo>
                      <a:pt x="17038" y="14899"/>
                    </a:lnTo>
                    <a:lnTo>
                      <a:pt x="17685" y="14899"/>
                    </a:lnTo>
                    <a:lnTo>
                      <a:pt x="18008" y="14849"/>
                    </a:lnTo>
                    <a:lnTo>
                      <a:pt x="18306" y="14799"/>
                    </a:lnTo>
                    <a:lnTo>
                      <a:pt x="18605" y="14700"/>
                    </a:lnTo>
                    <a:lnTo>
                      <a:pt x="18903" y="14600"/>
                    </a:lnTo>
                    <a:lnTo>
                      <a:pt x="19177" y="14476"/>
                    </a:lnTo>
                    <a:lnTo>
                      <a:pt x="19426" y="14327"/>
                    </a:lnTo>
                    <a:lnTo>
                      <a:pt x="19650" y="14177"/>
                    </a:lnTo>
                    <a:lnTo>
                      <a:pt x="19849" y="14003"/>
                    </a:lnTo>
                    <a:lnTo>
                      <a:pt x="20023" y="13829"/>
                    </a:lnTo>
                    <a:lnTo>
                      <a:pt x="20172" y="13630"/>
                    </a:lnTo>
                    <a:lnTo>
                      <a:pt x="20321" y="13431"/>
                    </a:lnTo>
                    <a:lnTo>
                      <a:pt x="20421" y="13232"/>
                    </a:lnTo>
                    <a:lnTo>
                      <a:pt x="20371" y="12834"/>
                    </a:lnTo>
                    <a:lnTo>
                      <a:pt x="20271" y="12461"/>
                    </a:lnTo>
                    <a:lnTo>
                      <a:pt x="20172" y="12088"/>
                    </a:lnTo>
                    <a:lnTo>
                      <a:pt x="20023" y="11740"/>
                    </a:lnTo>
                    <a:lnTo>
                      <a:pt x="19873" y="11392"/>
                    </a:lnTo>
                    <a:lnTo>
                      <a:pt x="19674" y="11068"/>
                    </a:lnTo>
                    <a:lnTo>
                      <a:pt x="19475" y="10745"/>
                    </a:lnTo>
                    <a:lnTo>
                      <a:pt x="19227" y="10422"/>
                    </a:lnTo>
                    <a:lnTo>
                      <a:pt x="18729" y="11019"/>
                    </a:lnTo>
                    <a:lnTo>
                      <a:pt x="18456" y="11292"/>
                    </a:lnTo>
                    <a:lnTo>
                      <a:pt x="18157" y="11591"/>
                    </a:lnTo>
                    <a:lnTo>
                      <a:pt x="17834" y="11839"/>
                    </a:lnTo>
                    <a:lnTo>
                      <a:pt x="17511" y="12088"/>
                    </a:lnTo>
                    <a:lnTo>
                      <a:pt x="17162" y="12312"/>
                    </a:lnTo>
                    <a:lnTo>
                      <a:pt x="16764" y="12511"/>
                    </a:lnTo>
                    <a:lnTo>
                      <a:pt x="16317" y="12685"/>
                    </a:lnTo>
                    <a:lnTo>
                      <a:pt x="15819" y="12834"/>
                    </a:lnTo>
                    <a:lnTo>
                      <a:pt x="15297" y="12934"/>
                    </a:lnTo>
                    <a:lnTo>
                      <a:pt x="15048" y="12959"/>
                    </a:lnTo>
                    <a:lnTo>
                      <a:pt x="14675" y="12959"/>
                    </a:lnTo>
                    <a:lnTo>
                      <a:pt x="14650" y="13332"/>
                    </a:lnTo>
                    <a:lnTo>
                      <a:pt x="14600" y="13705"/>
                    </a:lnTo>
                    <a:lnTo>
                      <a:pt x="14501" y="14078"/>
                    </a:lnTo>
                    <a:lnTo>
                      <a:pt x="14377" y="14451"/>
                    </a:lnTo>
                    <a:lnTo>
                      <a:pt x="14203" y="14799"/>
                    </a:lnTo>
                    <a:lnTo>
                      <a:pt x="14004" y="15147"/>
                    </a:lnTo>
                    <a:lnTo>
                      <a:pt x="13780" y="15471"/>
                    </a:lnTo>
                    <a:lnTo>
                      <a:pt x="13531" y="15794"/>
                    </a:lnTo>
                    <a:lnTo>
                      <a:pt x="13730" y="15943"/>
                    </a:lnTo>
                    <a:lnTo>
                      <a:pt x="13979" y="16117"/>
                    </a:lnTo>
                    <a:lnTo>
                      <a:pt x="14227" y="16267"/>
                    </a:lnTo>
                    <a:lnTo>
                      <a:pt x="14501" y="16391"/>
                    </a:lnTo>
                    <a:lnTo>
                      <a:pt x="14775" y="16491"/>
                    </a:lnTo>
                    <a:lnTo>
                      <a:pt x="15048" y="16590"/>
                    </a:lnTo>
                    <a:lnTo>
                      <a:pt x="15347" y="16665"/>
                    </a:lnTo>
                    <a:lnTo>
                      <a:pt x="15645" y="16714"/>
                    </a:lnTo>
                    <a:lnTo>
                      <a:pt x="15769" y="16764"/>
                    </a:lnTo>
                    <a:lnTo>
                      <a:pt x="15869" y="16839"/>
                    </a:lnTo>
                    <a:lnTo>
                      <a:pt x="15919" y="16963"/>
                    </a:lnTo>
                    <a:lnTo>
                      <a:pt x="15944" y="17112"/>
                    </a:lnTo>
                    <a:lnTo>
                      <a:pt x="15894" y="17237"/>
                    </a:lnTo>
                    <a:lnTo>
                      <a:pt x="15819" y="17336"/>
                    </a:lnTo>
                    <a:lnTo>
                      <a:pt x="15720" y="17386"/>
                    </a:lnTo>
                    <a:lnTo>
                      <a:pt x="15595" y="17411"/>
                    </a:lnTo>
                    <a:lnTo>
                      <a:pt x="15546" y="17411"/>
                    </a:lnTo>
                    <a:lnTo>
                      <a:pt x="15173" y="17361"/>
                    </a:lnTo>
                    <a:lnTo>
                      <a:pt x="14824" y="17262"/>
                    </a:lnTo>
                    <a:lnTo>
                      <a:pt x="14476" y="17162"/>
                    </a:lnTo>
                    <a:lnTo>
                      <a:pt x="14153" y="17013"/>
                    </a:lnTo>
                    <a:lnTo>
                      <a:pt x="13854" y="16864"/>
                    </a:lnTo>
                    <a:lnTo>
                      <a:pt x="13556" y="16690"/>
                    </a:lnTo>
                    <a:lnTo>
                      <a:pt x="13257" y="16491"/>
                    </a:lnTo>
                    <a:lnTo>
                      <a:pt x="13009" y="16267"/>
                    </a:lnTo>
                    <a:lnTo>
                      <a:pt x="12611" y="16565"/>
                    </a:lnTo>
                    <a:lnTo>
                      <a:pt x="12213" y="16814"/>
                    </a:lnTo>
                    <a:lnTo>
                      <a:pt x="11790" y="17013"/>
                    </a:lnTo>
                    <a:lnTo>
                      <a:pt x="11342" y="17212"/>
                    </a:lnTo>
                    <a:lnTo>
                      <a:pt x="10870" y="17336"/>
                    </a:lnTo>
                    <a:lnTo>
                      <a:pt x="10397" y="17436"/>
                    </a:lnTo>
                    <a:lnTo>
                      <a:pt x="10273" y="17660"/>
                    </a:lnTo>
                    <a:lnTo>
                      <a:pt x="10173" y="17883"/>
                    </a:lnTo>
                    <a:lnTo>
                      <a:pt x="10123" y="18132"/>
                    </a:lnTo>
                    <a:lnTo>
                      <a:pt x="10099" y="18381"/>
                    </a:lnTo>
                    <a:lnTo>
                      <a:pt x="10123" y="18630"/>
                    </a:lnTo>
                    <a:lnTo>
                      <a:pt x="10198" y="18853"/>
                    </a:lnTo>
                    <a:lnTo>
                      <a:pt x="10298" y="19077"/>
                    </a:lnTo>
                    <a:lnTo>
                      <a:pt x="10447" y="19301"/>
                    </a:lnTo>
                    <a:lnTo>
                      <a:pt x="10521" y="19425"/>
                    </a:lnTo>
                    <a:lnTo>
                      <a:pt x="10521" y="19550"/>
                    </a:lnTo>
                    <a:lnTo>
                      <a:pt x="10497" y="19699"/>
                    </a:lnTo>
                    <a:lnTo>
                      <a:pt x="10397" y="19799"/>
                    </a:lnTo>
                    <a:lnTo>
                      <a:pt x="10298" y="19873"/>
                    </a:lnTo>
                    <a:lnTo>
                      <a:pt x="10099" y="19873"/>
                    </a:lnTo>
                    <a:lnTo>
                      <a:pt x="10024" y="19848"/>
                    </a:lnTo>
                    <a:lnTo>
                      <a:pt x="9974" y="19823"/>
                    </a:lnTo>
                    <a:lnTo>
                      <a:pt x="9900" y="19749"/>
                    </a:lnTo>
                    <a:lnTo>
                      <a:pt x="9726" y="19525"/>
                    </a:lnTo>
                    <a:lnTo>
                      <a:pt x="9601" y="19251"/>
                    </a:lnTo>
                    <a:lnTo>
                      <a:pt x="9477" y="18978"/>
                    </a:lnTo>
                    <a:lnTo>
                      <a:pt x="9427" y="18704"/>
                    </a:lnTo>
                    <a:lnTo>
                      <a:pt x="9402" y="18431"/>
                    </a:lnTo>
                    <a:lnTo>
                      <a:pt x="9402" y="18132"/>
                    </a:lnTo>
                    <a:lnTo>
                      <a:pt x="9452" y="17859"/>
                    </a:lnTo>
                    <a:lnTo>
                      <a:pt x="9527" y="17585"/>
                    </a:lnTo>
                    <a:lnTo>
                      <a:pt x="9527" y="17585"/>
                    </a:lnTo>
                    <a:lnTo>
                      <a:pt x="9352" y="17610"/>
                    </a:lnTo>
                    <a:lnTo>
                      <a:pt x="8581" y="17734"/>
                    </a:lnTo>
                    <a:lnTo>
                      <a:pt x="8208" y="17784"/>
                    </a:lnTo>
                    <a:lnTo>
                      <a:pt x="7835" y="17883"/>
                    </a:lnTo>
                    <a:lnTo>
                      <a:pt x="7487" y="17983"/>
                    </a:lnTo>
                    <a:lnTo>
                      <a:pt x="7114" y="18132"/>
                    </a:lnTo>
                    <a:lnTo>
                      <a:pt x="6766" y="18306"/>
                    </a:lnTo>
                    <a:lnTo>
                      <a:pt x="6467" y="18530"/>
                    </a:lnTo>
                    <a:lnTo>
                      <a:pt x="6194" y="18754"/>
                    </a:lnTo>
                    <a:lnTo>
                      <a:pt x="6094" y="18878"/>
                    </a:lnTo>
                    <a:lnTo>
                      <a:pt x="5995" y="19028"/>
                    </a:lnTo>
                    <a:lnTo>
                      <a:pt x="5920" y="19152"/>
                    </a:lnTo>
                    <a:lnTo>
                      <a:pt x="5845" y="19301"/>
                    </a:lnTo>
                    <a:lnTo>
                      <a:pt x="5821" y="19450"/>
                    </a:lnTo>
                    <a:lnTo>
                      <a:pt x="5796" y="19600"/>
                    </a:lnTo>
                    <a:lnTo>
                      <a:pt x="5771" y="19724"/>
                    </a:lnTo>
                    <a:lnTo>
                      <a:pt x="5696" y="19848"/>
                    </a:lnTo>
                    <a:lnTo>
                      <a:pt x="5572" y="19923"/>
                    </a:lnTo>
                    <a:lnTo>
                      <a:pt x="5447" y="19948"/>
                    </a:lnTo>
                    <a:lnTo>
                      <a:pt x="5423" y="19948"/>
                    </a:lnTo>
                    <a:lnTo>
                      <a:pt x="5298" y="19898"/>
                    </a:lnTo>
                    <a:lnTo>
                      <a:pt x="5174" y="19823"/>
                    </a:lnTo>
                    <a:lnTo>
                      <a:pt x="5099" y="19724"/>
                    </a:lnTo>
                    <a:lnTo>
                      <a:pt x="5099" y="19575"/>
                    </a:lnTo>
                    <a:lnTo>
                      <a:pt x="5099" y="19376"/>
                    </a:lnTo>
                    <a:lnTo>
                      <a:pt x="5149" y="19177"/>
                    </a:lnTo>
                    <a:lnTo>
                      <a:pt x="5199" y="19003"/>
                    </a:lnTo>
                    <a:lnTo>
                      <a:pt x="5273" y="18829"/>
                    </a:lnTo>
                    <a:lnTo>
                      <a:pt x="5373" y="18654"/>
                    </a:lnTo>
                    <a:lnTo>
                      <a:pt x="5497" y="18505"/>
                    </a:lnTo>
                    <a:lnTo>
                      <a:pt x="5622" y="18356"/>
                    </a:lnTo>
                    <a:lnTo>
                      <a:pt x="5746" y="18207"/>
                    </a:lnTo>
                    <a:lnTo>
                      <a:pt x="6044" y="17933"/>
                    </a:lnTo>
                    <a:lnTo>
                      <a:pt x="6393" y="17709"/>
                    </a:lnTo>
                    <a:lnTo>
                      <a:pt x="6766" y="17510"/>
                    </a:lnTo>
                    <a:lnTo>
                      <a:pt x="7139" y="17361"/>
                    </a:lnTo>
                    <a:lnTo>
                      <a:pt x="6865" y="17237"/>
                    </a:lnTo>
                    <a:lnTo>
                      <a:pt x="6517" y="17087"/>
                    </a:lnTo>
                    <a:lnTo>
                      <a:pt x="6268" y="16938"/>
                    </a:lnTo>
                    <a:lnTo>
                      <a:pt x="6020" y="16789"/>
                    </a:lnTo>
                    <a:lnTo>
                      <a:pt x="5796" y="16590"/>
                    </a:lnTo>
                    <a:lnTo>
                      <a:pt x="5572" y="16391"/>
                    </a:lnTo>
                    <a:lnTo>
                      <a:pt x="5373" y="16167"/>
                    </a:lnTo>
                    <a:lnTo>
                      <a:pt x="5199" y="15943"/>
                    </a:lnTo>
                    <a:lnTo>
                      <a:pt x="5050" y="15695"/>
                    </a:lnTo>
                    <a:lnTo>
                      <a:pt x="4950" y="15471"/>
                    </a:lnTo>
                    <a:lnTo>
                      <a:pt x="4925" y="15322"/>
                    </a:lnTo>
                    <a:lnTo>
                      <a:pt x="4950" y="15197"/>
                    </a:lnTo>
                    <a:lnTo>
                      <a:pt x="5025" y="15073"/>
                    </a:lnTo>
                    <a:lnTo>
                      <a:pt x="5149" y="14998"/>
                    </a:lnTo>
                    <a:lnTo>
                      <a:pt x="5298" y="14973"/>
                    </a:lnTo>
                    <a:lnTo>
                      <a:pt x="5423" y="14998"/>
                    </a:lnTo>
                    <a:lnTo>
                      <a:pt x="5547" y="15098"/>
                    </a:lnTo>
                    <a:lnTo>
                      <a:pt x="5622" y="15197"/>
                    </a:lnTo>
                    <a:lnTo>
                      <a:pt x="5696" y="15396"/>
                    </a:lnTo>
                    <a:lnTo>
                      <a:pt x="5796" y="15570"/>
                    </a:lnTo>
                    <a:lnTo>
                      <a:pt x="5945" y="15744"/>
                    </a:lnTo>
                    <a:lnTo>
                      <a:pt x="6094" y="15894"/>
                    </a:lnTo>
                    <a:lnTo>
                      <a:pt x="6268" y="16068"/>
                    </a:lnTo>
                    <a:lnTo>
                      <a:pt x="6442" y="16217"/>
                    </a:lnTo>
                    <a:lnTo>
                      <a:pt x="6641" y="16341"/>
                    </a:lnTo>
                    <a:lnTo>
                      <a:pt x="6840" y="16441"/>
                    </a:lnTo>
                    <a:lnTo>
                      <a:pt x="7213" y="16615"/>
                    </a:lnTo>
                    <a:lnTo>
                      <a:pt x="7537" y="16739"/>
                    </a:lnTo>
                    <a:lnTo>
                      <a:pt x="7910" y="16839"/>
                    </a:lnTo>
                    <a:lnTo>
                      <a:pt x="8457" y="16963"/>
                    </a:lnTo>
                    <a:lnTo>
                      <a:pt x="8557" y="17013"/>
                    </a:lnTo>
                    <a:lnTo>
                      <a:pt x="9253" y="16889"/>
                    </a:lnTo>
                    <a:lnTo>
                      <a:pt x="10198" y="16739"/>
                    </a:lnTo>
                    <a:lnTo>
                      <a:pt x="10671" y="16665"/>
                    </a:lnTo>
                    <a:lnTo>
                      <a:pt x="11118" y="16515"/>
                    </a:lnTo>
                    <a:lnTo>
                      <a:pt x="11417" y="16416"/>
                    </a:lnTo>
                    <a:lnTo>
                      <a:pt x="11715" y="16267"/>
                    </a:lnTo>
                    <a:lnTo>
                      <a:pt x="12014" y="16117"/>
                    </a:lnTo>
                    <a:lnTo>
                      <a:pt x="12287" y="15943"/>
                    </a:lnTo>
                    <a:lnTo>
                      <a:pt x="12536" y="15744"/>
                    </a:lnTo>
                    <a:lnTo>
                      <a:pt x="12785" y="15521"/>
                    </a:lnTo>
                    <a:lnTo>
                      <a:pt x="12984" y="15297"/>
                    </a:lnTo>
                    <a:lnTo>
                      <a:pt x="13183" y="15073"/>
                    </a:lnTo>
                    <a:lnTo>
                      <a:pt x="13382" y="14824"/>
                    </a:lnTo>
                    <a:lnTo>
                      <a:pt x="13531" y="14551"/>
                    </a:lnTo>
                    <a:lnTo>
                      <a:pt x="13655" y="14277"/>
                    </a:lnTo>
                    <a:lnTo>
                      <a:pt x="13780" y="14003"/>
                    </a:lnTo>
                    <a:lnTo>
                      <a:pt x="13854" y="13730"/>
                    </a:lnTo>
                    <a:lnTo>
                      <a:pt x="13929" y="13431"/>
                    </a:lnTo>
                    <a:lnTo>
                      <a:pt x="13954" y="13158"/>
                    </a:lnTo>
                    <a:lnTo>
                      <a:pt x="13954" y="12859"/>
                    </a:lnTo>
                    <a:lnTo>
                      <a:pt x="13630" y="12785"/>
                    </a:lnTo>
                    <a:lnTo>
                      <a:pt x="13282" y="12660"/>
                    </a:lnTo>
                    <a:lnTo>
                      <a:pt x="12984" y="12511"/>
                    </a:lnTo>
                    <a:lnTo>
                      <a:pt x="12685" y="12312"/>
                    </a:lnTo>
                    <a:lnTo>
                      <a:pt x="12586" y="12213"/>
                    </a:lnTo>
                    <a:lnTo>
                      <a:pt x="12536" y="12088"/>
                    </a:lnTo>
                    <a:lnTo>
                      <a:pt x="12561" y="11939"/>
                    </a:lnTo>
                    <a:lnTo>
                      <a:pt x="12611" y="11815"/>
                    </a:lnTo>
                    <a:lnTo>
                      <a:pt x="12735" y="11715"/>
                    </a:lnTo>
                    <a:lnTo>
                      <a:pt x="12859" y="11690"/>
                    </a:lnTo>
                    <a:lnTo>
                      <a:pt x="12984" y="11690"/>
                    </a:lnTo>
                    <a:lnTo>
                      <a:pt x="13108" y="11740"/>
                    </a:lnTo>
                    <a:lnTo>
                      <a:pt x="13282" y="11864"/>
                    </a:lnTo>
                    <a:lnTo>
                      <a:pt x="13481" y="11964"/>
                    </a:lnTo>
                    <a:lnTo>
                      <a:pt x="13680" y="12063"/>
                    </a:lnTo>
                    <a:lnTo>
                      <a:pt x="13879" y="12113"/>
                    </a:lnTo>
                    <a:lnTo>
                      <a:pt x="14103" y="12188"/>
                    </a:lnTo>
                    <a:lnTo>
                      <a:pt x="14327" y="12213"/>
                    </a:lnTo>
                    <a:lnTo>
                      <a:pt x="14775" y="12237"/>
                    </a:lnTo>
                    <a:lnTo>
                      <a:pt x="15222" y="12213"/>
                    </a:lnTo>
                    <a:lnTo>
                      <a:pt x="15670" y="12138"/>
                    </a:lnTo>
                    <a:lnTo>
                      <a:pt x="16093" y="12014"/>
                    </a:lnTo>
                    <a:lnTo>
                      <a:pt x="16466" y="11864"/>
                    </a:lnTo>
                    <a:lnTo>
                      <a:pt x="16814" y="11690"/>
                    </a:lnTo>
                    <a:lnTo>
                      <a:pt x="17113" y="11491"/>
                    </a:lnTo>
                    <a:lnTo>
                      <a:pt x="17411" y="11267"/>
                    </a:lnTo>
                    <a:lnTo>
                      <a:pt x="17685" y="11043"/>
                    </a:lnTo>
                    <a:lnTo>
                      <a:pt x="17958" y="10795"/>
                    </a:lnTo>
                    <a:lnTo>
                      <a:pt x="18207" y="10521"/>
                    </a:lnTo>
                    <a:lnTo>
                      <a:pt x="18655" y="9999"/>
                    </a:lnTo>
                    <a:lnTo>
                      <a:pt x="18306" y="9601"/>
                    </a:lnTo>
                    <a:lnTo>
                      <a:pt x="17933" y="9228"/>
                    </a:lnTo>
                    <a:lnTo>
                      <a:pt x="17511" y="8904"/>
                    </a:lnTo>
                    <a:lnTo>
                      <a:pt x="17063" y="8606"/>
                    </a:lnTo>
                    <a:lnTo>
                      <a:pt x="16590" y="8357"/>
                    </a:lnTo>
                    <a:lnTo>
                      <a:pt x="16068" y="8133"/>
                    </a:lnTo>
                    <a:lnTo>
                      <a:pt x="15546" y="7934"/>
                    </a:lnTo>
                    <a:lnTo>
                      <a:pt x="14998" y="7810"/>
                    </a:lnTo>
                    <a:lnTo>
                      <a:pt x="14874" y="7760"/>
                    </a:lnTo>
                    <a:lnTo>
                      <a:pt x="14775" y="7661"/>
                    </a:lnTo>
                    <a:lnTo>
                      <a:pt x="14725" y="7536"/>
                    </a:lnTo>
                    <a:lnTo>
                      <a:pt x="14725" y="7387"/>
                    </a:lnTo>
                    <a:lnTo>
                      <a:pt x="14775" y="7263"/>
                    </a:lnTo>
                    <a:lnTo>
                      <a:pt x="14874" y="7163"/>
                    </a:lnTo>
                    <a:lnTo>
                      <a:pt x="14998" y="7114"/>
                    </a:lnTo>
                    <a:lnTo>
                      <a:pt x="15148" y="7114"/>
                    </a:lnTo>
                    <a:lnTo>
                      <a:pt x="15720" y="7263"/>
                    </a:lnTo>
                    <a:lnTo>
                      <a:pt x="16267" y="7437"/>
                    </a:lnTo>
                    <a:lnTo>
                      <a:pt x="16814" y="7661"/>
                    </a:lnTo>
                    <a:lnTo>
                      <a:pt x="17336" y="7934"/>
                    </a:lnTo>
                    <a:lnTo>
                      <a:pt x="17809" y="8258"/>
                    </a:lnTo>
                    <a:lnTo>
                      <a:pt x="18257" y="8581"/>
                    </a:lnTo>
                    <a:lnTo>
                      <a:pt x="18680" y="8954"/>
                    </a:lnTo>
                    <a:lnTo>
                      <a:pt x="19053" y="9377"/>
                    </a:lnTo>
                    <a:lnTo>
                      <a:pt x="19202" y="9029"/>
                    </a:lnTo>
                    <a:lnTo>
                      <a:pt x="19351" y="8705"/>
                    </a:lnTo>
                    <a:lnTo>
                      <a:pt x="19451" y="8357"/>
                    </a:lnTo>
                    <a:lnTo>
                      <a:pt x="19550" y="8009"/>
                    </a:lnTo>
                    <a:lnTo>
                      <a:pt x="19625" y="7661"/>
                    </a:lnTo>
                    <a:lnTo>
                      <a:pt x="19674" y="7313"/>
                    </a:lnTo>
                    <a:lnTo>
                      <a:pt x="19724" y="6964"/>
                    </a:lnTo>
                    <a:lnTo>
                      <a:pt x="19724" y="6616"/>
                    </a:lnTo>
                    <a:lnTo>
                      <a:pt x="19724" y="6268"/>
                    </a:lnTo>
                    <a:lnTo>
                      <a:pt x="19699" y="5920"/>
                    </a:lnTo>
                    <a:lnTo>
                      <a:pt x="19674" y="5547"/>
                    </a:lnTo>
                    <a:lnTo>
                      <a:pt x="19600" y="5198"/>
                    </a:lnTo>
                    <a:lnTo>
                      <a:pt x="19525" y="4850"/>
                    </a:lnTo>
                    <a:lnTo>
                      <a:pt x="19426" y="4527"/>
                    </a:lnTo>
                    <a:lnTo>
                      <a:pt x="19301" y="4179"/>
                    </a:lnTo>
                    <a:lnTo>
                      <a:pt x="19152" y="3855"/>
                    </a:lnTo>
                    <a:lnTo>
                      <a:pt x="18978" y="3532"/>
                    </a:lnTo>
                    <a:lnTo>
                      <a:pt x="18804" y="3234"/>
                    </a:lnTo>
                    <a:lnTo>
                      <a:pt x="18630" y="2935"/>
                    </a:lnTo>
                    <a:lnTo>
                      <a:pt x="18406" y="2661"/>
                    </a:lnTo>
                    <a:lnTo>
                      <a:pt x="18182" y="2363"/>
                    </a:lnTo>
                    <a:lnTo>
                      <a:pt x="17958" y="2089"/>
                    </a:lnTo>
                    <a:lnTo>
                      <a:pt x="17685" y="1841"/>
                    </a:lnTo>
                    <a:lnTo>
                      <a:pt x="17436" y="1592"/>
                    </a:lnTo>
                    <a:lnTo>
                      <a:pt x="17137" y="1343"/>
                    </a:lnTo>
                    <a:lnTo>
                      <a:pt x="16864" y="1119"/>
                    </a:lnTo>
                    <a:lnTo>
                      <a:pt x="16541" y="896"/>
                    </a:lnTo>
                    <a:lnTo>
                      <a:pt x="16242" y="697"/>
                    </a:lnTo>
                    <a:lnTo>
                      <a:pt x="15894" y="498"/>
                    </a:lnTo>
                    <a:lnTo>
                      <a:pt x="15570" y="323"/>
                    </a:lnTo>
                    <a:lnTo>
                      <a:pt x="15222" y="149"/>
                    </a:lnTo>
                    <a:lnTo>
                      <a:pt x="148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636107" y="2212429"/>
                <a:ext cx="292830" cy="384640"/>
              </a:xfrm>
              <a:custGeom>
                <a:avLst/>
                <a:gdLst/>
                <a:ahLst/>
                <a:cxnLst/>
                <a:rect l="l" t="t" r="r" b="b"/>
                <a:pathLst>
                  <a:path w="14203" h="18656" extrusionOk="0">
                    <a:moveTo>
                      <a:pt x="4826" y="1"/>
                    </a:moveTo>
                    <a:lnTo>
                      <a:pt x="4453" y="26"/>
                    </a:lnTo>
                    <a:lnTo>
                      <a:pt x="4104" y="76"/>
                    </a:lnTo>
                    <a:lnTo>
                      <a:pt x="3756" y="125"/>
                    </a:lnTo>
                    <a:lnTo>
                      <a:pt x="3433" y="200"/>
                    </a:lnTo>
                    <a:lnTo>
                      <a:pt x="3109" y="299"/>
                    </a:lnTo>
                    <a:lnTo>
                      <a:pt x="2786" y="399"/>
                    </a:lnTo>
                    <a:lnTo>
                      <a:pt x="2488" y="523"/>
                    </a:lnTo>
                    <a:lnTo>
                      <a:pt x="2115" y="722"/>
                    </a:lnTo>
                    <a:lnTo>
                      <a:pt x="1791" y="971"/>
                    </a:lnTo>
                    <a:lnTo>
                      <a:pt x="1518" y="1220"/>
                    </a:lnTo>
                    <a:lnTo>
                      <a:pt x="1294" y="1493"/>
                    </a:lnTo>
                    <a:lnTo>
                      <a:pt x="1095" y="1792"/>
                    </a:lnTo>
                    <a:lnTo>
                      <a:pt x="946" y="2115"/>
                    </a:lnTo>
                    <a:lnTo>
                      <a:pt x="821" y="2438"/>
                    </a:lnTo>
                    <a:lnTo>
                      <a:pt x="722" y="2762"/>
                    </a:lnTo>
                    <a:lnTo>
                      <a:pt x="1169" y="2538"/>
                    </a:lnTo>
                    <a:lnTo>
                      <a:pt x="1642" y="2339"/>
                    </a:lnTo>
                    <a:lnTo>
                      <a:pt x="2139" y="2190"/>
                    </a:lnTo>
                    <a:lnTo>
                      <a:pt x="2637" y="2040"/>
                    </a:lnTo>
                    <a:lnTo>
                      <a:pt x="3159" y="1916"/>
                    </a:lnTo>
                    <a:lnTo>
                      <a:pt x="3657" y="1841"/>
                    </a:lnTo>
                    <a:lnTo>
                      <a:pt x="4179" y="1767"/>
                    </a:lnTo>
                    <a:lnTo>
                      <a:pt x="4726" y="1742"/>
                    </a:lnTo>
                    <a:lnTo>
                      <a:pt x="5248" y="1717"/>
                    </a:lnTo>
                    <a:lnTo>
                      <a:pt x="5796" y="1742"/>
                    </a:lnTo>
                    <a:lnTo>
                      <a:pt x="6318" y="1792"/>
                    </a:lnTo>
                    <a:lnTo>
                      <a:pt x="6840" y="1866"/>
                    </a:lnTo>
                    <a:lnTo>
                      <a:pt x="7388" y="1966"/>
                    </a:lnTo>
                    <a:lnTo>
                      <a:pt x="7910" y="2090"/>
                    </a:lnTo>
                    <a:lnTo>
                      <a:pt x="8432" y="2264"/>
                    </a:lnTo>
                    <a:lnTo>
                      <a:pt x="8954" y="2438"/>
                    </a:lnTo>
                    <a:lnTo>
                      <a:pt x="9079" y="2513"/>
                    </a:lnTo>
                    <a:lnTo>
                      <a:pt x="9153" y="2637"/>
                    </a:lnTo>
                    <a:lnTo>
                      <a:pt x="9178" y="2762"/>
                    </a:lnTo>
                    <a:lnTo>
                      <a:pt x="9153" y="2911"/>
                    </a:lnTo>
                    <a:lnTo>
                      <a:pt x="9079" y="3010"/>
                    </a:lnTo>
                    <a:lnTo>
                      <a:pt x="8954" y="3110"/>
                    </a:lnTo>
                    <a:lnTo>
                      <a:pt x="8830" y="3135"/>
                    </a:lnTo>
                    <a:lnTo>
                      <a:pt x="8681" y="3110"/>
                    </a:lnTo>
                    <a:lnTo>
                      <a:pt x="8159" y="2911"/>
                    </a:lnTo>
                    <a:lnTo>
                      <a:pt x="7636" y="2762"/>
                    </a:lnTo>
                    <a:lnTo>
                      <a:pt x="7089" y="2637"/>
                    </a:lnTo>
                    <a:lnTo>
                      <a:pt x="6542" y="2538"/>
                    </a:lnTo>
                    <a:lnTo>
                      <a:pt x="6020" y="2463"/>
                    </a:lnTo>
                    <a:lnTo>
                      <a:pt x="5472" y="2438"/>
                    </a:lnTo>
                    <a:lnTo>
                      <a:pt x="4925" y="2438"/>
                    </a:lnTo>
                    <a:lnTo>
                      <a:pt x="4403" y="2463"/>
                    </a:lnTo>
                    <a:lnTo>
                      <a:pt x="3856" y="2513"/>
                    </a:lnTo>
                    <a:lnTo>
                      <a:pt x="3333" y="2612"/>
                    </a:lnTo>
                    <a:lnTo>
                      <a:pt x="2811" y="2712"/>
                    </a:lnTo>
                    <a:lnTo>
                      <a:pt x="2314" y="2861"/>
                    </a:lnTo>
                    <a:lnTo>
                      <a:pt x="1816" y="3035"/>
                    </a:lnTo>
                    <a:lnTo>
                      <a:pt x="1344" y="3234"/>
                    </a:lnTo>
                    <a:lnTo>
                      <a:pt x="871" y="3483"/>
                    </a:lnTo>
                    <a:lnTo>
                      <a:pt x="423" y="3732"/>
                    </a:lnTo>
                    <a:lnTo>
                      <a:pt x="274" y="4378"/>
                    </a:lnTo>
                    <a:lnTo>
                      <a:pt x="125" y="5000"/>
                    </a:lnTo>
                    <a:lnTo>
                      <a:pt x="50" y="5622"/>
                    </a:lnTo>
                    <a:lnTo>
                      <a:pt x="0" y="5945"/>
                    </a:lnTo>
                    <a:lnTo>
                      <a:pt x="0" y="6244"/>
                    </a:lnTo>
                    <a:lnTo>
                      <a:pt x="0" y="7637"/>
                    </a:lnTo>
                    <a:lnTo>
                      <a:pt x="771" y="7438"/>
                    </a:lnTo>
                    <a:lnTo>
                      <a:pt x="1543" y="7313"/>
                    </a:lnTo>
                    <a:lnTo>
                      <a:pt x="2338" y="7214"/>
                    </a:lnTo>
                    <a:lnTo>
                      <a:pt x="3109" y="7189"/>
                    </a:lnTo>
                    <a:lnTo>
                      <a:pt x="3905" y="7214"/>
                    </a:lnTo>
                    <a:lnTo>
                      <a:pt x="4701" y="7264"/>
                    </a:lnTo>
                    <a:lnTo>
                      <a:pt x="5522" y="7388"/>
                    </a:lnTo>
                    <a:lnTo>
                      <a:pt x="6318" y="7562"/>
                    </a:lnTo>
                    <a:lnTo>
                      <a:pt x="6467" y="7637"/>
                    </a:lnTo>
                    <a:lnTo>
                      <a:pt x="6542" y="7736"/>
                    </a:lnTo>
                    <a:lnTo>
                      <a:pt x="6592" y="7861"/>
                    </a:lnTo>
                    <a:lnTo>
                      <a:pt x="6592" y="8010"/>
                    </a:lnTo>
                    <a:lnTo>
                      <a:pt x="6517" y="8134"/>
                    </a:lnTo>
                    <a:lnTo>
                      <a:pt x="6417" y="8234"/>
                    </a:lnTo>
                    <a:lnTo>
                      <a:pt x="6293" y="8259"/>
                    </a:lnTo>
                    <a:lnTo>
                      <a:pt x="6219" y="8283"/>
                    </a:lnTo>
                    <a:lnTo>
                      <a:pt x="6169" y="8259"/>
                    </a:lnTo>
                    <a:lnTo>
                      <a:pt x="5373" y="8084"/>
                    </a:lnTo>
                    <a:lnTo>
                      <a:pt x="4577" y="7985"/>
                    </a:lnTo>
                    <a:lnTo>
                      <a:pt x="3806" y="7910"/>
                    </a:lnTo>
                    <a:lnTo>
                      <a:pt x="3035" y="7885"/>
                    </a:lnTo>
                    <a:lnTo>
                      <a:pt x="2264" y="7935"/>
                    </a:lnTo>
                    <a:lnTo>
                      <a:pt x="1518" y="8035"/>
                    </a:lnTo>
                    <a:lnTo>
                      <a:pt x="747" y="8184"/>
                    </a:lnTo>
                    <a:lnTo>
                      <a:pt x="0" y="8383"/>
                    </a:lnTo>
                    <a:lnTo>
                      <a:pt x="0" y="13905"/>
                    </a:lnTo>
                    <a:lnTo>
                      <a:pt x="299" y="13730"/>
                    </a:lnTo>
                    <a:lnTo>
                      <a:pt x="597" y="13581"/>
                    </a:lnTo>
                    <a:lnTo>
                      <a:pt x="896" y="13432"/>
                    </a:lnTo>
                    <a:lnTo>
                      <a:pt x="1244" y="13332"/>
                    </a:lnTo>
                    <a:lnTo>
                      <a:pt x="1592" y="13233"/>
                    </a:lnTo>
                    <a:lnTo>
                      <a:pt x="1940" y="13134"/>
                    </a:lnTo>
                    <a:lnTo>
                      <a:pt x="2687" y="12984"/>
                    </a:lnTo>
                    <a:lnTo>
                      <a:pt x="3184" y="12910"/>
                    </a:lnTo>
                    <a:lnTo>
                      <a:pt x="3682" y="12860"/>
                    </a:lnTo>
                    <a:lnTo>
                      <a:pt x="4179" y="12885"/>
                    </a:lnTo>
                    <a:lnTo>
                      <a:pt x="4676" y="12910"/>
                    </a:lnTo>
                    <a:lnTo>
                      <a:pt x="5174" y="12984"/>
                    </a:lnTo>
                    <a:lnTo>
                      <a:pt x="5671" y="13109"/>
                    </a:lnTo>
                    <a:lnTo>
                      <a:pt x="6119" y="13258"/>
                    </a:lnTo>
                    <a:lnTo>
                      <a:pt x="6592" y="13432"/>
                    </a:lnTo>
                    <a:lnTo>
                      <a:pt x="6691" y="13531"/>
                    </a:lnTo>
                    <a:lnTo>
                      <a:pt x="6766" y="13631"/>
                    </a:lnTo>
                    <a:lnTo>
                      <a:pt x="6791" y="13780"/>
                    </a:lnTo>
                    <a:lnTo>
                      <a:pt x="6766" y="13905"/>
                    </a:lnTo>
                    <a:lnTo>
                      <a:pt x="6666" y="14029"/>
                    </a:lnTo>
                    <a:lnTo>
                      <a:pt x="6567" y="14104"/>
                    </a:lnTo>
                    <a:lnTo>
                      <a:pt x="6417" y="14128"/>
                    </a:lnTo>
                    <a:lnTo>
                      <a:pt x="6293" y="14079"/>
                    </a:lnTo>
                    <a:lnTo>
                      <a:pt x="5895" y="13929"/>
                    </a:lnTo>
                    <a:lnTo>
                      <a:pt x="5472" y="13780"/>
                    </a:lnTo>
                    <a:lnTo>
                      <a:pt x="5025" y="13681"/>
                    </a:lnTo>
                    <a:lnTo>
                      <a:pt x="4602" y="13631"/>
                    </a:lnTo>
                    <a:lnTo>
                      <a:pt x="4154" y="13581"/>
                    </a:lnTo>
                    <a:lnTo>
                      <a:pt x="3706" y="13581"/>
                    </a:lnTo>
                    <a:lnTo>
                      <a:pt x="3259" y="13606"/>
                    </a:lnTo>
                    <a:lnTo>
                      <a:pt x="2836" y="13681"/>
                    </a:lnTo>
                    <a:lnTo>
                      <a:pt x="1965" y="13855"/>
                    </a:lnTo>
                    <a:lnTo>
                      <a:pt x="1567" y="13979"/>
                    </a:lnTo>
                    <a:lnTo>
                      <a:pt x="1219" y="14079"/>
                    </a:lnTo>
                    <a:lnTo>
                      <a:pt x="871" y="14228"/>
                    </a:lnTo>
                    <a:lnTo>
                      <a:pt x="548" y="14402"/>
                    </a:lnTo>
                    <a:lnTo>
                      <a:pt x="274" y="14601"/>
                    </a:lnTo>
                    <a:lnTo>
                      <a:pt x="0" y="14850"/>
                    </a:lnTo>
                    <a:lnTo>
                      <a:pt x="0" y="17959"/>
                    </a:lnTo>
                    <a:lnTo>
                      <a:pt x="274" y="18108"/>
                    </a:lnTo>
                    <a:lnTo>
                      <a:pt x="548" y="18257"/>
                    </a:lnTo>
                    <a:lnTo>
                      <a:pt x="821" y="18382"/>
                    </a:lnTo>
                    <a:lnTo>
                      <a:pt x="1120" y="18481"/>
                    </a:lnTo>
                    <a:lnTo>
                      <a:pt x="1418" y="18556"/>
                    </a:lnTo>
                    <a:lnTo>
                      <a:pt x="1766" y="18605"/>
                    </a:lnTo>
                    <a:lnTo>
                      <a:pt x="2139" y="18630"/>
                    </a:lnTo>
                    <a:lnTo>
                      <a:pt x="2537" y="18655"/>
                    </a:lnTo>
                    <a:lnTo>
                      <a:pt x="3010" y="18630"/>
                    </a:lnTo>
                    <a:lnTo>
                      <a:pt x="3458" y="18556"/>
                    </a:lnTo>
                    <a:lnTo>
                      <a:pt x="3856" y="18456"/>
                    </a:lnTo>
                    <a:lnTo>
                      <a:pt x="4229" y="18307"/>
                    </a:lnTo>
                    <a:lnTo>
                      <a:pt x="4477" y="18183"/>
                    </a:lnTo>
                    <a:lnTo>
                      <a:pt x="4701" y="18009"/>
                    </a:lnTo>
                    <a:lnTo>
                      <a:pt x="4900" y="17834"/>
                    </a:lnTo>
                    <a:lnTo>
                      <a:pt x="5050" y="17635"/>
                    </a:lnTo>
                    <a:lnTo>
                      <a:pt x="4776" y="17511"/>
                    </a:lnTo>
                    <a:lnTo>
                      <a:pt x="4502" y="17362"/>
                    </a:lnTo>
                    <a:lnTo>
                      <a:pt x="4229" y="17213"/>
                    </a:lnTo>
                    <a:lnTo>
                      <a:pt x="4005" y="17038"/>
                    </a:lnTo>
                    <a:lnTo>
                      <a:pt x="3781" y="16840"/>
                    </a:lnTo>
                    <a:lnTo>
                      <a:pt x="3557" y="16616"/>
                    </a:lnTo>
                    <a:lnTo>
                      <a:pt x="3383" y="16417"/>
                    </a:lnTo>
                    <a:lnTo>
                      <a:pt x="3209" y="16168"/>
                    </a:lnTo>
                    <a:lnTo>
                      <a:pt x="3159" y="16044"/>
                    </a:lnTo>
                    <a:lnTo>
                      <a:pt x="3184" y="15894"/>
                    </a:lnTo>
                    <a:lnTo>
                      <a:pt x="3234" y="15770"/>
                    </a:lnTo>
                    <a:lnTo>
                      <a:pt x="3333" y="15670"/>
                    </a:lnTo>
                    <a:lnTo>
                      <a:pt x="3458" y="15621"/>
                    </a:lnTo>
                    <a:lnTo>
                      <a:pt x="3607" y="15646"/>
                    </a:lnTo>
                    <a:lnTo>
                      <a:pt x="3731" y="15695"/>
                    </a:lnTo>
                    <a:lnTo>
                      <a:pt x="3831" y="15795"/>
                    </a:lnTo>
                    <a:lnTo>
                      <a:pt x="3980" y="15994"/>
                    </a:lnTo>
                    <a:lnTo>
                      <a:pt x="4129" y="16193"/>
                    </a:lnTo>
                    <a:lnTo>
                      <a:pt x="4328" y="16392"/>
                    </a:lnTo>
                    <a:lnTo>
                      <a:pt x="4527" y="16541"/>
                    </a:lnTo>
                    <a:lnTo>
                      <a:pt x="4751" y="16715"/>
                    </a:lnTo>
                    <a:lnTo>
                      <a:pt x="5000" y="16840"/>
                    </a:lnTo>
                    <a:lnTo>
                      <a:pt x="5248" y="16964"/>
                    </a:lnTo>
                    <a:lnTo>
                      <a:pt x="5522" y="17063"/>
                    </a:lnTo>
                    <a:lnTo>
                      <a:pt x="5547" y="17063"/>
                    </a:lnTo>
                    <a:lnTo>
                      <a:pt x="5920" y="17014"/>
                    </a:lnTo>
                    <a:lnTo>
                      <a:pt x="6268" y="16964"/>
                    </a:lnTo>
                    <a:lnTo>
                      <a:pt x="6641" y="16864"/>
                    </a:lnTo>
                    <a:lnTo>
                      <a:pt x="6990" y="16740"/>
                    </a:lnTo>
                    <a:lnTo>
                      <a:pt x="7338" y="16591"/>
                    </a:lnTo>
                    <a:lnTo>
                      <a:pt x="7661" y="16417"/>
                    </a:lnTo>
                    <a:lnTo>
                      <a:pt x="7960" y="16243"/>
                    </a:lnTo>
                    <a:lnTo>
                      <a:pt x="8258" y="16044"/>
                    </a:lnTo>
                    <a:lnTo>
                      <a:pt x="8532" y="15820"/>
                    </a:lnTo>
                    <a:lnTo>
                      <a:pt x="8805" y="15571"/>
                    </a:lnTo>
                    <a:lnTo>
                      <a:pt x="9029" y="15322"/>
                    </a:lnTo>
                    <a:lnTo>
                      <a:pt x="9228" y="15049"/>
                    </a:lnTo>
                    <a:lnTo>
                      <a:pt x="9427" y="14775"/>
                    </a:lnTo>
                    <a:lnTo>
                      <a:pt x="9576" y="14477"/>
                    </a:lnTo>
                    <a:lnTo>
                      <a:pt x="9701" y="14178"/>
                    </a:lnTo>
                    <a:lnTo>
                      <a:pt x="9775" y="13880"/>
                    </a:lnTo>
                    <a:lnTo>
                      <a:pt x="9850" y="13556"/>
                    </a:lnTo>
                    <a:lnTo>
                      <a:pt x="9875" y="13233"/>
                    </a:lnTo>
                    <a:lnTo>
                      <a:pt x="9924" y="12537"/>
                    </a:lnTo>
                    <a:lnTo>
                      <a:pt x="9949" y="12014"/>
                    </a:lnTo>
                    <a:lnTo>
                      <a:pt x="9900" y="11989"/>
                    </a:lnTo>
                    <a:lnTo>
                      <a:pt x="9576" y="11790"/>
                    </a:lnTo>
                    <a:lnTo>
                      <a:pt x="9253" y="11591"/>
                    </a:lnTo>
                    <a:lnTo>
                      <a:pt x="8905" y="11417"/>
                    </a:lnTo>
                    <a:lnTo>
                      <a:pt x="8557" y="11243"/>
                    </a:lnTo>
                    <a:lnTo>
                      <a:pt x="7835" y="10945"/>
                    </a:lnTo>
                    <a:lnTo>
                      <a:pt x="7089" y="10696"/>
                    </a:lnTo>
                    <a:lnTo>
                      <a:pt x="6318" y="10522"/>
                    </a:lnTo>
                    <a:lnTo>
                      <a:pt x="5920" y="10447"/>
                    </a:lnTo>
                    <a:lnTo>
                      <a:pt x="5522" y="10373"/>
                    </a:lnTo>
                    <a:lnTo>
                      <a:pt x="5124" y="10323"/>
                    </a:lnTo>
                    <a:lnTo>
                      <a:pt x="4726" y="10298"/>
                    </a:lnTo>
                    <a:lnTo>
                      <a:pt x="3930" y="10298"/>
                    </a:lnTo>
                    <a:lnTo>
                      <a:pt x="3781" y="10248"/>
                    </a:lnTo>
                    <a:lnTo>
                      <a:pt x="3682" y="10174"/>
                    </a:lnTo>
                    <a:lnTo>
                      <a:pt x="3607" y="10074"/>
                    </a:lnTo>
                    <a:lnTo>
                      <a:pt x="3557" y="9950"/>
                    </a:lnTo>
                    <a:lnTo>
                      <a:pt x="3582" y="9801"/>
                    </a:lnTo>
                    <a:lnTo>
                      <a:pt x="3657" y="9676"/>
                    </a:lnTo>
                    <a:lnTo>
                      <a:pt x="3781" y="9602"/>
                    </a:lnTo>
                    <a:lnTo>
                      <a:pt x="3930" y="9577"/>
                    </a:lnTo>
                    <a:lnTo>
                      <a:pt x="4751" y="9577"/>
                    </a:lnTo>
                    <a:lnTo>
                      <a:pt x="5547" y="9651"/>
                    </a:lnTo>
                    <a:lnTo>
                      <a:pt x="6343" y="9801"/>
                    </a:lnTo>
                    <a:lnTo>
                      <a:pt x="7139" y="9975"/>
                    </a:lnTo>
                    <a:lnTo>
                      <a:pt x="7910" y="10223"/>
                    </a:lnTo>
                    <a:lnTo>
                      <a:pt x="8631" y="10497"/>
                    </a:lnTo>
                    <a:lnTo>
                      <a:pt x="9352" y="10845"/>
                    </a:lnTo>
                    <a:lnTo>
                      <a:pt x="10024" y="11243"/>
                    </a:lnTo>
                    <a:lnTo>
                      <a:pt x="10099" y="10895"/>
                    </a:lnTo>
                    <a:lnTo>
                      <a:pt x="10223" y="10547"/>
                    </a:lnTo>
                    <a:lnTo>
                      <a:pt x="10372" y="10223"/>
                    </a:lnTo>
                    <a:lnTo>
                      <a:pt x="10546" y="9900"/>
                    </a:lnTo>
                    <a:lnTo>
                      <a:pt x="10770" y="9602"/>
                    </a:lnTo>
                    <a:lnTo>
                      <a:pt x="10994" y="9328"/>
                    </a:lnTo>
                    <a:lnTo>
                      <a:pt x="11218" y="9079"/>
                    </a:lnTo>
                    <a:lnTo>
                      <a:pt x="11491" y="8806"/>
                    </a:lnTo>
                    <a:lnTo>
                      <a:pt x="11989" y="8333"/>
                    </a:lnTo>
                    <a:lnTo>
                      <a:pt x="12188" y="8159"/>
                    </a:lnTo>
                    <a:lnTo>
                      <a:pt x="12238" y="8109"/>
                    </a:lnTo>
                    <a:lnTo>
                      <a:pt x="11715" y="7637"/>
                    </a:lnTo>
                    <a:lnTo>
                      <a:pt x="11442" y="7388"/>
                    </a:lnTo>
                    <a:lnTo>
                      <a:pt x="11143" y="7164"/>
                    </a:lnTo>
                    <a:lnTo>
                      <a:pt x="10845" y="6940"/>
                    </a:lnTo>
                    <a:lnTo>
                      <a:pt x="10497" y="6741"/>
                    </a:lnTo>
                    <a:lnTo>
                      <a:pt x="10148" y="6542"/>
                    </a:lnTo>
                    <a:lnTo>
                      <a:pt x="9750" y="6368"/>
                    </a:lnTo>
                    <a:lnTo>
                      <a:pt x="9352" y="6194"/>
                    </a:lnTo>
                    <a:lnTo>
                      <a:pt x="8905" y="6045"/>
                    </a:lnTo>
                    <a:lnTo>
                      <a:pt x="8432" y="5896"/>
                    </a:lnTo>
                    <a:lnTo>
                      <a:pt x="7935" y="5796"/>
                    </a:lnTo>
                    <a:lnTo>
                      <a:pt x="7388" y="5697"/>
                    </a:lnTo>
                    <a:lnTo>
                      <a:pt x="6815" y="5647"/>
                    </a:lnTo>
                    <a:lnTo>
                      <a:pt x="6194" y="5597"/>
                    </a:lnTo>
                    <a:lnTo>
                      <a:pt x="5522" y="5597"/>
                    </a:lnTo>
                    <a:lnTo>
                      <a:pt x="5373" y="5547"/>
                    </a:lnTo>
                    <a:lnTo>
                      <a:pt x="5273" y="5473"/>
                    </a:lnTo>
                    <a:lnTo>
                      <a:pt x="5199" y="5373"/>
                    </a:lnTo>
                    <a:lnTo>
                      <a:pt x="5174" y="5224"/>
                    </a:lnTo>
                    <a:lnTo>
                      <a:pt x="5199" y="5100"/>
                    </a:lnTo>
                    <a:lnTo>
                      <a:pt x="5273" y="4975"/>
                    </a:lnTo>
                    <a:lnTo>
                      <a:pt x="5373" y="4901"/>
                    </a:lnTo>
                    <a:lnTo>
                      <a:pt x="5522" y="4876"/>
                    </a:lnTo>
                    <a:lnTo>
                      <a:pt x="6243" y="4901"/>
                    </a:lnTo>
                    <a:lnTo>
                      <a:pt x="6915" y="4926"/>
                    </a:lnTo>
                    <a:lnTo>
                      <a:pt x="7537" y="5000"/>
                    </a:lnTo>
                    <a:lnTo>
                      <a:pt x="8109" y="5100"/>
                    </a:lnTo>
                    <a:lnTo>
                      <a:pt x="8656" y="5224"/>
                    </a:lnTo>
                    <a:lnTo>
                      <a:pt x="9153" y="5373"/>
                    </a:lnTo>
                    <a:lnTo>
                      <a:pt x="9626" y="5523"/>
                    </a:lnTo>
                    <a:lnTo>
                      <a:pt x="10074" y="5722"/>
                    </a:lnTo>
                    <a:lnTo>
                      <a:pt x="10497" y="5921"/>
                    </a:lnTo>
                    <a:lnTo>
                      <a:pt x="10870" y="6119"/>
                    </a:lnTo>
                    <a:lnTo>
                      <a:pt x="11243" y="6368"/>
                    </a:lnTo>
                    <a:lnTo>
                      <a:pt x="11591" y="6592"/>
                    </a:lnTo>
                    <a:lnTo>
                      <a:pt x="11914" y="6841"/>
                    </a:lnTo>
                    <a:lnTo>
                      <a:pt x="12213" y="7114"/>
                    </a:lnTo>
                    <a:lnTo>
                      <a:pt x="12760" y="7637"/>
                    </a:lnTo>
                    <a:lnTo>
                      <a:pt x="13058" y="7363"/>
                    </a:lnTo>
                    <a:lnTo>
                      <a:pt x="13332" y="7065"/>
                    </a:lnTo>
                    <a:lnTo>
                      <a:pt x="13556" y="6791"/>
                    </a:lnTo>
                    <a:lnTo>
                      <a:pt x="13780" y="6468"/>
                    </a:lnTo>
                    <a:lnTo>
                      <a:pt x="13904" y="6219"/>
                    </a:lnTo>
                    <a:lnTo>
                      <a:pt x="14028" y="5945"/>
                    </a:lnTo>
                    <a:lnTo>
                      <a:pt x="14103" y="5647"/>
                    </a:lnTo>
                    <a:lnTo>
                      <a:pt x="14178" y="5324"/>
                    </a:lnTo>
                    <a:lnTo>
                      <a:pt x="14203" y="5025"/>
                    </a:lnTo>
                    <a:lnTo>
                      <a:pt x="14178" y="4727"/>
                    </a:lnTo>
                    <a:lnTo>
                      <a:pt x="14103" y="4478"/>
                    </a:lnTo>
                    <a:lnTo>
                      <a:pt x="14053" y="4354"/>
                    </a:lnTo>
                    <a:lnTo>
                      <a:pt x="13979" y="4229"/>
                    </a:lnTo>
                    <a:lnTo>
                      <a:pt x="13630" y="3831"/>
                    </a:lnTo>
                    <a:lnTo>
                      <a:pt x="13556" y="3831"/>
                    </a:lnTo>
                    <a:lnTo>
                      <a:pt x="13282" y="3881"/>
                    </a:lnTo>
                    <a:lnTo>
                      <a:pt x="13034" y="3931"/>
                    </a:lnTo>
                    <a:lnTo>
                      <a:pt x="12760" y="4030"/>
                    </a:lnTo>
                    <a:lnTo>
                      <a:pt x="12536" y="4155"/>
                    </a:lnTo>
                    <a:lnTo>
                      <a:pt x="12312" y="4304"/>
                    </a:lnTo>
                    <a:lnTo>
                      <a:pt x="12138" y="4478"/>
                    </a:lnTo>
                    <a:lnTo>
                      <a:pt x="11989" y="4677"/>
                    </a:lnTo>
                    <a:lnTo>
                      <a:pt x="11889" y="4901"/>
                    </a:lnTo>
                    <a:lnTo>
                      <a:pt x="11840" y="4975"/>
                    </a:lnTo>
                    <a:lnTo>
                      <a:pt x="11740" y="5050"/>
                    </a:lnTo>
                    <a:lnTo>
                      <a:pt x="11666" y="5100"/>
                    </a:lnTo>
                    <a:lnTo>
                      <a:pt x="11541" y="5125"/>
                    </a:lnTo>
                    <a:lnTo>
                      <a:pt x="11417" y="5100"/>
                    </a:lnTo>
                    <a:lnTo>
                      <a:pt x="11292" y="5000"/>
                    </a:lnTo>
                    <a:lnTo>
                      <a:pt x="11218" y="4901"/>
                    </a:lnTo>
                    <a:lnTo>
                      <a:pt x="11193" y="4776"/>
                    </a:lnTo>
                    <a:lnTo>
                      <a:pt x="11218" y="4627"/>
                    </a:lnTo>
                    <a:lnTo>
                      <a:pt x="11342" y="4378"/>
                    </a:lnTo>
                    <a:lnTo>
                      <a:pt x="11516" y="4130"/>
                    </a:lnTo>
                    <a:lnTo>
                      <a:pt x="11715" y="3906"/>
                    </a:lnTo>
                    <a:lnTo>
                      <a:pt x="11939" y="3707"/>
                    </a:lnTo>
                    <a:lnTo>
                      <a:pt x="12188" y="3558"/>
                    </a:lnTo>
                    <a:lnTo>
                      <a:pt x="12461" y="3408"/>
                    </a:lnTo>
                    <a:lnTo>
                      <a:pt x="12735" y="3284"/>
                    </a:lnTo>
                    <a:lnTo>
                      <a:pt x="13034" y="3209"/>
                    </a:lnTo>
                    <a:lnTo>
                      <a:pt x="12536" y="2762"/>
                    </a:lnTo>
                    <a:lnTo>
                      <a:pt x="12014" y="2339"/>
                    </a:lnTo>
                    <a:lnTo>
                      <a:pt x="11467" y="1941"/>
                    </a:lnTo>
                    <a:lnTo>
                      <a:pt x="10870" y="1568"/>
                    </a:lnTo>
                    <a:lnTo>
                      <a:pt x="10273" y="1245"/>
                    </a:lnTo>
                    <a:lnTo>
                      <a:pt x="9626" y="946"/>
                    </a:lnTo>
                    <a:lnTo>
                      <a:pt x="8979" y="697"/>
                    </a:lnTo>
                    <a:lnTo>
                      <a:pt x="8308" y="449"/>
                    </a:lnTo>
                    <a:lnTo>
                      <a:pt x="7910" y="349"/>
                    </a:lnTo>
                    <a:lnTo>
                      <a:pt x="7512" y="250"/>
                    </a:lnTo>
                    <a:lnTo>
                      <a:pt x="7114" y="175"/>
                    </a:lnTo>
                    <a:lnTo>
                      <a:pt x="6716" y="100"/>
                    </a:lnTo>
                    <a:lnTo>
                      <a:pt x="6343" y="51"/>
                    </a:lnTo>
                    <a:lnTo>
                      <a:pt x="59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2328927" y="2212429"/>
                <a:ext cx="292336" cy="384640"/>
              </a:xfrm>
              <a:custGeom>
                <a:avLst/>
                <a:gdLst/>
                <a:ahLst/>
                <a:cxnLst/>
                <a:rect l="l" t="t" r="r" b="b"/>
                <a:pathLst>
                  <a:path w="14179" h="18656" extrusionOk="0">
                    <a:moveTo>
                      <a:pt x="8880" y="1"/>
                    </a:moveTo>
                    <a:lnTo>
                      <a:pt x="8159" y="26"/>
                    </a:lnTo>
                    <a:lnTo>
                      <a:pt x="7413" y="100"/>
                    </a:lnTo>
                    <a:lnTo>
                      <a:pt x="6642" y="250"/>
                    </a:lnTo>
                    <a:lnTo>
                      <a:pt x="5871" y="449"/>
                    </a:lnTo>
                    <a:lnTo>
                      <a:pt x="5199" y="697"/>
                    </a:lnTo>
                    <a:lnTo>
                      <a:pt x="4553" y="946"/>
                    </a:lnTo>
                    <a:lnTo>
                      <a:pt x="3931" y="1245"/>
                    </a:lnTo>
                    <a:lnTo>
                      <a:pt x="3309" y="1568"/>
                    </a:lnTo>
                    <a:lnTo>
                      <a:pt x="2737" y="1941"/>
                    </a:lnTo>
                    <a:lnTo>
                      <a:pt x="2165" y="2339"/>
                    </a:lnTo>
                    <a:lnTo>
                      <a:pt x="1642" y="2762"/>
                    </a:lnTo>
                    <a:lnTo>
                      <a:pt x="1145" y="3209"/>
                    </a:lnTo>
                    <a:lnTo>
                      <a:pt x="1444" y="3284"/>
                    </a:lnTo>
                    <a:lnTo>
                      <a:pt x="1742" y="3408"/>
                    </a:lnTo>
                    <a:lnTo>
                      <a:pt x="2016" y="3558"/>
                    </a:lnTo>
                    <a:lnTo>
                      <a:pt x="2264" y="3707"/>
                    </a:lnTo>
                    <a:lnTo>
                      <a:pt x="2488" y="3906"/>
                    </a:lnTo>
                    <a:lnTo>
                      <a:pt x="2687" y="4130"/>
                    </a:lnTo>
                    <a:lnTo>
                      <a:pt x="2836" y="4378"/>
                    </a:lnTo>
                    <a:lnTo>
                      <a:pt x="2961" y="4627"/>
                    </a:lnTo>
                    <a:lnTo>
                      <a:pt x="2986" y="4776"/>
                    </a:lnTo>
                    <a:lnTo>
                      <a:pt x="2961" y="4901"/>
                    </a:lnTo>
                    <a:lnTo>
                      <a:pt x="2886" y="5025"/>
                    </a:lnTo>
                    <a:lnTo>
                      <a:pt x="2762" y="5100"/>
                    </a:lnTo>
                    <a:lnTo>
                      <a:pt x="2637" y="5125"/>
                    </a:lnTo>
                    <a:lnTo>
                      <a:pt x="2538" y="5100"/>
                    </a:lnTo>
                    <a:lnTo>
                      <a:pt x="2438" y="5050"/>
                    </a:lnTo>
                    <a:lnTo>
                      <a:pt x="2364" y="4975"/>
                    </a:lnTo>
                    <a:lnTo>
                      <a:pt x="2314" y="4901"/>
                    </a:lnTo>
                    <a:lnTo>
                      <a:pt x="2190" y="4677"/>
                    </a:lnTo>
                    <a:lnTo>
                      <a:pt x="2040" y="4478"/>
                    </a:lnTo>
                    <a:lnTo>
                      <a:pt x="1866" y="4304"/>
                    </a:lnTo>
                    <a:lnTo>
                      <a:pt x="1642" y="4155"/>
                    </a:lnTo>
                    <a:lnTo>
                      <a:pt x="1419" y="4030"/>
                    </a:lnTo>
                    <a:lnTo>
                      <a:pt x="1170" y="3931"/>
                    </a:lnTo>
                    <a:lnTo>
                      <a:pt x="896" y="3881"/>
                    </a:lnTo>
                    <a:lnTo>
                      <a:pt x="623" y="3831"/>
                    </a:lnTo>
                    <a:lnTo>
                      <a:pt x="548" y="3831"/>
                    </a:lnTo>
                    <a:lnTo>
                      <a:pt x="200" y="4229"/>
                    </a:lnTo>
                    <a:lnTo>
                      <a:pt x="150" y="4354"/>
                    </a:lnTo>
                    <a:lnTo>
                      <a:pt x="76" y="4478"/>
                    </a:lnTo>
                    <a:lnTo>
                      <a:pt x="26" y="4752"/>
                    </a:lnTo>
                    <a:lnTo>
                      <a:pt x="1" y="5025"/>
                    </a:lnTo>
                    <a:lnTo>
                      <a:pt x="26" y="5324"/>
                    </a:lnTo>
                    <a:lnTo>
                      <a:pt x="76" y="5647"/>
                    </a:lnTo>
                    <a:lnTo>
                      <a:pt x="150" y="5945"/>
                    </a:lnTo>
                    <a:lnTo>
                      <a:pt x="275" y="6219"/>
                    </a:lnTo>
                    <a:lnTo>
                      <a:pt x="424" y="6468"/>
                    </a:lnTo>
                    <a:lnTo>
                      <a:pt x="623" y="6791"/>
                    </a:lnTo>
                    <a:lnTo>
                      <a:pt x="871" y="7065"/>
                    </a:lnTo>
                    <a:lnTo>
                      <a:pt x="1120" y="7363"/>
                    </a:lnTo>
                    <a:lnTo>
                      <a:pt x="1419" y="7637"/>
                    </a:lnTo>
                    <a:lnTo>
                      <a:pt x="1991" y="7114"/>
                    </a:lnTo>
                    <a:lnTo>
                      <a:pt x="2289" y="6841"/>
                    </a:lnTo>
                    <a:lnTo>
                      <a:pt x="2613" y="6592"/>
                    </a:lnTo>
                    <a:lnTo>
                      <a:pt x="2936" y="6368"/>
                    </a:lnTo>
                    <a:lnTo>
                      <a:pt x="3309" y="6119"/>
                    </a:lnTo>
                    <a:lnTo>
                      <a:pt x="3682" y="5921"/>
                    </a:lnTo>
                    <a:lnTo>
                      <a:pt x="4105" y="5722"/>
                    </a:lnTo>
                    <a:lnTo>
                      <a:pt x="4553" y="5523"/>
                    </a:lnTo>
                    <a:lnTo>
                      <a:pt x="5025" y="5373"/>
                    </a:lnTo>
                    <a:lnTo>
                      <a:pt x="5523" y="5224"/>
                    </a:lnTo>
                    <a:lnTo>
                      <a:pt x="6070" y="5100"/>
                    </a:lnTo>
                    <a:lnTo>
                      <a:pt x="6667" y="5000"/>
                    </a:lnTo>
                    <a:lnTo>
                      <a:pt x="7289" y="4926"/>
                    </a:lnTo>
                    <a:lnTo>
                      <a:pt x="7960" y="4901"/>
                    </a:lnTo>
                    <a:lnTo>
                      <a:pt x="8656" y="4876"/>
                    </a:lnTo>
                    <a:lnTo>
                      <a:pt x="8806" y="4901"/>
                    </a:lnTo>
                    <a:lnTo>
                      <a:pt x="8905" y="4975"/>
                    </a:lnTo>
                    <a:lnTo>
                      <a:pt x="9005" y="5100"/>
                    </a:lnTo>
                    <a:lnTo>
                      <a:pt x="9030" y="5224"/>
                    </a:lnTo>
                    <a:lnTo>
                      <a:pt x="9005" y="5373"/>
                    </a:lnTo>
                    <a:lnTo>
                      <a:pt x="8905" y="5473"/>
                    </a:lnTo>
                    <a:lnTo>
                      <a:pt x="8806" y="5547"/>
                    </a:lnTo>
                    <a:lnTo>
                      <a:pt x="8656" y="5597"/>
                    </a:lnTo>
                    <a:lnTo>
                      <a:pt x="8010" y="5597"/>
                    </a:lnTo>
                    <a:lnTo>
                      <a:pt x="7388" y="5647"/>
                    </a:lnTo>
                    <a:lnTo>
                      <a:pt x="6791" y="5697"/>
                    </a:lnTo>
                    <a:lnTo>
                      <a:pt x="6269" y="5796"/>
                    </a:lnTo>
                    <a:lnTo>
                      <a:pt x="5746" y="5896"/>
                    </a:lnTo>
                    <a:lnTo>
                      <a:pt x="5274" y="6045"/>
                    </a:lnTo>
                    <a:lnTo>
                      <a:pt x="4851" y="6194"/>
                    </a:lnTo>
                    <a:lnTo>
                      <a:pt x="4428" y="6368"/>
                    </a:lnTo>
                    <a:lnTo>
                      <a:pt x="4055" y="6542"/>
                    </a:lnTo>
                    <a:lnTo>
                      <a:pt x="3682" y="6741"/>
                    </a:lnTo>
                    <a:lnTo>
                      <a:pt x="3359" y="6940"/>
                    </a:lnTo>
                    <a:lnTo>
                      <a:pt x="3035" y="7164"/>
                    </a:lnTo>
                    <a:lnTo>
                      <a:pt x="2737" y="7388"/>
                    </a:lnTo>
                    <a:lnTo>
                      <a:pt x="2463" y="7637"/>
                    </a:lnTo>
                    <a:lnTo>
                      <a:pt x="1941" y="8109"/>
                    </a:lnTo>
                    <a:lnTo>
                      <a:pt x="1991" y="8159"/>
                    </a:lnTo>
                    <a:lnTo>
                      <a:pt x="2190" y="8333"/>
                    </a:lnTo>
                    <a:lnTo>
                      <a:pt x="2712" y="8806"/>
                    </a:lnTo>
                    <a:lnTo>
                      <a:pt x="2961" y="9079"/>
                    </a:lnTo>
                    <a:lnTo>
                      <a:pt x="3209" y="9328"/>
                    </a:lnTo>
                    <a:lnTo>
                      <a:pt x="3433" y="9602"/>
                    </a:lnTo>
                    <a:lnTo>
                      <a:pt x="3632" y="9900"/>
                    </a:lnTo>
                    <a:lnTo>
                      <a:pt x="3806" y="10223"/>
                    </a:lnTo>
                    <a:lnTo>
                      <a:pt x="3956" y="10547"/>
                    </a:lnTo>
                    <a:lnTo>
                      <a:pt x="4080" y="10895"/>
                    </a:lnTo>
                    <a:lnTo>
                      <a:pt x="4155" y="11243"/>
                    </a:lnTo>
                    <a:lnTo>
                      <a:pt x="4478" y="11044"/>
                    </a:lnTo>
                    <a:lnTo>
                      <a:pt x="4826" y="10845"/>
                    </a:lnTo>
                    <a:lnTo>
                      <a:pt x="5547" y="10497"/>
                    </a:lnTo>
                    <a:lnTo>
                      <a:pt x="6294" y="10223"/>
                    </a:lnTo>
                    <a:lnTo>
                      <a:pt x="7065" y="9975"/>
                    </a:lnTo>
                    <a:lnTo>
                      <a:pt x="7836" y="9801"/>
                    </a:lnTo>
                    <a:lnTo>
                      <a:pt x="8632" y="9651"/>
                    </a:lnTo>
                    <a:lnTo>
                      <a:pt x="9452" y="9577"/>
                    </a:lnTo>
                    <a:lnTo>
                      <a:pt x="10273" y="9577"/>
                    </a:lnTo>
                    <a:lnTo>
                      <a:pt x="10398" y="9602"/>
                    </a:lnTo>
                    <a:lnTo>
                      <a:pt x="10522" y="9676"/>
                    </a:lnTo>
                    <a:lnTo>
                      <a:pt x="10597" y="9801"/>
                    </a:lnTo>
                    <a:lnTo>
                      <a:pt x="10621" y="9950"/>
                    </a:lnTo>
                    <a:lnTo>
                      <a:pt x="10621" y="10000"/>
                    </a:lnTo>
                    <a:lnTo>
                      <a:pt x="10597" y="10074"/>
                    </a:lnTo>
                    <a:lnTo>
                      <a:pt x="10497" y="10174"/>
                    </a:lnTo>
                    <a:lnTo>
                      <a:pt x="10398" y="10248"/>
                    </a:lnTo>
                    <a:lnTo>
                      <a:pt x="10248" y="10298"/>
                    </a:lnTo>
                    <a:lnTo>
                      <a:pt x="9452" y="10298"/>
                    </a:lnTo>
                    <a:lnTo>
                      <a:pt x="9054" y="10323"/>
                    </a:lnTo>
                    <a:lnTo>
                      <a:pt x="8656" y="10373"/>
                    </a:lnTo>
                    <a:lnTo>
                      <a:pt x="7861" y="10522"/>
                    </a:lnTo>
                    <a:lnTo>
                      <a:pt x="7090" y="10696"/>
                    </a:lnTo>
                    <a:lnTo>
                      <a:pt x="6343" y="10945"/>
                    </a:lnTo>
                    <a:lnTo>
                      <a:pt x="5970" y="11094"/>
                    </a:lnTo>
                    <a:lnTo>
                      <a:pt x="5622" y="11243"/>
                    </a:lnTo>
                    <a:lnTo>
                      <a:pt x="5274" y="11417"/>
                    </a:lnTo>
                    <a:lnTo>
                      <a:pt x="4926" y="11591"/>
                    </a:lnTo>
                    <a:lnTo>
                      <a:pt x="4602" y="11790"/>
                    </a:lnTo>
                    <a:lnTo>
                      <a:pt x="4279" y="11989"/>
                    </a:lnTo>
                    <a:lnTo>
                      <a:pt x="4254" y="12014"/>
                    </a:lnTo>
                    <a:lnTo>
                      <a:pt x="4279" y="12537"/>
                    </a:lnTo>
                    <a:lnTo>
                      <a:pt x="4304" y="13233"/>
                    </a:lnTo>
                    <a:lnTo>
                      <a:pt x="4354" y="13556"/>
                    </a:lnTo>
                    <a:lnTo>
                      <a:pt x="4403" y="13880"/>
                    </a:lnTo>
                    <a:lnTo>
                      <a:pt x="4503" y="14178"/>
                    </a:lnTo>
                    <a:lnTo>
                      <a:pt x="4627" y="14477"/>
                    </a:lnTo>
                    <a:lnTo>
                      <a:pt x="4776" y="14775"/>
                    </a:lnTo>
                    <a:lnTo>
                      <a:pt x="4951" y="15049"/>
                    </a:lnTo>
                    <a:lnTo>
                      <a:pt x="5149" y="15322"/>
                    </a:lnTo>
                    <a:lnTo>
                      <a:pt x="5398" y="15571"/>
                    </a:lnTo>
                    <a:lnTo>
                      <a:pt x="5647" y="15820"/>
                    </a:lnTo>
                    <a:lnTo>
                      <a:pt x="5921" y="16044"/>
                    </a:lnTo>
                    <a:lnTo>
                      <a:pt x="6219" y="16243"/>
                    </a:lnTo>
                    <a:lnTo>
                      <a:pt x="6517" y="16417"/>
                    </a:lnTo>
                    <a:lnTo>
                      <a:pt x="6866" y="16591"/>
                    </a:lnTo>
                    <a:lnTo>
                      <a:pt x="7189" y="16740"/>
                    </a:lnTo>
                    <a:lnTo>
                      <a:pt x="7537" y="16864"/>
                    </a:lnTo>
                    <a:lnTo>
                      <a:pt x="7910" y="16964"/>
                    </a:lnTo>
                    <a:lnTo>
                      <a:pt x="8283" y="17014"/>
                    </a:lnTo>
                    <a:lnTo>
                      <a:pt x="8656" y="17063"/>
                    </a:lnTo>
                    <a:lnTo>
                      <a:pt x="8681" y="17063"/>
                    </a:lnTo>
                    <a:lnTo>
                      <a:pt x="8930" y="16964"/>
                    </a:lnTo>
                    <a:lnTo>
                      <a:pt x="9179" y="16840"/>
                    </a:lnTo>
                    <a:lnTo>
                      <a:pt x="9428" y="16715"/>
                    </a:lnTo>
                    <a:lnTo>
                      <a:pt x="9651" y="16541"/>
                    </a:lnTo>
                    <a:lnTo>
                      <a:pt x="9850" y="16392"/>
                    </a:lnTo>
                    <a:lnTo>
                      <a:pt x="10049" y="16193"/>
                    </a:lnTo>
                    <a:lnTo>
                      <a:pt x="10223" y="15994"/>
                    </a:lnTo>
                    <a:lnTo>
                      <a:pt x="10373" y="15795"/>
                    </a:lnTo>
                    <a:lnTo>
                      <a:pt x="10472" y="15695"/>
                    </a:lnTo>
                    <a:lnTo>
                      <a:pt x="10597" y="15646"/>
                    </a:lnTo>
                    <a:lnTo>
                      <a:pt x="10721" y="15621"/>
                    </a:lnTo>
                    <a:lnTo>
                      <a:pt x="10870" y="15670"/>
                    </a:lnTo>
                    <a:lnTo>
                      <a:pt x="10970" y="15770"/>
                    </a:lnTo>
                    <a:lnTo>
                      <a:pt x="11019" y="15894"/>
                    </a:lnTo>
                    <a:lnTo>
                      <a:pt x="11019" y="16044"/>
                    </a:lnTo>
                    <a:lnTo>
                      <a:pt x="10970" y="16168"/>
                    </a:lnTo>
                    <a:lnTo>
                      <a:pt x="10796" y="16417"/>
                    </a:lnTo>
                    <a:lnTo>
                      <a:pt x="10621" y="16641"/>
                    </a:lnTo>
                    <a:lnTo>
                      <a:pt x="10422" y="16840"/>
                    </a:lnTo>
                    <a:lnTo>
                      <a:pt x="10199" y="17038"/>
                    </a:lnTo>
                    <a:lnTo>
                      <a:pt x="9950" y="17213"/>
                    </a:lnTo>
                    <a:lnTo>
                      <a:pt x="9701" y="17362"/>
                    </a:lnTo>
                    <a:lnTo>
                      <a:pt x="9428" y="17511"/>
                    </a:lnTo>
                    <a:lnTo>
                      <a:pt x="9129" y="17635"/>
                    </a:lnTo>
                    <a:lnTo>
                      <a:pt x="9303" y="17834"/>
                    </a:lnTo>
                    <a:lnTo>
                      <a:pt x="9477" y="18009"/>
                    </a:lnTo>
                    <a:lnTo>
                      <a:pt x="9701" y="18183"/>
                    </a:lnTo>
                    <a:lnTo>
                      <a:pt x="9975" y="18307"/>
                    </a:lnTo>
                    <a:lnTo>
                      <a:pt x="10323" y="18456"/>
                    </a:lnTo>
                    <a:lnTo>
                      <a:pt x="10746" y="18556"/>
                    </a:lnTo>
                    <a:lnTo>
                      <a:pt x="11169" y="18630"/>
                    </a:lnTo>
                    <a:lnTo>
                      <a:pt x="11641" y="18655"/>
                    </a:lnTo>
                    <a:lnTo>
                      <a:pt x="12039" y="18630"/>
                    </a:lnTo>
                    <a:lnTo>
                      <a:pt x="12412" y="18605"/>
                    </a:lnTo>
                    <a:lnTo>
                      <a:pt x="12760" y="18556"/>
                    </a:lnTo>
                    <a:lnTo>
                      <a:pt x="13084" y="18481"/>
                    </a:lnTo>
                    <a:lnTo>
                      <a:pt x="13382" y="18382"/>
                    </a:lnTo>
                    <a:lnTo>
                      <a:pt x="13656" y="18257"/>
                    </a:lnTo>
                    <a:lnTo>
                      <a:pt x="13929" y="18108"/>
                    </a:lnTo>
                    <a:lnTo>
                      <a:pt x="14178" y="17959"/>
                    </a:lnTo>
                    <a:lnTo>
                      <a:pt x="14178" y="14850"/>
                    </a:lnTo>
                    <a:lnTo>
                      <a:pt x="13929" y="14601"/>
                    </a:lnTo>
                    <a:lnTo>
                      <a:pt x="13631" y="14402"/>
                    </a:lnTo>
                    <a:lnTo>
                      <a:pt x="13308" y="14228"/>
                    </a:lnTo>
                    <a:lnTo>
                      <a:pt x="12984" y="14079"/>
                    </a:lnTo>
                    <a:lnTo>
                      <a:pt x="12611" y="13979"/>
                    </a:lnTo>
                    <a:lnTo>
                      <a:pt x="12213" y="13855"/>
                    </a:lnTo>
                    <a:lnTo>
                      <a:pt x="11368" y="13681"/>
                    </a:lnTo>
                    <a:lnTo>
                      <a:pt x="10920" y="13606"/>
                    </a:lnTo>
                    <a:lnTo>
                      <a:pt x="10472" y="13581"/>
                    </a:lnTo>
                    <a:lnTo>
                      <a:pt x="10024" y="13581"/>
                    </a:lnTo>
                    <a:lnTo>
                      <a:pt x="9602" y="13631"/>
                    </a:lnTo>
                    <a:lnTo>
                      <a:pt x="9154" y="13681"/>
                    </a:lnTo>
                    <a:lnTo>
                      <a:pt x="8731" y="13780"/>
                    </a:lnTo>
                    <a:lnTo>
                      <a:pt x="8308" y="13929"/>
                    </a:lnTo>
                    <a:lnTo>
                      <a:pt x="7910" y="14079"/>
                    </a:lnTo>
                    <a:lnTo>
                      <a:pt x="7761" y="14104"/>
                    </a:lnTo>
                    <a:lnTo>
                      <a:pt x="7637" y="14104"/>
                    </a:lnTo>
                    <a:lnTo>
                      <a:pt x="7512" y="14029"/>
                    </a:lnTo>
                    <a:lnTo>
                      <a:pt x="7438" y="13905"/>
                    </a:lnTo>
                    <a:lnTo>
                      <a:pt x="7388" y="13780"/>
                    </a:lnTo>
                    <a:lnTo>
                      <a:pt x="7413" y="13631"/>
                    </a:lnTo>
                    <a:lnTo>
                      <a:pt x="7487" y="13531"/>
                    </a:lnTo>
                    <a:lnTo>
                      <a:pt x="7612" y="13432"/>
                    </a:lnTo>
                    <a:lnTo>
                      <a:pt x="8060" y="13258"/>
                    </a:lnTo>
                    <a:lnTo>
                      <a:pt x="8532" y="13109"/>
                    </a:lnTo>
                    <a:lnTo>
                      <a:pt x="9005" y="12984"/>
                    </a:lnTo>
                    <a:lnTo>
                      <a:pt x="9502" y="12910"/>
                    </a:lnTo>
                    <a:lnTo>
                      <a:pt x="10000" y="12885"/>
                    </a:lnTo>
                    <a:lnTo>
                      <a:pt x="10497" y="12860"/>
                    </a:lnTo>
                    <a:lnTo>
                      <a:pt x="10994" y="12910"/>
                    </a:lnTo>
                    <a:lnTo>
                      <a:pt x="11492" y="12984"/>
                    </a:lnTo>
                    <a:lnTo>
                      <a:pt x="12238" y="13134"/>
                    </a:lnTo>
                    <a:lnTo>
                      <a:pt x="12611" y="13233"/>
                    </a:lnTo>
                    <a:lnTo>
                      <a:pt x="12959" y="13332"/>
                    </a:lnTo>
                    <a:lnTo>
                      <a:pt x="13283" y="13432"/>
                    </a:lnTo>
                    <a:lnTo>
                      <a:pt x="13606" y="13581"/>
                    </a:lnTo>
                    <a:lnTo>
                      <a:pt x="13905" y="13730"/>
                    </a:lnTo>
                    <a:lnTo>
                      <a:pt x="14178" y="13905"/>
                    </a:lnTo>
                    <a:lnTo>
                      <a:pt x="14178" y="8383"/>
                    </a:lnTo>
                    <a:lnTo>
                      <a:pt x="13432" y="8184"/>
                    </a:lnTo>
                    <a:lnTo>
                      <a:pt x="12686" y="8035"/>
                    </a:lnTo>
                    <a:lnTo>
                      <a:pt x="11915" y="7935"/>
                    </a:lnTo>
                    <a:lnTo>
                      <a:pt x="11169" y="7885"/>
                    </a:lnTo>
                    <a:lnTo>
                      <a:pt x="10398" y="7910"/>
                    </a:lnTo>
                    <a:lnTo>
                      <a:pt x="9602" y="7985"/>
                    </a:lnTo>
                    <a:lnTo>
                      <a:pt x="8831" y="8084"/>
                    </a:lnTo>
                    <a:lnTo>
                      <a:pt x="8035" y="8259"/>
                    </a:lnTo>
                    <a:lnTo>
                      <a:pt x="7960" y="8283"/>
                    </a:lnTo>
                    <a:lnTo>
                      <a:pt x="7885" y="8259"/>
                    </a:lnTo>
                    <a:lnTo>
                      <a:pt x="7761" y="8234"/>
                    </a:lnTo>
                    <a:lnTo>
                      <a:pt x="7662" y="8134"/>
                    </a:lnTo>
                    <a:lnTo>
                      <a:pt x="7587" y="8010"/>
                    </a:lnTo>
                    <a:lnTo>
                      <a:pt x="7587" y="7861"/>
                    </a:lnTo>
                    <a:lnTo>
                      <a:pt x="7637" y="7736"/>
                    </a:lnTo>
                    <a:lnTo>
                      <a:pt x="7736" y="7637"/>
                    </a:lnTo>
                    <a:lnTo>
                      <a:pt x="7861" y="7562"/>
                    </a:lnTo>
                    <a:lnTo>
                      <a:pt x="8681" y="7388"/>
                    </a:lnTo>
                    <a:lnTo>
                      <a:pt x="9477" y="7264"/>
                    </a:lnTo>
                    <a:lnTo>
                      <a:pt x="10273" y="7189"/>
                    </a:lnTo>
                    <a:lnTo>
                      <a:pt x="11069" y="7189"/>
                    </a:lnTo>
                    <a:lnTo>
                      <a:pt x="11865" y="7214"/>
                    </a:lnTo>
                    <a:lnTo>
                      <a:pt x="12636" y="7313"/>
                    </a:lnTo>
                    <a:lnTo>
                      <a:pt x="13407" y="7438"/>
                    </a:lnTo>
                    <a:lnTo>
                      <a:pt x="14178" y="7637"/>
                    </a:lnTo>
                    <a:lnTo>
                      <a:pt x="14178" y="6244"/>
                    </a:lnTo>
                    <a:lnTo>
                      <a:pt x="14178" y="5945"/>
                    </a:lnTo>
                    <a:lnTo>
                      <a:pt x="14153" y="5622"/>
                    </a:lnTo>
                    <a:lnTo>
                      <a:pt x="14054" y="5000"/>
                    </a:lnTo>
                    <a:lnTo>
                      <a:pt x="13929" y="4378"/>
                    </a:lnTo>
                    <a:lnTo>
                      <a:pt x="13755" y="3732"/>
                    </a:lnTo>
                    <a:lnTo>
                      <a:pt x="13308" y="3483"/>
                    </a:lnTo>
                    <a:lnTo>
                      <a:pt x="12860" y="3234"/>
                    </a:lnTo>
                    <a:lnTo>
                      <a:pt x="12362" y="3035"/>
                    </a:lnTo>
                    <a:lnTo>
                      <a:pt x="11865" y="2861"/>
                    </a:lnTo>
                    <a:lnTo>
                      <a:pt x="11368" y="2712"/>
                    </a:lnTo>
                    <a:lnTo>
                      <a:pt x="10845" y="2612"/>
                    </a:lnTo>
                    <a:lnTo>
                      <a:pt x="10323" y="2513"/>
                    </a:lnTo>
                    <a:lnTo>
                      <a:pt x="9801" y="2463"/>
                    </a:lnTo>
                    <a:lnTo>
                      <a:pt x="9253" y="2438"/>
                    </a:lnTo>
                    <a:lnTo>
                      <a:pt x="8706" y="2438"/>
                    </a:lnTo>
                    <a:lnTo>
                      <a:pt x="8184" y="2463"/>
                    </a:lnTo>
                    <a:lnTo>
                      <a:pt x="7637" y="2538"/>
                    </a:lnTo>
                    <a:lnTo>
                      <a:pt x="7090" y="2637"/>
                    </a:lnTo>
                    <a:lnTo>
                      <a:pt x="6567" y="2762"/>
                    </a:lnTo>
                    <a:lnTo>
                      <a:pt x="6020" y="2911"/>
                    </a:lnTo>
                    <a:lnTo>
                      <a:pt x="5498" y="3110"/>
                    </a:lnTo>
                    <a:lnTo>
                      <a:pt x="5348" y="3135"/>
                    </a:lnTo>
                    <a:lnTo>
                      <a:pt x="5224" y="3110"/>
                    </a:lnTo>
                    <a:lnTo>
                      <a:pt x="5125" y="3010"/>
                    </a:lnTo>
                    <a:lnTo>
                      <a:pt x="5025" y="2911"/>
                    </a:lnTo>
                    <a:lnTo>
                      <a:pt x="5000" y="2762"/>
                    </a:lnTo>
                    <a:lnTo>
                      <a:pt x="5050" y="2637"/>
                    </a:lnTo>
                    <a:lnTo>
                      <a:pt x="5125" y="2513"/>
                    </a:lnTo>
                    <a:lnTo>
                      <a:pt x="5249" y="2438"/>
                    </a:lnTo>
                    <a:lnTo>
                      <a:pt x="5746" y="2264"/>
                    </a:lnTo>
                    <a:lnTo>
                      <a:pt x="6269" y="2090"/>
                    </a:lnTo>
                    <a:lnTo>
                      <a:pt x="6816" y="1966"/>
                    </a:lnTo>
                    <a:lnTo>
                      <a:pt x="7338" y="1866"/>
                    </a:lnTo>
                    <a:lnTo>
                      <a:pt x="7861" y="1792"/>
                    </a:lnTo>
                    <a:lnTo>
                      <a:pt x="8408" y="1742"/>
                    </a:lnTo>
                    <a:lnTo>
                      <a:pt x="8930" y="1717"/>
                    </a:lnTo>
                    <a:lnTo>
                      <a:pt x="9477" y="1742"/>
                    </a:lnTo>
                    <a:lnTo>
                      <a:pt x="10000" y="1767"/>
                    </a:lnTo>
                    <a:lnTo>
                      <a:pt x="10522" y="1841"/>
                    </a:lnTo>
                    <a:lnTo>
                      <a:pt x="11044" y="1916"/>
                    </a:lnTo>
                    <a:lnTo>
                      <a:pt x="11542" y="2040"/>
                    </a:lnTo>
                    <a:lnTo>
                      <a:pt x="12039" y="2190"/>
                    </a:lnTo>
                    <a:lnTo>
                      <a:pt x="12537" y="2339"/>
                    </a:lnTo>
                    <a:lnTo>
                      <a:pt x="13009" y="2538"/>
                    </a:lnTo>
                    <a:lnTo>
                      <a:pt x="13482" y="2762"/>
                    </a:lnTo>
                    <a:lnTo>
                      <a:pt x="13482" y="2762"/>
                    </a:lnTo>
                    <a:lnTo>
                      <a:pt x="13357" y="2438"/>
                    </a:lnTo>
                    <a:lnTo>
                      <a:pt x="13233" y="2115"/>
                    </a:lnTo>
                    <a:lnTo>
                      <a:pt x="13084" y="1792"/>
                    </a:lnTo>
                    <a:lnTo>
                      <a:pt x="12885" y="1493"/>
                    </a:lnTo>
                    <a:lnTo>
                      <a:pt x="12661" y="1220"/>
                    </a:lnTo>
                    <a:lnTo>
                      <a:pt x="12387" y="946"/>
                    </a:lnTo>
                    <a:lnTo>
                      <a:pt x="12089" y="722"/>
                    </a:lnTo>
                    <a:lnTo>
                      <a:pt x="11691" y="523"/>
                    </a:lnTo>
                    <a:lnTo>
                      <a:pt x="11392" y="399"/>
                    </a:lnTo>
                    <a:lnTo>
                      <a:pt x="11069" y="299"/>
                    </a:lnTo>
                    <a:lnTo>
                      <a:pt x="10721" y="200"/>
                    </a:lnTo>
                    <a:lnTo>
                      <a:pt x="10373" y="125"/>
                    </a:lnTo>
                    <a:lnTo>
                      <a:pt x="10024" y="76"/>
                    </a:lnTo>
                    <a:lnTo>
                      <a:pt x="9651" y="26"/>
                    </a:lnTo>
                    <a:lnTo>
                      <a:pt x="92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2200212" y="2307826"/>
                <a:ext cx="421051" cy="461028"/>
              </a:xfrm>
              <a:custGeom>
                <a:avLst/>
                <a:gdLst/>
                <a:ahLst/>
                <a:cxnLst/>
                <a:rect l="l" t="t" r="r" b="b"/>
                <a:pathLst>
                  <a:path w="20422" h="22361" extrusionOk="0">
                    <a:moveTo>
                      <a:pt x="5572" y="0"/>
                    </a:moveTo>
                    <a:lnTo>
                      <a:pt x="5199" y="149"/>
                    </a:lnTo>
                    <a:lnTo>
                      <a:pt x="4876" y="323"/>
                    </a:lnTo>
                    <a:lnTo>
                      <a:pt x="4528" y="498"/>
                    </a:lnTo>
                    <a:lnTo>
                      <a:pt x="4204" y="697"/>
                    </a:lnTo>
                    <a:lnTo>
                      <a:pt x="3881" y="896"/>
                    </a:lnTo>
                    <a:lnTo>
                      <a:pt x="3583" y="1119"/>
                    </a:lnTo>
                    <a:lnTo>
                      <a:pt x="3284" y="1343"/>
                    </a:lnTo>
                    <a:lnTo>
                      <a:pt x="3011" y="1592"/>
                    </a:lnTo>
                    <a:lnTo>
                      <a:pt x="2737" y="1841"/>
                    </a:lnTo>
                    <a:lnTo>
                      <a:pt x="2488" y="2089"/>
                    </a:lnTo>
                    <a:lnTo>
                      <a:pt x="2239" y="2363"/>
                    </a:lnTo>
                    <a:lnTo>
                      <a:pt x="2016" y="2661"/>
                    </a:lnTo>
                    <a:lnTo>
                      <a:pt x="1817" y="2935"/>
                    </a:lnTo>
                    <a:lnTo>
                      <a:pt x="1618" y="3234"/>
                    </a:lnTo>
                    <a:lnTo>
                      <a:pt x="1444" y="3532"/>
                    </a:lnTo>
                    <a:lnTo>
                      <a:pt x="1294" y="3855"/>
                    </a:lnTo>
                    <a:lnTo>
                      <a:pt x="1145" y="4179"/>
                    </a:lnTo>
                    <a:lnTo>
                      <a:pt x="1021" y="4527"/>
                    </a:lnTo>
                    <a:lnTo>
                      <a:pt x="921" y="4850"/>
                    </a:lnTo>
                    <a:lnTo>
                      <a:pt x="822" y="5198"/>
                    </a:lnTo>
                    <a:lnTo>
                      <a:pt x="772" y="5547"/>
                    </a:lnTo>
                    <a:lnTo>
                      <a:pt x="722" y="5920"/>
                    </a:lnTo>
                    <a:lnTo>
                      <a:pt x="697" y="6268"/>
                    </a:lnTo>
                    <a:lnTo>
                      <a:pt x="697" y="6616"/>
                    </a:lnTo>
                    <a:lnTo>
                      <a:pt x="722" y="6964"/>
                    </a:lnTo>
                    <a:lnTo>
                      <a:pt x="747" y="7313"/>
                    </a:lnTo>
                    <a:lnTo>
                      <a:pt x="797" y="7661"/>
                    </a:lnTo>
                    <a:lnTo>
                      <a:pt x="871" y="8009"/>
                    </a:lnTo>
                    <a:lnTo>
                      <a:pt x="971" y="8357"/>
                    </a:lnTo>
                    <a:lnTo>
                      <a:pt x="1095" y="8705"/>
                    </a:lnTo>
                    <a:lnTo>
                      <a:pt x="1220" y="9029"/>
                    </a:lnTo>
                    <a:lnTo>
                      <a:pt x="1369" y="9377"/>
                    </a:lnTo>
                    <a:lnTo>
                      <a:pt x="1742" y="8954"/>
                    </a:lnTo>
                    <a:lnTo>
                      <a:pt x="2165" y="8581"/>
                    </a:lnTo>
                    <a:lnTo>
                      <a:pt x="2613" y="8258"/>
                    </a:lnTo>
                    <a:lnTo>
                      <a:pt x="3110" y="7934"/>
                    </a:lnTo>
                    <a:lnTo>
                      <a:pt x="3607" y="7661"/>
                    </a:lnTo>
                    <a:lnTo>
                      <a:pt x="4155" y="7437"/>
                    </a:lnTo>
                    <a:lnTo>
                      <a:pt x="4702" y="7263"/>
                    </a:lnTo>
                    <a:lnTo>
                      <a:pt x="5299" y="7114"/>
                    </a:lnTo>
                    <a:lnTo>
                      <a:pt x="5423" y="7114"/>
                    </a:lnTo>
                    <a:lnTo>
                      <a:pt x="5572" y="7163"/>
                    </a:lnTo>
                    <a:lnTo>
                      <a:pt x="5647" y="7263"/>
                    </a:lnTo>
                    <a:lnTo>
                      <a:pt x="5722" y="7387"/>
                    </a:lnTo>
                    <a:lnTo>
                      <a:pt x="5722" y="7536"/>
                    </a:lnTo>
                    <a:lnTo>
                      <a:pt x="5672" y="7661"/>
                    </a:lnTo>
                    <a:lnTo>
                      <a:pt x="5572" y="7760"/>
                    </a:lnTo>
                    <a:lnTo>
                      <a:pt x="5448" y="7810"/>
                    </a:lnTo>
                    <a:lnTo>
                      <a:pt x="4876" y="7934"/>
                    </a:lnTo>
                    <a:lnTo>
                      <a:pt x="4354" y="8133"/>
                    </a:lnTo>
                    <a:lnTo>
                      <a:pt x="3831" y="8357"/>
                    </a:lnTo>
                    <a:lnTo>
                      <a:pt x="3359" y="8606"/>
                    </a:lnTo>
                    <a:lnTo>
                      <a:pt x="2911" y="8904"/>
                    </a:lnTo>
                    <a:lnTo>
                      <a:pt x="2488" y="9228"/>
                    </a:lnTo>
                    <a:lnTo>
                      <a:pt x="2115" y="9601"/>
                    </a:lnTo>
                    <a:lnTo>
                      <a:pt x="1767" y="9999"/>
                    </a:lnTo>
                    <a:lnTo>
                      <a:pt x="2239" y="10521"/>
                    </a:lnTo>
                    <a:lnTo>
                      <a:pt x="2488" y="10795"/>
                    </a:lnTo>
                    <a:lnTo>
                      <a:pt x="2737" y="11043"/>
                    </a:lnTo>
                    <a:lnTo>
                      <a:pt x="3011" y="11267"/>
                    </a:lnTo>
                    <a:lnTo>
                      <a:pt x="3309" y="11491"/>
                    </a:lnTo>
                    <a:lnTo>
                      <a:pt x="3632" y="11690"/>
                    </a:lnTo>
                    <a:lnTo>
                      <a:pt x="3956" y="11864"/>
                    </a:lnTo>
                    <a:lnTo>
                      <a:pt x="4354" y="12014"/>
                    </a:lnTo>
                    <a:lnTo>
                      <a:pt x="4776" y="12138"/>
                    </a:lnTo>
                    <a:lnTo>
                      <a:pt x="5224" y="12213"/>
                    </a:lnTo>
                    <a:lnTo>
                      <a:pt x="5672" y="12237"/>
                    </a:lnTo>
                    <a:lnTo>
                      <a:pt x="6120" y="12213"/>
                    </a:lnTo>
                    <a:lnTo>
                      <a:pt x="6343" y="12188"/>
                    </a:lnTo>
                    <a:lnTo>
                      <a:pt x="6542" y="12113"/>
                    </a:lnTo>
                    <a:lnTo>
                      <a:pt x="6741" y="12063"/>
                    </a:lnTo>
                    <a:lnTo>
                      <a:pt x="6940" y="11964"/>
                    </a:lnTo>
                    <a:lnTo>
                      <a:pt x="7139" y="11864"/>
                    </a:lnTo>
                    <a:lnTo>
                      <a:pt x="7313" y="11740"/>
                    </a:lnTo>
                    <a:lnTo>
                      <a:pt x="7438" y="11690"/>
                    </a:lnTo>
                    <a:lnTo>
                      <a:pt x="7587" y="11690"/>
                    </a:lnTo>
                    <a:lnTo>
                      <a:pt x="7711" y="11715"/>
                    </a:lnTo>
                    <a:lnTo>
                      <a:pt x="7811" y="11815"/>
                    </a:lnTo>
                    <a:lnTo>
                      <a:pt x="7885" y="11939"/>
                    </a:lnTo>
                    <a:lnTo>
                      <a:pt x="7885" y="12088"/>
                    </a:lnTo>
                    <a:lnTo>
                      <a:pt x="7836" y="12213"/>
                    </a:lnTo>
                    <a:lnTo>
                      <a:pt x="7736" y="12312"/>
                    </a:lnTo>
                    <a:lnTo>
                      <a:pt x="7463" y="12511"/>
                    </a:lnTo>
                    <a:lnTo>
                      <a:pt x="7139" y="12660"/>
                    </a:lnTo>
                    <a:lnTo>
                      <a:pt x="6816" y="12785"/>
                    </a:lnTo>
                    <a:lnTo>
                      <a:pt x="6468" y="12859"/>
                    </a:lnTo>
                    <a:lnTo>
                      <a:pt x="6468" y="13158"/>
                    </a:lnTo>
                    <a:lnTo>
                      <a:pt x="6518" y="13431"/>
                    </a:lnTo>
                    <a:lnTo>
                      <a:pt x="6567" y="13730"/>
                    </a:lnTo>
                    <a:lnTo>
                      <a:pt x="6642" y="14003"/>
                    </a:lnTo>
                    <a:lnTo>
                      <a:pt x="6766" y="14277"/>
                    </a:lnTo>
                    <a:lnTo>
                      <a:pt x="6891" y="14551"/>
                    </a:lnTo>
                    <a:lnTo>
                      <a:pt x="7065" y="14824"/>
                    </a:lnTo>
                    <a:lnTo>
                      <a:pt x="7239" y="15073"/>
                    </a:lnTo>
                    <a:lnTo>
                      <a:pt x="7438" y="15297"/>
                    </a:lnTo>
                    <a:lnTo>
                      <a:pt x="7662" y="15521"/>
                    </a:lnTo>
                    <a:lnTo>
                      <a:pt x="7885" y="15744"/>
                    </a:lnTo>
                    <a:lnTo>
                      <a:pt x="8159" y="15943"/>
                    </a:lnTo>
                    <a:lnTo>
                      <a:pt x="8433" y="16117"/>
                    </a:lnTo>
                    <a:lnTo>
                      <a:pt x="8706" y="16267"/>
                    </a:lnTo>
                    <a:lnTo>
                      <a:pt x="9005" y="16416"/>
                    </a:lnTo>
                    <a:lnTo>
                      <a:pt x="9328" y="16515"/>
                    </a:lnTo>
                    <a:lnTo>
                      <a:pt x="9776" y="16665"/>
                    </a:lnTo>
                    <a:lnTo>
                      <a:pt x="10223" y="16739"/>
                    </a:lnTo>
                    <a:lnTo>
                      <a:pt x="11169" y="16889"/>
                    </a:lnTo>
                    <a:lnTo>
                      <a:pt x="11865" y="17013"/>
                    </a:lnTo>
                    <a:lnTo>
                      <a:pt x="11965" y="16963"/>
                    </a:lnTo>
                    <a:lnTo>
                      <a:pt x="12512" y="16839"/>
                    </a:lnTo>
                    <a:lnTo>
                      <a:pt x="12885" y="16739"/>
                    </a:lnTo>
                    <a:lnTo>
                      <a:pt x="13208" y="16615"/>
                    </a:lnTo>
                    <a:lnTo>
                      <a:pt x="13581" y="16441"/>
                    </a:lnTo>
                    <a:lnTo>
                      <a:pt x="13805" y="16341"/>
                    </a:lnTo>
                    <a:lnTo>
                      <a:pt x="13979" y="16217"/>
                    </a:lnTo>
                    <a:lnTo>
                      <a:pt x="14178" y="16068"/>
                    </a:lnTo>
                    <a:lnTo>
                      <a:pt x="14327" y="15894"/>
                    </a:lnTo>
                    <a:lnTo>
                      <a:pt x="14502" y="15744"/>
                    </a:lnTo>
                    <a:lnTo>
                      <a:pt x="14626" y="15570"/>
                    </a:lnTo>
                    <a:lnTo>
                      <a:pt x="14725" y="15396"/>
                    </a:lnTo>
                    <a:lnTo>
                      <a:pt x="14825" y="15197"/>
                    </a:lnTo>
                    <a:lnTo>
                      <a:pt x="14899" y="15098"/>
                    </a:lnTo>
                    <a:lnTo>
                      <a:pt x="14999" y="14998"/>
                    </a:lnTo>
                    <a:lnTo>
                      <a:pt x="15148" y="14973"/>
                    </a:lnTo>
                    <a:lnTo>
                      <a:pt x="15273" y="14998"/>
                    </a:lnTo>
                    <a:lnTo>
                      <a:pt x="15397" y="15073"/>
                    </a:lnTo>
                    <a:lnTo>
                      <a:pt x="15472" y="15197"/>
                    </a:lnTo>
                    <a:lnTo>
                      <a:pt x="15496" y="15322"/>
                    </a:lnTo>
                    <a:lnTo>
                      <a:pt x="15472" y="15471"/>
                    </a:lnTo>
                    <a:lnTo>
                      <a:pt x="15372" y="15695"/>
                    </a:lnTo>
                    <a:lnTo>
                      <a:pt x="15223" y="15943"/>
                    </a:lnTo>
                    <a:lnTo>
                      <a:pt x="15049" y="16167"/>
                    </a:lnTo>
                    <a:lnTo>
                      <a:pt x="14875" y="16391"/>
                    </a:lnTo>
                    <a:lnTo>
                      <a:pt x="14651" y="16590"/>
                    </a:lnTo>
                    <a:lnTo>
                      <a:pt x="14402" y="16789"/>
                    </a:lnTo>
                    <a:lnTo>
                      <a:pt x="14153" y="16938"/>
                    </a:lnTo>
                    <a:lnTo>
                      <a:pt x="13905" y="17087"/>
                    </a:lnTo>
                    <a:lnTo>
                      <a:pt x="13581" y="17237"/>
                    </a:lnTo>
                    <a:lnTo>
                      <a:pt x="13283" y="17361"/>
                    </a:lnTo>
                    <a:lnTo>
                      <a:pt x="13656" y="17510"/>
                    </a:lnTo>
                    <a:lnTo>
                      <a:pt x="14029" y="17709"/>
                    </a:lnTo>
                    <a:lnTo>
                      <a:pt x="14377" y="17933"/>
                    </a:lnTo>
                    <a:lnTo>
                      <a:pt x="14676" y="18207"/>
                    </a:lnTo>
                    <a:lnTo>
                      <a:pt x="14825" y="18356"/>
                    </a:lnTo>
                    <a:lnTo>
                      <a:pt x="14949" y="18505"/>
                    </a:lnTo>
                    <a:lnTo>
                      <a:pt x="15049" y="18654"/>
                    </a:lnTo>
                    <a:lnTo>
                      <a:pt x="15148" y="18829"/>
                    </a:lnTo>
                    <a:lnTo>
                      <a:pt x="15223" y="19003"/>
                    </a:lnTo>
                    <a:lnTo>
                      <a:pt x="15297" y="19177"/>
                    </a:lnTo>
                    <a:lnTo>
                      <a:pt x="15322" y="19376"/>
                    </a:lnTo>
                    <a:lnTo>
                      <a:pt x="15347" y="19575"/>
                    </a:lnTo>
                    <a:lnTo>
                      <a:pt x="15322" y="19724"/>
                    </a:lnTo>
                    <a:lnTo>
                      <a:pt x="15248" y="19823"/>
                    </a:lnTo>
                    <a:lnTo>
                      <a:pt x="15148" y="19898"/>
                    </a:lnTo>
                    <a:lnTo>
                      <a:pt x="14999" y="19948"/>
                    </a:lnTo>
                    <a:lnTo>
                      <a:pt x="14974" y="19948"/>
                    </a:lnTo>
                    <a:lnTo>
                      <a:pt x="14850" y="19923"/>
                    </a:lnTo>
                    <a:lnTo>
                      <a:pt x="14750" y="19848"/>
                    </a:lnTo>
                    <a:lnTo>
                      <a:pt x="14651" y="19724"/>
                    </a:lnTo>
                    <a:lnTo>
                      <a:pt x="14626" y="19600"/>
                    </a:lnTo>
                    <a:lnTo>
                      <a:pt x="14626" y="19450"/>
                    </a:lnTo>
                    <a:lnTo>
                      <a:pt x="14576" y="19301"/>
                    </a:lnTo>
                    <a:lnTo>
                      <a:pt x="14526" y="19152"/>
                    </a:lnTo>
                    <a:lnTo>
                      <a:pt x="14427" y="19028"/>
                    </a:lnTo>
                    <a:lnTo>
                      <a:pt x="14327" y="18878"/>
                    </a:lnTo>
                    <a:lnTo>
                      <a:pt x="14228" y="18754"/>
                    </a:lnTo>
                    <a:lnTo>
                      <a:pt x="13954" y="18530"/>
                    </a:lnTo>
                    <a:lnTo>
                      <a:pt x="13656" y="18306"/>
                    </a:lnTo>
                    <a:lnTo>
                      <a:pt x="13308" y="18132"/>
                    </a:lnTo>
                    <a:lnTo>
                      <a:pt x="12959" y="17983"/>
                    </a:lnTo>
                    <a:lnTo>
                      <a:pt x="12586" y="17883"/>
                    </a:lnTo>
                    <a:lnTo>
                      <a:pt x="12213" y="17784"/>
                    </a:lnTo>
                    <a:lnTo>
                      <a:pt x="11840" y="17734"/>
                    </a:lnTo>
                    <a:lnTo>
                      <a:pt x="11069" y="17610"/>
                    </a:lnTo>
                    <a:lnTo>
                      <a:pt x="10895" y="17585"/>
                    </a:lnTo>
                    <a:lnTo>
                      <a:pt x="10995" y="17859"/>
                    </a:lnTo>
                    <a:lnTo>
                      <a:pt x="11019" y="18132"/>
                    </a:lnTo>
                    <a:lnTo>
                      <a:pt x="11044" y="18431"/>
                    </a:lnTo>
                    <a:lnTo>
                      <a:pt x="11019" y="18704"/>
                    </a:lnTo>
                    <a:lnTo>
                      <a:pt x="10945" y="18978"/>
                    </a:lnTo>
                    <a:lnTo>
                      <a:pt x="10845" y="19251"/>
                    </a:lnTo>
                    <a:lnTo>
                      <a:pt x="10696" y="19525"/>
                    </a:lnTo>
                    <a:lnTo>
                      <a:pt x="10522" y="19749"/>
                    </a:lnTo>
                    <a:lnTo>
                      <a:pt x="10472" y="19823"/>
                    </a:lnTo>
                    <a:lnTo>
                      <a:pt x="10398" y="19848"/>
                    </a:lnTo>
                    <a:lnTo>
                      <a:pt x="10323" y="19873"/>
                    </a:lnTo>
                    <a:lnTo>
                      <a:pt x="10124" y="19873"/>
                    </a:lnTo>
                    <a:lnTo>
                      <a:pt x="10025" y="19799"/>
                    </a:lnTo>
                    <a:lnTo>
                      <a:pt x="9925" y="19699"/>
                    </a:lnTo>
                    <a:lnTo>
                      <a:pt x="9900" y="19550"/>
                    </a:lnTo>
                    <a:lnTo>
                      <a:pt x="9900" y="19425"/>
                    </a:lnTo>
                    <a:lnTo>
                      <a:pt x="9975" y="19301"/>
                    </a:lnTo>
                    <a:lnTo>
                      <a:pt x="10124" y="19077"/>
                    </a:lnTo>
                    <a:lnTo>
                      <a:pt x="10223" y="18853"/>
                    </a:lnTo>
                    <a:lnTo>
                      <a:pt x="10298" y="18630"/>
                    </a:lnTo>
                    <a:lnTo>
                      <a:pt x="10323" y="18381"/>
                    </a:lnTo>
                    <a:lnTo>
                      <a:pt x="10323" y="18132"/>
                    </a:lnTo>
                    <a:lnTo>
                      <a:pt x="10273" y="17883"/>
                    </a:lnTo>
                    <a:lnTo>
                      <a:pt x="10174" y="17660"/>
                    </a:lnTo>
                    <a:lnTo>
                      <a:pt x="10025" y="17436"/>
                    </a:lnTo>
                    <a:lnTo>
                      <a:pt x="9552" y="17336"/>
                    </a:lnTo>
                    <a:lnTo>
                      <a:pt x="9104" y="17212"/>
                    </a:lnTo>
                    <a:lnTo>
                      <a:pt x="8632" y="17013"/>
                    </a:lnTo>
                    <a:lnTo>
                      <a:pt x="8209" y="16814"/>
                    </a:lnTo>
                    <a:lnTo>
                      <a:pt x="7811" y="16565"/>
                    </a:lnTo>
                    <a:lnTo>
                      <a:pt x="7438" y="16267"/>
                    </a:lnTo>
                    <a:lnTo>
                      <a:pt x="7164" y="16491"/>
                    </a:lnTo>
                    <a:lnTo>
                      <a:pt x="6891" y="16690"/>
                    </a:lnTo>
                    <a:lnTo>
                      <a:pt x="6592" y="16864"/>
                    </a:lnTo>
                    <a:lnTo>
                      <a:pt x="6269" y="17013"/>
                    </a:lnTo>
                    <a:lnTo>
                      <a:pt x="5945" y="17162"/>
                    </a:lnTo>
                    <a:lnTo>
                      <a:pt x="5597" y="17262"/>
                    </a:lnTo>
                    <a:lnTo>
                      <a:pt x="5249" y="17361"/>
                    </a:lnTo>
                    <a:lnTo>
                      <a:pt x="4901" y="17411"/>
                    </a:lnTo>
                    <a:lnTo>
                      <a:pt x="4851" y="17411"/>
                    </a:lnTo>
                    <a:lnTo>
                      <a:pt x="4727" y="17386"/>
                    </a:lnTo>
                    <a:lnTo>
                      <a:pt x="4602" y="17336"/>
                    </a:lnTo>
                    <a:lnTo>
                      <a:pt x="4528" y="17237"/>
                    </a:lnTo>
                    <a:lnTo>
                      <a:pt x="4503" y="17112"/>
                    </a:lnTo>
                    <a:lnTo>
                      <a:pt x="4503" y="16963"/>
                    </a:lnTo>
                    <a:lnTo>
                      <a:pt x="4553" y="16839"/>
                    </a:lnTo>
                    <a:lnTo>
                      <a:pt x="4652" y="16764"/>
                    </a:lnTo>
                    <a:lnTo>
                      <a:pt x="4801" y="16714"/>
                    </a:lnTo>
                    <a:lnTo>
                      <a:pt x="5100" y="16665"/>
                    </a:lnTo>
                    <a:lnTo>
                      <a:pt x="5373" y="16590"/>
                    </a:lnTo>
                    <a:lnTo>
                      <a:pt x="5672" y="16491"/>
                    </a:lnTo>
                    <a:lnTo>
                      <a:pt x="5945" y="16391"/>
                    </a:lnTo>
                    <a:lnTo>
                      <a:pt x="6194" y="16267"/>
                    </a:lnTo>
                    <a:lnTo>
                      <a:pt x="6443" y="16117"/>
                    </a:lnTo>
                    <a:lnTo>
                      <a:pt x="6692" y="15943"/>
                    </a:lnTo>
                    <a:lnTo>
                      <a:pt x="6915" y="15794"/>
                    </a:lnTo>
                    <a:lnTo>
                      <a:pt x="6642" y="15471"/>
                    </a:lnTo>
                    <a:lnTo>
                      <a:pt x="6418" y="15147"/>
                    </a:lnTo>
                    <a:lnTo>
                      <a:pt x="6219" y="14799"/>
                    </a:lnTo>
                    <a:lnTo>
                      <a:pt x="6070" y="14451"/>
                    </a:lnTo>
                    <a:lnTo>
                      <a:pt x="5921" y="14078"/>
                    </a:lnTo>
                    <a:lnTo>
                      <a:pt x="5846" y="13705"/>
                    </a:lnTo>
                    <a:lnTo>
                      <a:pt x="5771" y="13332"/>
                    </a:lnTo>
                    <a:lnTo>
                      <a:pt x="5771" y="12959"/>
                    </a:lnTo>
                    <a:lnTo>
                      <a:pt x="5398" y="12959"/>
                    </a:lnTo>
                    <a:lnTo>
                      <a:pt x="5125" y="12934"/>
                    </a:lnTo>
                    <a:lnTo>
                      <a:pt x="4602" y="12834"/>
                    </a:lnTo>
                    <a:lnTo>
                      <a:pt x="4105" y="12685"/>
                    </a:lnTo>
                    <a:lnTo>
                      <a:pt x="3657" y="12511"/>
                    </a:lnTo>
                    <a:lnTo>
                      <a:pt x="3284" y="12312"/>
                    </a:lnTo>
                    <a:lnTo>
                      <a:pt x="2911" y="12088"/>
                    </a:lnTo>
                    <a:lnTo>
                      <a:pt x="2588" y="11839"/>
                    </a:lnTo>
                    <a:lnTo>
                      <a:pt x="2264" y="11591"/>
                    </a:lnTo>
                    <a:lnTo>
                      <a:pt x="1991" y="11292"/>
                    </a:lnTo>
                    <a:lnTo>
                      <a:pt x="1717" y="11019"/>
                    </a:lnTo>
                    <a:lnTo>
                      <a:pt x="1195" y="10422"/>
                    </a:lnTo>
                    <a:lnTo>
                      <a:pt x="971" y="10745"/>
                    </a:lnTo>
                    <a:lnTo>
                      <a:pt x="747" y="11068"/>
                    </a:lnTo>
                    <a:lnTo>
                      <a:pt x="573" y="11392"/>
                    </a:lnTo>
                    <a:lnTo>
                      <a:pt x="399" y="11740"/>
                    </a:lnTo>
                    <a:lnTo>
                      <a:pt x="250" y="12088"/>
                    </a:lnTo>
                    <a:lnTo>
                      <a:pt x="150" y="12461"/>
                    </a:lnTo>
                    <a:lnTo>
                      <a:pt x="76" y="12834"/>
                    </a:lnTo>
                    <a:lnTo>
                      <a:pt x="1" y="13232"/>
                    </a:lnTo>
                    <a:lnTo>
                      <a:pt x="125" y="13431"/>
                    </a:lnTo>
                    <a:lnTo>
                      <a:pt x="250" y="13630"/>
                    </a:lnTo>
                    <a:lnTo>
                      <a:pt x="399" y="13829"/>
                    </a:lnTo>
                    <a:lnTo>
                      <a:pt x="573" y="14003"/>
                    </a:lnTo>
                    <a:lnTo>
                      <a:pt x="772" y="14177"/>
                    </a:lnTo>
                    <a:lnTo>
                      <a:pt x="996" y="14327"/>
                    </a:lnTo>
                    <a:lnTo>
                      <a:pt x="1245" y="14476"/>
                    </a:lnTo>
                    <a:lnTo>
                      <a:pt x="1518" y="14600"/>
                    </a:lnTo>
                    <a:lnTo>
                      <a:pt x="1817" y="14700"/>
                    </a:lnTo>
                    <a:lnTo>
                      <a:pt x="2115" y="14799"/>
                    </a:lnTo>
                    <a:lnTo>
                      <a:pt x="2438" y="14849"/>
                    </a:lnTo>
                    <a:lnTo>
                      <a:pt x="2737" y="14899"/>
                    </a:lnTo>
                    <a:lnTo>
                      <a:pt x="3384" y="14899"/>
                    </a:lnTo>
                    <a:lnTo>
                      <a:pt x="3707" y="14849"/>
                    </a:lnTo>
                    <a:lnTo>
                      <a:pt x="4005" y="14774"/>
                    </a:lnTo>
                    <a:lnTo>
                      <a:pt x="4155" y="14774"/>
                    </a:lnTo>
                    <a:lnTo>
                      <a:pt x="4279" y="14824"/>
                    </a:lnTo>
                    <a:lnTo>
                      <a:pt x="4378" y="14899"/>
                    </a:lnTo>
                    <a:lnTo>
                      <a:pt x="4453" y="15023"/>
                    </a:lnTo>
                    <a:lnTo>
                      <a:pt x="4453" y="15172"/>
                    </a:lnTo>
                    <a:lnTo>
                      <a:pt x="4403" y="15297"/>
                    </a:lnTo>
                    <a:lnTo>
                      <a:pt x="4329" y="15396"/>
                    </a:lnTo>
                    <a:lnTo>
                      <a:pt x="4204" y="15471"/>
                    </a:lnTo>
                    <a:lnTo>
                      <a:pt x="3906" y="15545"/>
                    </a:lnTo>
                    <a:lnTo>
                      <a:pt x="3607" y="15570"/>
                    </a:lnTo>
                    <a:lnTo>
                      <a:pt x="3334" y="15620"/>
                    </a:lnTo>
                    <a:lnTo>
                      <a:pt x="3035" y="15620"/>
                    </a:lnTo>
                    <a:lnTo>
                      <a:pt x="2563" y="15595"/>
                    </a:lnTo>
                    <a:lnTo>
                      <a:pt x="2115" y="15521"/>
                    </a:lnTo>
                    <a:lnTo>
                      <a:pt x="1667" y="15421"/>
                    </a:lnTo>
                    <a:lnTo>
                      <a:pt x="1245" y="15247"/>
                    </a:lnTo>
                    <a:lnTo>
                      <a:pt x="896" y="15098"/>
                    </a:lnTo>
                    <a:lnTo>
                      <a:pt x="573" y="14899"/>
                    </a:lnTo>
                    <a:lnTo>
                      <a:pt x="299" y="14700"/>
                    </a:lnTo>
                    <a:lnTo>
                      <a:pt x="26" y="14476"/>
                    </a:lnTo>
                    <a:lnTo>
                      <a:pt x="125" y="14998"/>
                    </a:lnTo>
                    <a:lnTo>
                      <a:pt x="175" y="15247"/>
                    </a:lnTo>
                    <a:lnTo>
                      <a:pt x="250" y="15496"/>
                    </a:lnTo>
                    <a:lnTo>
                      <a:pt x="374" y="15819"/>
                    </a:lnTo>
                    <a:lnTo>
                      <a:pt x="523" y="16142"/>
                    </a:lnTo>
                    <a:lnTo>
                      <a:pt x="673" y="16441"/>
                    </a:lnTo>
                    <a:lnTo>
                      <a:pt x="871" y="16739"/>
                    </a:lnTo>
                    <a:lnTo>
                      <a:pt x="1070" y="17038"/>
                    </a:lnTo>
                    <a:lnTo>
                      <a:pt x="1294" y="17311"/>
                    </a:lnTo>
                    <a:lnTo>
                      <a:pt x="1518" y="17560"/>
                    </a:lnTo>
                    <a:lnTo>
                      <a:pt x="1792" y="17834"/>
                    </a:lnTo>
                    <a:lnTo>
                      <a:pt x="2065" y="18058"/>
                    </a:lnTo>
                    <a:lnTo>
                      <a:pt x="2339" y="18306"/>
                    </a:lnTo>
                    <a:lnTo>
                      <a:pt x="2662" y="18505"/>
                    </a:lnTo>
                    <a:lnTo>
                      <a:pt x="2961" y="18704"/>
                    </a:lnTo>
                    <a:lnTo>
                      <a:pt x="3309" y="18903"/>
                    </a:lnTo>
                    <a:lnTo>
                      <a:pt x="3657" y="19077"/>
                    </a:lnTo>
                    <a:lnTo>
                      <a:pt x="4005" y="19227"/>
                    </a:lnTo>
                    <a:lnTo>
                      <a:pt x="4378" y="19351"/>
                    </a:lnTo>
                    <a:lnTo>
                      <a:pt x="4926" y="19351"/>
                    </a:lnTo>
                    <a:lnTo>
                      <a:pt x="5349" y="19326"/>
                    </a:lnTo>
                    <a:lnTo>
                      <a:pt x="5771" y="19227"/>
                    </a:lnTo>
                    <a:lnTo>
                      <a:pt x="6194" y="19127"/>
                    </a:lnTo>
                    <a:lnTo>
                      <a:pt x="6567" y="18953"/>
                    </a:lnTo>
                    <a:lnTo>
                      <a:pt x="6940" y="18779"/>
                    </a:lnTo>
                    <a:lnTo>
                      <a:pt x="7289" y="18555"/>
                    </a:lnTo>
                    <a:lnTo>
                      <a:pt x="7587" y="18281"/>
                    </a:lnTo>
                    <a:lnTo>
                      <a:pt x="7711" y="18232"/>
                    </a:lnTo>
                    <a:lnTo>
                      <a:pt x="7861" y="18207"/>
                    </a:lnTo>
                    <a:lnTo>
                      <a:pt x="7985" y="18232"/>
                    </a:lnTo>
                    <a:lnTo>
                      <a:pt x="8109" y="18306"/>
                    </a:lnTo>
                    <a:lnTo>
                      <a:pt x="8184" y="18431"/>
                    </a:lnTo>
                    <a:lnTo>
                      <a:pt x="8209" y="18555"/>
                    </a:lnTo>
                    <a:lnTo>
                      <a:pt x="8159" y="18704"/>
                    </a:lnTo>
                    <a:lnTo>
                      <a:pt x="8084" y="18804"/>
                    </a:lnTo>
                    <a:lnTo>
                      <a:pt x="7811" y="19052"/>
                    </a:lnTo>
                    <a:lnTo>
                      <a:pt x="7512" y="19251"/>
                    </a:lnTo>
                    <a:lnTo>
                      <a:pt x="7189" y="19450"/>
                    </a:lnTo>
                    <a:lnTo>
                      <a:pt x="6866" y="19624"/>
                    </a:lnTo>
                    <a:lnTo>
                      <a:pt x="6518" y="19749"/>
                    </a:lnTo>
                    <a:lnTo>
                      <a:pt x="6169" y="19873"/>
                    </a:lnTo>
                    <a:lnTo>
                      <a:pt x="5796" y="19948"/>
                    </a:lnTo>
                    <a:lnTo>
                      <a:pt x="5423" y="20022"/>
                    </a:lnTo>
                    <a:lnTo>
                      <a:pt x="5970" y="20445"/>
                    </a:lnTo>
                    <a:lnTo>
                      <a:pt x="6542" y="20843"/>
                    </a:lnTo>
                    <a:lnTo>
                      <a:pt x="7164" y="21191"/>
                    </a:lnTo>
                    <a:lnTo>
                      <a:pt x="7786" y="21490"/>
                    </a:lnTo>
                    <a:lnTo>
                      <a:pt x="8458" y="21739"/>
                    </a:lnTo>
                    <a:lnTo>
                      <a:pt x="9129" y="21962"/>
                    </a:lnTo>
                    <a:lnTo>
                      <a:pt x="9826" y="22137"/>
                    </a:lnTo>
                    <a:lnTo>
                      <a:pt x="10522" y="22261"/>
                    </a:lnTo>
                    <a:lnTo>
                      <a:pt x="10895" y="22211"/>
                    </a:lnTo>
                    <a:lnTo>
                      <a:pt x="11069" y="22161"/>
                    </a:lnTo>
                    <a:lnTo>
                      <a:pt x="11268" y="22112"/>
                    </a:lnTo>
                    <a:lnTo>
                      <a:pt x="11467" y="22012"/>
                    </a:lnTo>
                    <a:lnTo>
                      <a:pt x="11666" y="21913"/>
                    </a:lnTo>
                    <a:lnTo>
                      <a:pt x="11840" y="21788"/>
                    </a:lnTo>
                    <a:lnTo>
                      <a:pt x="11989" y="21614"/>
                    </a:lnTo>
                    <a:lnTo>
                      <a:pt x="12114" y="21440"/>
                    </a:lnTo>
                    <a:lnTo>
                      <a:pt x="12213" y="21291"/>
                    </a:lnTo>
                    <a:lnTo>
                      <a:pt x="12288" y="21117"/>
                    </a:lnTo>
                    <a:lnTo>
                      <a:pt x="12338" y="20918"/>
                    </a:lnTo>
                    <a:lnTo>
                      <a:pt x="12363" y="20744"/>
                    </a:lnTo>
                    <a:lnTo>
                      <a:pt x="12387" y="20545"/>
                    </a:lnTo>
                    <a:lnTo>
                      <a:pt x="12363" y="20371"/>
                    </a:lnTo>
                    <a:lnTo>
                      <a:pt x="12313" y="20172"/>
                    </a:lnTo>
                    <a:lnTo>
                      <a:pt x="12313" y="20047"/>
                    </a:lnTo>
                    <a:lnTo>
                      <a:pt x="12338" y="19923"/>
                    </a:lnTo>
                    <a:lnTo>
                      <a:pt x="12437" y="19799"/>
                    </a:lnTo>
                    <a:lnTo>
                      <a:pt x="12561" y="19749"/>
                    </a:lnTo>
                    <a:lnTo>
                      <a:pt x="12686" y="19724"/>
                    </a:lnTo>
                    <a:lnTo>
                      <a:pt x="12835" y="19774"/>
                    </a:lnTo>
                    <a:lnTo>
                      <a:pt x="12935" y="19848"/>
                    </a:lnTo>
                    <a:lnTo>
                      <a:pt x="13009" y="19973"/>
                    </a:lnTo>
                    <a:lnTo>
                      <a:pt x="13059" y="20246"/>
                    </a:lnTo>
                    <a:lnTo>
                      <a:pt x="13084" y="20520"/>
                    </a:lnTo>
                    <a:lnTo>
                      <a:pt x="13084" y="20793"/>
                    </a:lnTo>
                    <a:lnTo>
                      <a:pt x="13034" y="21067"/>
                    </a:lnTo>
                    <a:lnTo>
                      <a:pt x="12959" y="21341"/>
                    </a:lnTo>
                    <a:lnTo>
                      <a:pt x="12860" y="21589"/>
                    </a:lnTo>
                    <a:lnTo>
                      <a:pt x="12711" y="21838"/>
                    </a:lnTo>
                    <a:lnTo>
                      <a:pt x="12537" y="22087"/>
                    </a:lnTo>
                    <a:lnTo>
                      <a:pt x="12387" y="22211"/>
                    </a:lnTo>
                    <a:lnTo>
                      <a:pt x="12238" y="22360"/>
                    </a:lnTo>
                    <a:lnTo>
                      <a:pt x="12263" y="22360"/>
                    </a:lnTo>
                    <a:lnTo>
                      <a:pt x="12885" y="22286"/>
                    </a:lnTo>
                    <a:lnTo>
                      <a:pt x="13482" y="22211"/>
                    </a:lnTo>
                    <a:lnTo>
                      <a:pt x="14054" y="22062"/>
                    </a:lnTo>
                    <a:lnTo>
                      <a:pt x="14626" y="21888"/>
                    </a:lnTo>
                    <a:lnTo>
                      <a:pt x="15198" y="21689"/>
                    </a:lnTo>
                    <a:lnTo>
                      <a:pt x="15720" y="21465"/>
                    </a:lnTo>
                    <a:lnTo>
                      <a:pt x="16243" y="21191"/>
                    </a:lnTo>
                    <a:lnTo>
                      <a:pt x="16740" y="20893"/>
                    </a:lnTo>
                    <a:lnTo>
                      <a:pt x="17213" y="20570"/>
                    </a:lnTo>
                    <a:lnTo>
                      <a:pt x="17660" y="20197"/>
                    </a:lnTo>
                    <a:lnTo>
                      <a:pt x="18058" y="19823"/>
                    </a:lnTo>
                    <a:lnTo>
                      <a:pt x="18456" y="19425"/>
                    </a:lnTo>
                    <a:lnTo>
                      <a:pt x="18804" y="19003"/>
                    </a:lnTo>
                    <a:lnTo>
                      <a:pt x="19128" y="18555"/>
                    </a:lnTo>
                    <a:lnTo>
                      <a:pt x="19426" y="18107"/>
                    </a:lnTo>
                    <a:lnTo>
                      <a:pt x="19700" y="17610"/>
                    </a:lnTo>
                    <a:lnTo>
                      <a:pt x="19376" y="17859"/>
                    </a:lnTo>
                    <a:lnTo>
                      <a:pt x="19028" y="18082"/>
                    </a:lnTo>
                    <a:lnTo>
                      <a:pt x="18680" y="18256"/>
                    </a:lnTo>
                    <a:lnTo>
                      <a:pt x="18332" y="18406"/>
                    </a:lnTo>
                    <a:lnTo>
                      <a:pt x="17959" y="18530"/>
                    </a:lnTo>
                    <a:lnTo>
                      <a:pt x="17586" y="18605"/>
                    </a:lnTo>
                    <a:lnTo>
                      <a:pt x="17213" y="18654"/>
                    </a:lnTo>
                    <a:lnTo>
                      <a:pt x="16840" y="18679"/>
                    </a:lnTo>
                    <a:lnTo>
                      <a:pt x="16367" y="18654"/>
                    </a:lnTo>
                    <a:lnTo>
                      <a:pt x="16243" y="18605"/>
                    </a:lnTo>
                    <a:lnTo>
                      <a:pt x="16118" y="18530"/>
                    </a:lnTo>
                    <a:lnTo>
                      <a:pt x="16068" y="18406"/>
                    </a:lnTo>
                    <a:lnTo>
                      <a:pt x="16044" y="18256"/>
                    </a:lnTo>
                    <a:lnTo>
                      <a:pt x="16093" y="18132"/>
                    </a:lnTo>
                    <a:lnTo>
                      <a:pt x="16193" y="18033"/>
                    </a:lnTo>
                    <a:lnTo>
                      <a:pt x="16317" y="17958"/>
                    </a:lnTo>
                    <a:lnTo>
                      <a:pt x="16989" y="17958"/>
                    </a:lnTo>
                    <a:lnTo>
                      <a:pt x="17237" y="17933"/>
                    </a:lnTo>
                    <a:lnTo>
                      <a:pt x="17511" y="17908"/>
                    </a:lnTo>
                    <a:lnTo>
                      <a:pt x="17785" y="17834"/>
                    </a:lnTo>
                    <a:lnTo>
                      <a:pt x="18033" y="17759"/>
                    </a:lnTo>
                    <a:lnTo>
                      <a:pt x="18282" y="17635"/>
                    </a:lnTo>
                    <a:lnTo>
                      <a:pt x="18556" y="17510"/>
                    </a:lnTo>
                    <a:lnTo>
                      <a:pt x="18804" y="17386"/>
                    </a:lnTo>
                    <a:lnTo>
                      <a:pt x="19028" y="17212"/>
                    </a:lnTo>
                    <a:lnTo>
                      <a:pt x="19277" y="17038"/>
                    </a:lnTo>
                    <a:lnTo>
                      <a:pt x="19476" y="16864"/>
                    </a:lnTo>
                    <a:lnTo>
                      <a:pt x="19700" y="16665"/>
                    </a:lnTo>
                    <a:lnTo>
                      <a:pt x="19899" y="16441"/>
                    </a:lnTo>
                    <a:lnTo>
                      <a:pt x="20098" y="16192"/>
                    </a:lnTo>
                    <a:lnTo>
                      <a:pt x="20272" y="15943"/>
                    </a:lnTo>
                    <a:lnTo>
                      <a:pt x="20297" y="15918"/>
                    </a:lnTo>
                    <a:lnTo>
                      <a:pt x="20347" y="15570"/>
                    </a:lnTo>
                    <a:lnTo>
                      <a:pt x="20396" y="15222"/>
                    </a:lnTo>
                    <a:lnTo>
                      <a:pt x="20421" y="14849"/>
                    </a:lnTo>
                    <a:lnTo>
                      <a:pt x="20421" y="14501"/>
                    </a:lnTo>
                    <a:lnTo>
                      <a:pt x="20421" y="14153"/>
                    </a:lnTo>
                    <a:lnTo>
                      <a:pt x="20172" y="14277"/>
                    </a:lnTo>
                    <a:lnTo>
                      <a:pt x="19874" y="14401"/>
                    </a:lnTo>
                    <a:lnTo>
                      <a:pt x="19600" y="14501"/>
                    </a:lnTo>
                    <a:lnTo>
                      <a:pt x="19302" y="14575"/>
                    </a:lnTo>
                    <a:lnTo>
                      <a:pt x="18979" y="14650"/>
                    </a:lnTo>
                    <a:lnTo>
                      <a:pt x="18630" y="14700"/>
                    </a:lnTo>
                    <a:lnTo>
                      <a:pt x="18282" y="14725"/>
                    </a:lnTo>
                    <a:lnTo>
                      <a:pt x="17834" y="14725"/>
                    </a:lnTo>
                    <a:lnTo>
                      <a:pt x="17287" y="14700"/>
                    </a:lnTo>
                    <a:lnTo>
                      <a:pt x="16790" y="14625"/>
                    </a:lnTo>
                    <a:lnTo>
                      <a:pt x="16342" y="14501"/>
                    </a:lnTo>
                    <a:lnTo>
                      <a:pt x="15894" y="14327"/>
                    </a:lnTo>
                    <a:lnTo>
                      <a:pt x="15695" y="14227"/>
                    </a:lnTo>
                    <a:lnTo>
                      <a:pt x="15496" y="14103"/>
                    </a:lnTo>
                    <a:lnTo>
                      <a:pt x="15297" y="13954"/>
                    </a:lnTo>
                    <a:lnTo>
                      <a:pt x="15123" y="13804"/>
                    </a:lnTo>
                    <a:lnTo>
                      <a:pt x="14974" y="13655"/>
                    </a:lnTo>
                    <a:lnTo>
                      <a:pt x="14850" y="13481"/>
                    </a:lnTo>
                    <a:lnTo>
                      <a:pt x="14725" y="13307"/>
                    </a:lnTo>
                    <a:lnTo>
                      <a:pt x="14626" y="13133"/>
                    </a:lnTo>
                    <a:lnTo>
                      <a:pt x="14253" y="13083"/>
                    </a:lnTo>
                    <a:lnTo>
                      <a:pt x="13905" y="13008"/>
                    </a:lnTo>
                    <a:lnTo>
                      <a:pt x="13556" y="12909"/>
                    </a:lnTo>
                    <a:lnTo>
                      <a:pt x="13233" y="12785"/>
                    </a:lnTo>
                    <a:lnTo>
                      <a:pt x="12910" y="12660"/>
                    </a:lnTo>
                    <a:lnTo>
                      <a:pt x="12586" y="12511"/>
                    </a:lnTo>
                    <a:lnTo>
                      <a:pt x="12288" y="12337"/>
                    </a:lnTo>
                    <a:lnTo>
                      <a:pt x="11989" y="12138"/>
                    </a:lnTo>
                    <a:lnTo>
                      <a:pt x="11741" y="12536"/>
                    </a:lnTo>
                    <a:lnTo>
                      <a:pt x="11492" y="12909"/>
                    </a:lnTo>
                    <a:lnTo>
                      <a:pt x="11194" y="13257"/>
                    </a:lnTo>
                    <a:lnTo>
                      <a:pt x="10845" y="13605"/>
                    </a:lnTo>
                    <a:lnTo>
                      <a:pt x="10497" y="13904"/>
                    </a:lnTo>
                    <a:lnTo>
                      <a:pt x="10099" y="14202"/>
                    </a:lnTo>
                    <a:lnTo>
                      <a:pt x="9701" y="14451"/>
                    </a:lnTo>
                    <a:lnTo>
                      <a:pt x="9253" y="14675"/>
                    </a:lnTo>
                    <a:lnTo>
                      <a:pt x="9179" y="14700"/>
                    </a:lnTo>
                    <a:lnTo>
                      <a:pt x="9104" y="14725"/>
                    </a:lnTo>
                    <a:lnTo>
                      <a:pt x="9005" y="14700"/>
                    </a:lnTo>
                    <a:lnTo>
                      <a:pt x="8930" y="14675"/>
                    </a:lnTo>
                    <a:lnTo>
                      <a:pt x="8856" y="14600"/>
                    </a:lnTo>
                    <a:lnTo>
                      <a:pt x="8781" y="14526"/>
                    </a:lnTo>
                    <a:lnTo>
                      <a:pt x="8756" y="14376"/>
                    </a:lnTo>
                    <a:lnTo>
                      <a:pt x="8781" y="14252"/>
                    </a:lnTo>
                    <a:lnTo>
                      <a:pt x="8831" y="14128"/>
                    </a:lnTo>
                    <a:lnTo>
                      <a:pt x="8955" y="14028"/>
                    </a:lnTo>
                    <a:lnTo>
                      <a:pt x="9353" y="13829"/>
                    </a:lnTo>
                    <a:lnTo>
                      <a:pt x="9726" y="13580"/>
                    </a:lnTo>
                    <a:lnTo>
                      <a:pt x="10074" y="13332"/>
                    </a:lnTo>
                    <a:lnTo>
                      <a:pt x="10398" y="13033"/>
                    </a:lnTo>
                    <a:lnTo>
                      <a:pt x="10696" y="12735"/>
                    </a:lnTo>
                    <a:lnTo>
                      <a:pt x="10970" y="12411"/>
                    </a:lnTo>
                    <a:lnTo>
                      <a:pt x="11218" y="12063"/>
                    </a:lnTo>
                    <a:lnTo>
                      <a:pt x="11417" y="11715"/>
                    </a:lnTo>
                    <a:lnTo>
                      <a:pt x="11144" y="11466"/>
                    </a:lnTo>
                    <a:lnTo>
                      <a:pt x="10895" y="11193"/>
                    </a:lnTo>
                    <a:lnTo>
                      <a:pt x="10696" y="10919"/>
                    </a:lnTo>
                    <a:lnTo>
                      <a:pt x="10497" y="10646"/>
                    </a:lnTo>
                    <a:lnTo>
                      <a:pt x="10323" y="10347"/>
                    </a:lnTo>
                    <a:lnTo>
                      <a:pt x="10174" y="10049"/>
                    </a:lnTo>
                    <a:lnTo>
                      <a:pt x="10049" y="9750"/>
                    </a:lnTo>
                    <a:lnTo>
                      <a:pt x="9950" y="9427"/>
                    </a:lnTo>
                    <a:lnTo>
                      <a:pt x="9900" y="9054"/>
                    </a:lnTo>
                    <a:lnTo>
                      <a:pt x="9850" y="8705"/>
                    </a:lnTo>
                    <a:lnTo>
                      <a:pt x="9403" y="8755"/>
                    </a:lnTo>
                    <a:lnTo>
                      <a:pt x="8955" y="8855"/>
                    </a:lnTo>
                    <a:lnTo>
                      <a:pt x="8532" y="8979"/>
                    </a:lnTo>
                    <a:lnTo>
                      <a:pt x="8109" y="9153"/>
                    </a:lnTo>
                    <a:lnTo>
                      <a:pt x="7736" y="9377"/>
                    </a:lnTo>
                    <a:lnTo>
                      <a:pt x="7388" y="9651"/>
                    </a:lnTo>
                    <a:lnTo>
                      <a:pt x="7065" y="9949"/>
                    </a:lnTo>
                    <a:lnTo>
                      <a:pt x="6791" y="10272"/>
                    </a:lnTo>
                    <a:lnTo>
                      <a:pt x="6741" y="10347"/>
                    </a:lnTo>
                    <a:lnTo>
                      <a:pt x="6667" y="10397"/>
                    </a:lnTo>
                    <a:lnTo>
                      <a:pt x="6592" y="10422"/>
                    </a:lnTo>
                    <a:lnTo>
                      <a:pt x="6393" y="10422"/>
                    </a:lnTo>
                    <a:lnTo>
                      <a:pt x="6294" y="10372"/>
                    </a:lnTo>
                    <a:lnTo>
                      <a:pt x="6194" y="10272"/>
                    </a:lnTo>
                    <a:lnTo>
                      <a:pt x="6144" y="10123"/>
                    </a:lnTo>
                    <a:lnTo>
                      <a:pt x="6169" y="9999"/>
                    </a:lnTo>
                    <a:lnTo>
                      <a:pt x="6219" y="9874"/>
                    </a:lnTo>
                    <a:lnTo>
                      <a:pt x="6368" y="9651"/>
                    </a:lnTo>
                    <a:lnTo>
                      <a:pt x="6542" y="9477"/>
                    </a:lnTo>
                    <a:lnTo>
                      <a:pt x="6716" y="9278"/>
                    </a:lnTo>
                    <a:lnTo>
                      <a:pt x="6915" y="9103"/>
                    </a:lnTo>
                    <a:lnTo>
                      <a:pt x="7338" y="8805"/>
                    </a:lnTo>
                    <a:lnTo>
                      <a:pt x="7786" y="8531"/>
                    </a:lnTo>
                    <a:lnTo>
                      <a:pt x="8259" y="8332"/>
                    </a:lnTo>
                    <a:lnTo>
                      <a:pt x="8756" y="8158"/>
                    </a:lnTo>
                    <a:lnTo>
                      <a:pt x="9278" y="8059"/>
                    </a:lnTo>
                    <a:lnTo>
                      <a:pt x="9801" y="8009"/>
                    </a:lnTo>
                    <a:lnTo>
                      <a:pt x="9801" y="7934"/>
                    </a:lnTo>
                    <a:lnTo>
                      <a:pt x="9776" y="7462"/>
                    </a:lnTo>
                    <a:lnTo>
                      <a:pt x="9751" y="7014"/>
                    </a:lnTo>
                    <a:lnTo>
                      <a:pt x="9676" y="6591"/>
                    </a:lnTo>
                    <a:lnTo>
                      <a:pt x="9627" y="6367"/>
                    </a:lnTo>
                    <a:lnTo>
                      <a:pt x="9552" y="6169"/>
                    </a:lnTo>
                    <a:lnTo>
                      <a:pt x="9403" y="5895"/>
                    </a:lnTo>
                    <a:lnTo>
                      <a:pt x="9253" y="5646"/>
                    </a:lnTo>
                    <a:lnTo>
                      <a:pt x="9079" y="5373"/>
                    </a:lnTo>
                    <a:lnTo>
                      <a:pt x="8880" y="5149"/>
                    </a:lnTo>
                    <a:lnTo>
                      <a:pt x="8433" y="4676"/>
                    </a:lnTo>
                    <a:lnTo>
                      <a:pt x="7960" y="4253"/>
                    </a:lnTo>
                    <a:lnTo>
                      <a:pt x="7761" y="4054"/>
                    </a:lnTo>
                    <a:lnTo>
                      <a:pt x="7264" y="3607"/>
                    </a:lnTo>
                    <a:lnTo>
                      <a:pt x="6766" y="3134"/>
                    </a:lnTo>
                    <a:lnTo>
                      <a:pt x="6169" y="3308"/>
                    </a:lnTo>
                    <a:lnTo>
                      <a:pt x="5597" y="3507"/>
                    </a:lnTo>
                    <a:lnTo>
                      <a:pt x="5025" y="3781"/>
                    </a:lnTo>
                    <a:lnTo>
                      <a:pt x="4503" y="4079"/>
                    </a:lnTo>
                    <a:lnTo>
                      <a:pt x="4030" y="4403"/>
                    </a:lnTo>
                    <a:lnTo>
                      <a:pt x="3558" y="4776"/>
                    </a:lnTo>
                    <a:lnTo>
                      <a:pt x="3160" y="5198"/>
                    </a:lnTo>
                    <a:lnTo>
                      <a:pt x="2812" y="5621"/>
                    </a:lnTo>
                    <a:lnTo>
                      <a:pt x="2737" y="5696"/>
                    </a:lnTo>
                    <a:lnTo>
                      <a:pt x="2662" y="5746"/>
                    </a:lnTo>
                    <a:lnTo>
                      <a:pt x="2588" y="5771"/>
                    </a:lnTo>
                    <a:lnTo>
                      <a:pt x="2414" y="5771"/>
                    </a:lnTo>
                    <a:lnTo>
                      <a:pt x="2314" y="5721"/>
                    </a:lnTo>
                    <a:lnTo>
                      <a:pt x="2215" y="5596"/>
                    </a:lnTo>
                    <a:lnTo>
                      <a:pt x="2165" y="5472"/>
                    </a:lnTo>
                    <a:lnTo>
                      <a:pt x="2165" y="5348"/>
                    </a:lnTo>
                    <a:lnTo>
                      <a:pt x="2239" y="5223"/>
                    </a:lnTo>
                    <a:lnTo>
                      <a:pt x="2613" y="4751"/>
                    </a:lnTo>
                    <a:lnTo>
                      <a:pt x="3011" y="4328"/>
                    </a:lnTo>
                    <a:lnTo>
                      <a:pt x="3483" y="3930"/>
                    </a:lnTo>
                    <a:lnTo>
                      <a:pt x="3981" y="3582"/>
                    </a:lnTo>
                    <a:lnTo>
                      <a:pt x="4503" y="3258"/>
                    </a:lnTo>
                    <a:lnTo>
                      <a:pt x="5075" y="2960"/>
                    </a:lnTo>
                    <a:lnTo>
                      <a:pt x="5672" y="2736"/>
                    </a:lnTo>
                    <a:lnTo>
                      <a:pt x="6269" y="2537"/>
                    </a:lnTo>
                    <a:lnTo>
                      <a:pt x="6045" y="2214"/>
                    </a:lnTo>
                    <a:lnTo>
                      <a:pt x="5921" y="1965"/>
                    </a:lnTo>
                    <a:lnTo>
                      <a:pt x="5796" y="1716"/>
                    </a:lnTo>
                    <a:lnTo>
                      <a:pt x="5697" y="1443"/>
                    </a:lnTo>
                    <a:lnTo>
                      <a:pt x="5622" y="1144"/>
                    </a:lnTo>
                    <a:lnTo>
                      <a:pt x="5572" y="871"/>
                    </a:lnTo>
                    <a:lnTo>
                      <a:pt x="5547" y="572"/>
                    </a:lnTo>
                    <a:lnTo>
                      <a:pt x="5547" y="274"/>
                    </a:lnTo>
                    <a:lnTo>
                      <a:pt x="5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2256621" y="1553473"/>
                <a:ext cx="114901" cy="309757"/>
              </a:xfrm>
              <a:custGeom>
                <a:avLst/>
                <a:gdLst/>
                <a:ahLst/>
                <a:cxnLst/>
                <a:rect l="l" t="t" r="r" b="b"/>
                <a:pathLst>
                  <a:path w="5573" h="15024" fill="none" extrusionOk="0">
                    <a:moveTo>
                      <a:pt x="5572" y="1"/>
                    </a:moveTo>
                    <a:lnTo>
                      <a:pt x="5572" y="6891"/>
                    </a:lnTo>
                    <a:lnTo>
                      <a:pt x="1" y="10074"/>
                    </a:lnTo>
                    <a:lnTo>
                      <a:pt x="1" y="1502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2224829" y="1863210"/>
                <a:ext cx="63110" cy="63110"/>
              </a:xfrm>
              <a:custGeom>
                <a:avLst/>
                <a:gdLst/>
                <a:ahLst/>
                <a:cxnLst/>
                <a:rect l="l" t="t" r="r" b="b"/>
                <a:pathLst>
                  <a:path w="3061" h="3061" fill="none" extrusionOk="0">
                    <a:moveTo>
                      <a:pt x="3060" y="1543"/>
                    </a:moveTo>
                    <a:lnTo>
                      <a:pt x="3060" y="1543"/>
                    </a:lnTo>
                    <a:lnTo>
                      <a:pt x="3060" y="1692"/>
                    </a:lnTo>
                    <a:lnTo>
                      <a:pt x="3035" y="1841"/>
                    </a:lnTo>
                    <a:lnTo>
                      <a:pt x="2986" y="1991"/>
                    </a:lnTo>
                    <a:lnTo>
                      <a:pt x="2936" y="2140"/>
                    </a:lnTo>
                    <a:lnTo>
                      <a:pt x="2787" y="2389"/>
                    </a:lnTo>
                    <a:lnTo>
                      <a:pt x="2612" y="2612"/>
                    </a:lnTo>
                    <a:lnTo>
                      <a:pt x="2389" y="2786"/>
                    </a:lnTo>
                    <a:lnTo>
                      <a:pt x="2115" y="2936"/>
                    </a:lnTo>
                    <a:lnTo>
                      <a:pt x="1991" y="2985"/>
                    </a:lnTo>
                    <a:lnTo>
                      <a:pt x="1841" y="3035"/>
                    </a:lnTo>
                    <a:lnTo>
                      <a:pt x="1692" y="3060"/>
                    </a:lnTo>
                    <a:lnTo>
                      <a:pt x="1543" y="3060"/>
                    </a:lnTo>
                    <a:lnTo>
                      <a:pt x="1543" y="3060"/>
                    </a:lnTo>
                    <a:lnTo>
                      <a:pt x="1369" y="3060"/>
                    </a:lnTo>
                    <a:lnTo>
                      <a:pt x="1220" y="3035"/>
                    </a:lnTo>
                    <a:lnTo>
                      <a:pt x="1070" y="2985"/>
                    </a:lnTo>
                    <a:lnTo>
                      <a:pt x="946" y="2936"/>
                    </a:lnTo>
                    <a:lnTo>
                      <a:pt x="672" y="2786"/>
                    </a:lnTo>
                    <a:lnTo>
                      <a:pt x="449" y="2612"/>
                    </a:lnTo>
                    <a:lnTo>
                      <a:pt x="274" y="2389"/>
                    </a:lnTo>
                    <a:lnTo>
                      <a:pt x="125" y="2140"/>
                    </a:lnTo>
                    <a:lnTo>
                      <a:pt x="75" y="1991"/>
                    </a:lnTo>
                    <a:lnTo>
                      <a:pt x="26" y="1841"/>
                    </a:lnTo>
                    <a:lnTo>
                      <a:pt x="1" y="1692"/>
                    </a:lnTo>
                    <a:lnTo>
                      <a:pt x="1" y="1543"/>
                    </a:lnTo>
                    <a:lnTo>
                      <a:pt x="1" y="1543"/>
                    </a:lnTo>
                    <a:lnTo>
                      <a:pt x="1" y="1369"/>
                    </a:lnTo>
                    <a:lnTo>
                      <a:pt x="26" y="1220"/>
                    </a:lnTo>
                    <a:lnTo>
                      <a:pt x="75" y="1070"/>
                    </a:lnTo>
                    <a:lnTo>
                      <a:pt x="125" y="946"/>
                    </a:lnTo>
                    <a:lnTo>
                      <a:pt x="274" y="672"/>
                    </a:lnTo>
                    <a:lnTo>
                      <a:pt x="449" y="448"/>
                    </a:lnTo>
                    <a:lnTo>
                      <a:pt x="672" y="274"/>
                    </a:lnTo>
                    <a:lnTo>
                      <a:pt x="946" y="125"/>
                    </a:lnTo>
                    <a:lnTo>
                      <a:pt x="1070" y="75"/>
                    </a:lnTo>
                    <a:lnTo>
                      <a:pt x="1220" y="51"/>
                    </a:lnTo>
                    <a:lnTo>
                      <a:pt x="1369" y="26"/>
                    </a:lnTo>
                    <a:lnTo>
                      <a:pt x="1543" y="1"/>
                    </a:lnTo>
                    <a:lnTo>
                      <a:pt x="1543" y="1"/>
                    </a:lnTo>
                    <a:lnTo>
                      <a:pt x="1692" y="26"/>
                    </a:lnTo>
                    <a:lnTo>
                      <a:pt x="1841" y="51"/>
                    </a:lnTo>
                    <a:lnTo>
                      <a:pt x="1991" y="75"/>
                    </a:lnTo>
                    <a:lnTo>
                      <a:pt x="2115" y="125"/>
                    </a:lnTo>
                    <a:lnTo>
                      <a:pt x="2389" y="274"/>
                    </a:lnTo>
                    <a:lnTo>
                      <a:pt x="2612" y="448"/>
                    </a:lnTo>
                    <a:lnTo>
                      <a:pt x="2787" y="672"/>
                    </a:lnTo>
                    <a:lnTo>
                      <a:pt x="2936" y="946"/>
                    </a:lnTo>
                    <a:lnTo>
                      <a:pt x="2986" y="1070"/>
                    </a:lnTo>
                    <a:lnTo>
                      <a:pt x="3035" y="1220"/>
                    </a:lnTo>
                    <a:lnTo>
                      <a:pt x="3060" y="1369"/>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2443292"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2503289" y="1469890"/>
                <a:ext cx="20535" cy="320520"/>
              </a:xfrm>
              <a:custGeom>
                <a:avLst/>
                <a:gdLst/>
                <a:ahLst/>
                <a:cxnLst/>
                <a:rect l="l" t="t" r="r" b="b"/>
                <a:pathLst>
                  <a:path w="996" h="15546" fill="none" extrusionOk="0">
                    <a:moveTo>
                      <a:pt x="1" y="1"/>
                    </a:moveTo>
                    <a:lnTo>
                      <a:pt x="1"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325340" y="1721671"/>
                <a:ext cx="21" cy="94387"/>
              </a:xfrm>
              <a:custGeom>
                <a:avLst/>
                <a:gdLst/>
                <a:ahLst/>
                <a:cxnLst/>
                <a:rect l="l" t="t" r="r" b="b"/>
                <a:pathLst>
                  <a:path w="1" h="4578" fill="none" extrusionOk="0">
                    <a:moveTo>
                      <a:pt x="1" y="1"/>
                    </a:moveTo>
                    <a:lnTo>
                      <a:pt x="1" y="457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2371502" y="1458097"/>
                <a:ext cx="10783" cy="93356"/>
              </a:xfrm>
              <a:custGeom>
                <a:avLst/>
                <a:gdLst/>
                <a:ahLst/>
                <a:cxnLst/>
                <a:rect l="l" t="t" r="r" b="b"/>
                <a:pathLst>
                  <a:path w="523" h="4528" fill="none" extrusionOk="0">
                    <a:moveTo>
                      <a:pt x="0" y="4527"/>
                    </a:moveTo>
                    <a:lnTo>
                      <a:pt x="523" y="4179"/>
                    </a:lnTo>
                    <a:lnTo>
                      <a:pt x="523"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2412016" y="1658602"/>
                <a:ext cx="63090" cy="63090"/>
              </a:xfrm>
              <a:custGeom>
                <a:avLst/>
                <a:gdLst/>
                <a:ahLst/>
                <a:cxnLst/>
                <a:rect l="l" t="t" r="r" b="b"/>
                <a:pathLst>
                  <a:path w="3060" h="3060" fill="none" extrusionOk="0">
                    <a:moveTo>
                      <a:pt x="3060" y="1543"/>
                    </a:moveTo>
                    <a:lnTo>
                      <a:pt x="3060" y="1543"/>
                    </a:lnTo>
                    <a:lnTo>
                      <a:pt x="3035" y="1692"/>
                    </a:lnTo>
                    <a:lnTo>
                      <a:pt x="3035" y="1841"/>
                    </a:lnTo>
                    <a:lnTo>
                      <a:pt x="2985" y="1990"/>
                    </a:lnTo>
                    <a:lnTo>
                      <a:pt x="2935" y="2140"/>
                    </a:lnTo>
                    <a:lnTo>
                      <a:pt x="2786" y="2388"/>
                    </a:lnTo>
                    <a:lnTo>
                      <a:pt x="2612" y="2612"/>
                    </a:lnTo>
                    <a:lnTo>
                      <a:pt x="2388" y="2811"/>
                    </a:lnTo>
                    <a:lnTo>
                      <a:pt x="2114" y="2936"/>
                    </a:lnTo>
                    <a:lnTo>
                      <a:pt x="1990" y="2985"/>
                    </a:lnTo>
                    <a:lnTo>
                      <a:pt x="1841" y="3035"/>
                    </a:lnTo>
                    <a:lnTo>
                      <a:pt x="1692" y="3060"/>
                    </a:lnTo>
                    <a:lnTo>
                      <a:pt x="1517" y="3060"/>
                    </a:lnTo>
                    <a:lnTo>
                      <a:pt x="1517" y="3060"/>
                    </a:lnTo>
                    <a:lnTo>
                      <a:pt x="1368" y="3060"/>
                    </a:lnTo>
                    <a:lnTo>
                      <a:pt x="1219" y="3035"/>
                    </a:lnTo>
                    <a:lnTo>
                      <a:pt x="1070" y="2985"/>
                    </a:lnTo>
                    <a:lnTo>
                      <a:pt x="945" y="2936"/>
                    </a:lnTo>
                    <a:lnTo>
                      <a:pt x="672" y="2811"/>
                    </a:lnTo>
                    <a:lnTo>
                      <a:pt x="448" y="2612"/>
                    </a:lnTo>
                    <a:lnTo>
                      <a:pt x="274" y="2388"/>
                    </a:lnTo>
                    <a:lnTo>
                      <a:pt x="125" y="2140"/>
                    </a:lnTo>
                    <a:lnTo>
                      <a:pt x="75" y="1990"/>
                    </a:lnTo>
                    <a:lnTo>
                      <a:pt x="25" y="1841"/>
                    </a:lnTo>
                    <a:lnTo>
                      <a:pt x="0" y="1692"/>
                    </a:lnTo>
                    <a:lnTo>
                      <a:pt x="0" y="1543"/>
                    </a:lnTo>
                    <a:lnTo>
                      <a:pt x="0" y="1543"/>
                    </a:lnTo>
                    <a:lnTo>
                      <a:pt x="0" y="1394"/>
                    </a:lnTo>
                    <a:lnTo>
                      <a:pt x="25" y="1219"/>
                    </a:lnTo>
                    <a:lnTo>
                      <a:pt x="75" y="1095"/>
                    </a:lnTo>
                    <a:lnTo>
                      <a:pt x="125" y="946"/>
                    </a:lnTo>
                    <a:lnTo>
                      <a:pt x="274" y="697"/>
                    </a:lnTo>
                    <a:lnTo>
                      <a:pt x="448" y="448"/>
                    </a:lnTo>
                    <a:lnTo>
                      <a:pt x="672" y="274"/>
                    </a:lnTo>
                    <a:lnTo>
                      <a:pt x="945" y="125"/>
                    </a:lnTo>
                    <a:lnTo>
                      <a:pt x="1070" y="75"/>
                    </a:lnTo>
                    <a:lnTo>
                      <a:pt x="1219" y="50"/>
                    </a:lnTo>
                    <a:lnTo>
                      <a:pt x="1368" y="26"/>
                    </a:lnTo>
                    <a:lnTo>
                      <a:pt x="1517" y="1"/>
                    </a:lnTo>
                    <a:lnTo>
                      <a:pt x="1517" y="1"/>
                    </a:lnTo>
                    <a:lnTo>
                      <a:pt x="1692" y="26"/>
                    </a:lnTo>
                    <a:lnTo>
                      <a:pt x="1841" y="50"/>
                    </a:lnTo>
                    <a:lnTo>
                      <a:pt x="1990" y="75"/>
                    </a:lnTo>
                    <a:lnTo>
                      <a:pt x="2114" y="125"/>
                    </a:lnTo>
                    <a:lnTo>
                      <a:pt x="2388" y="274"/>
                    </a:lnTo>
                    <a:lnTo>
                      <a:pt x="2612" y="448"/>
                    </a:lnTo>
                    <a:lnTo>
                      <a:pt x="2786" y="697"/>
                    </a:lnTo>
                    <a:lnTo>
                      <a:pt x="2935" y="946"/>
                    </a:lnTo>
                    <a:lnTo>
                      <a:pt x="2985" y="1095"/>
                    </a:lnTo>
                    <a:lnTo>
                      <a:pt x="3035" y="1219"/>
                    </a:lnTo>
                    <a:lnTo>
                      <a:pt x="3035" y="1394"/>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2256622" y="1992956"/>
                <a:ext cx="21" cy="213350"/>
              </a:xfrm>
              <a:custGeom>
                <a:avLst/>
                <a:gdLst/>
                <a:ahLst/>
                <a:cxnLst/>
                <a:rect l="l" t="t" r="r" b="b"/>
                <a:pathLst>
                  <a:path w="1" h="10348" fill="none" extrusionOk="0">
                    <a:moveTo>
                      <a:pt x="1" y="10347"/>
                    </a:moveTo>
                    <a:lnTo>
                      <a:pt x="1"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443292" y="1721671"/>
                <a:ext cx="126674" cy="405670"/>
              </a:xfrm>
              <a:custGeom>
                <a:avLst/>
                <a:gdLst/>
                <a:ahLst/>
                <a:cxnLst/>
                <a:rect l="l" t="t" r="r" b="b"/>
                <a:pathLst>
                  <a:path w="6144" h="19676" fill="none" extrusionOk="0">
                    <a:moveTo>
                      <a:pt x="6144" y="19675"/>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2325340" y="1784760"/>
                <a:ext cx="46183" cy="387691"/>
              </a:xfrm>
              <a:custGeom>
                <a:avLst/>
                <a:gdLst/>
                <a:ahLst/>
                <a:cxnLst/>
                <a:rect l="l" t="t" r="r" b="b"/>
                <a:pathLst>
                  <a:path w="2240" h="18804" fill="none" extrusionOk="0">
                    <a:moveTo>
                      <a:pt x="2239" y="0"/>
                    </a:moveTo>
                    <a:lnTo>
                      <a:pt x="2239" y="9850"/>
                    </a:lnTo>
                    <a:lnTo>
                      <a:pt x="1" y="11292"/>
                    </a:lnTo>
                    <a:lnTo>
                      <a:pt x="1" y="1880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2443292"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2443292"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2523804"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889950" y="1846283"/>
                <a:ext cx="63090" cy="62595"/>
              </a:xfrm>
              <a:custGeom>
                <a:avLst/>
                <a:gdLst/>
                <a:ahLst/>
                <a:cxnLst/>
                <a:rect l="l" t="t" r="r" b="b"/>
                <a:pathLst>
                  <a:path w="3060" h="3036" fill="none" extrusionOk="0">
                    <a:moveTo>
                      <a:pt x="3060" y="1518"/>
                    </a:moveTo>
                    <a:lnTo>
                      <a:pt x="3060" y="1518"/>
                    </a:lnTo>
                    <a:lnTo>
                      <a:pt x="3060" y="1667"/>
                    </a:lnTo>
                    <a:lnTo>
                      <a:pt x="3035" y="1817"/>
                    </a:lnTo>
                    <a:lnTo>
                      <a:pt x="2985" y="1966"/>
                    </a:lnTo>
                    <a:lnTo>
                      <a:pt x="2935" y="2115"/>
                    </a:lnTo>
                    <a:lnTo>
                      <a:pt x="2786" y="2364"/>
                    </a:lnTo>
                    <a:lnTo>
                      <a:pt x="2612" y="2588"/>
                    </a:lnTo>
                    <a:lnTo>
                      <a:pt x="2388" y="2787"/>
                    </a:lnTo>
                    <a:lnTo>
                      <a:pt x="2114" y="2911"/>
                    </a:lnTo>
                    <a:lnTo>
                      <a:pt x="1990" y="2986"/>
                    </a:lnTo>
                    <a:lnTo>
                      <a:pt x="1841" y="3011"/>
                    </a:lnTo>
                    <a:lnTo>
                      <a:pt x="1692" y="3035"/>
                    </a:lnTo>
                    <a:lnTo>
                      <a:pt x="1542" y="3035"/>
                    </a:lnTo>
                    <a:lnTo>
                      <a:pt x="1542" y="3035"/>
                    </a:lnTo>
                    <a:lnTo>
                      <a:pt x="1368" y="3035"/>
                    </a:lnTo>
                    <a:lnTo>
                      <a:pt x="1219" y="3011"/>
                    </a:lnTo>
                    <a:lnTo>
                      <a:pt x="1070" y="2986"/>
                    </a:lnTo>
                    <a:lnTo>
                      <a:pt x="945" y="2911"/>
                    </a:lnTo>
                    <a:lnTo>
                      <a:pt x="672" y="2787"/>
                    </a:lnTo>
                    <a:lnTo>
                      <a:pt x="448" y="2588"/>
                    </a:lnTo>
                    <a:lnTo>
                      <a:pt x="274" y="2364"/>
                    </a:lnTo>
                    <a:lnTo>
                      <a:pt x="125" y="2115"/>
                    </a:lnTo>
                    <a:lnTo>
                      <a:pt x="75" y="1966"/>
                    </a:lnTo>
                    <a:lnTo>
                      <a:pt x="25" y="1817"/>
                    </a:lnTo>
                    <a:lnTo>
                      <a:pt x="0" y="1667"/>
                    </a:lnTo>
                    <a:lnTo>
                      <a:pt x="0" y="1518"/>
                    </a:lnTo>
                    <a:lnTo>
                      <a:pt x="0" y="1518"/>
                    </a:lnTo>
                    <a:lnTo>
                      <a:pt x="0" y="1369"/>
                    </a:lnTo>
                    <a:lnTo>
                      <a:pt x="25" y="1220"/>
                    </a:lnTo>
                    <a:lnTo>
                      <a:pt x="75" y="1071"/>
                    </a:lnTo>
                    <a:lnTo>
                      <a:pt x="125" y="921"/>
                    </a:lnTo>
                    <a:lnTo>
                      <a:pt x="274" y="673"/>
                    </a:lnTo>
                    <a:lnTo>
                      <a:pt x="448" y="449"/>
                    </a:lnTo>
                    <a:lnTo>
                      <a:pt x="672" y="250"/>
                    </a:lnTo>
                    <a:lnTo>
                      <a:pt x="945" y="100"/>
                    </a:lnTo>
                    <a:lnTo>
                      <a:pt x="1070" y="51"/>
                    </a:lnTo>
                    <a:lnTo>
                      <a:pt x="1219" y="26"/>
                    </a:lnTo>
                    <a:lnTo>
                      <a:pt x="1368" y="1"/>
                    </a:lnTo>
                    <a:lnTo>
                      <a:pt x="1542" y="1"/>
                    </a:lnTo>
                    <a:lnTo>
                      <a:pt x="1542" y="1"/>
                    </a:lnTo>
                    <a:lnTo>
                      <a:pt x="1692" y="1"/>
                    </a:lnTo>
                    <a:lnTo>
                      <a:pt x="1841" y="26"/>
                    </a:lnTo>
                    <a:lnTo>
                      <a:pt x="1990" y="51"/>
                    </a:lnTo>
                    <a:lnTo>
                      <a:pt x="2114" y="100"/>
                    </a:lnTo>
                    <a:lnTo>
                      <a:pt x="2388" y="250"/>
                    </a:lnTo>
                    <a:lnTo>
                      <a:pt x="2612" y="449"/>
                    </a:lnTo>
                    <a:lnTo>
                      <a:pt x="2786" y="673"/>
                    </a:lnTo>
                    <a:lnTo>
                      <a:pt x="2935" y="921"/>
                    </a:lnTo>
                    <a:lnTo>
                      <a:pt x="2985" y="1071"/>
                    </a:lnTo>
                    <a:lnTo>
                      <a:pt x="3035" y="1220"/>
                    </a:lnTo>
                    <a:lnTo>
                      <a:pt x="3060" y="1369"/>
                    </a:lnTo>
                    <a:lnTo>
                      <a:pt x="3060" y="1518"/>
                    </a:lnTo>
                    <a:lnTo>
                      <a:pt x="3060" y="1518"/>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2714062" y="1658602"/>
                <a:ext cx="62574" cy="63090"/>
              </a:xfrm>
              <a:custGeom>
                <a:avLst/>
                <a:gdLst/>
                <a:ahLst/>
                <a:cxnLst/>
                <a:rect l="l" t="t" r="r" b="b"/>
                <a:pathLst>
                  <a:path w="3035" h="3060" fill="none" extrusionOk="0">
                    <a:moveTo>
                      <a:pt x="3034" y="1543"/>
                    </a:moveTo>
                    <a:lnTo>
                      <a:pt x="3034" y="1543"/>
                    </a:lnTo>
                    <a:lnTo>
                      <a:pt x="3034" y="1692"/>
                    </a:lnTo>
                    <a:lnTo>
                      <a:pt x="3010" y="1841"/>
                    </a:lnTo>
                    <a:lnTo>
                      <a:pt x="2985" y="1990"/>
                    </a:lnTo>
                    <a:lnTo>
                      <a:pt x="2935" y="2140"/>
                    </a:lnTo>
                    <a:lnTo>
                      <a:pt x="2786" y="2388"/>
                    </a:lnTo>
                    <a:lnTo>
                      <a:pt x="2612" y="2612"/>
                    </a:lnTo>
                    <a:lnTo>
                      <a:pt x="2363" y="2811"/>
                    </a:lnTo>
                    <a:lnTo>
                      <a:pt x="2114" y="2936"/>
                    </a:lnTo>
                    <a:lnTo>
                      <a:pt x="1965" y="2985"/>
                    </a:lnTo>
                    <a:lnTo>
                      <a:pt x="1816" y="3035"/>
                    </a:lnTo>
                    <a:lnTo>
                      <a:pt x="1666" y="3060"/>
                    </a:lnTo>
                    <a:lnTo>
                      <a:pt x="1517" y="3060"/>
                    </a:lnTo>
                    <a:lnTo>
                      <a:pt x="1517" y="3060"/>
                    </a:lnTo>
                    <a:lnTo>
                      <a:pt x="1368" y="3060"/>
                    </a:lnTo>
                    <a:lnTo>
                      <a:pt x="1219" y="3035"/>
                    </a:lnTo>
                    <a:lnTo>
                      <a:pt x="1070" y="2985"/>
                    </a:lnTo>
                    <a:lnTo>
                      <a:pt x="920" y="2936"/>
                    </a:lnTo>
                    <a:lnTo>
                      <a:pt x="672" y="2811"/>
                    </a:lnTo>
                    <a:lnTo>
                      <a:pt x="448" y="2612"/>
                    </a:lnTo>
                    <a:lnTo>
                      <a:pt x="249" y="2388"/>
                    </a:lnTo>
                    <a:lnTo>
                      <a:pt x="124" y="2140"/>
                    </a:lnTo>
                    <a:lnTo>
                      <a:pt x="75" y="1990"/>
                    </a:lnTo>
                    <a:lnTo>
                      <a:pt x="25" y="1841"/>
                    </a:lnTo>
                    <a:lnTo>
                      <a:pt x="0" y="1692"/>
                    </a:lnTo>
                    <a:lnTo>
                      <a:pt x="0" y="1543"/>
                    </a:lnTo>
                    <a:lnTo>
                      <a:pt x="0" y="1543"/>
                    </a:lnTo>
                    <a:lnTo>
                      <a:pt x="0" y="1394"/>
                    </a:lnTo>
                    <a:lnTo>
                      <a:pt x="25" y="1219"/>
                    </a:lnTo>
                    <a:lnTo>
                      <a:pt x="75" y="1095"/>
                    </a:lnTo>
                    <a:lnTo>
                      <a:pt x="124" y="946"/>
                    </a:lnTo>
                    <a:lnTo>
                      <a:pt x="249" y="697"/>
                    </a:lnTo>
                    <a:lnTo>
                      <a:pt x="448" y="448"/>
                    </a:lnTo>
                    <a:lnTo>
                      <a:pt x="672" y="274"/>
                    </a:lnTo>
                    <a:lnTo>
                      <a:pt x="920" y="125"/>
                    </a:lnTo>
                    <a:lnTo>
                      <a:pt x="1070" y="75"/>
                    </a:lnTo>
                    <a:lnTo>
                      <a:pt x="1219" y="50"/>
                    </a:lnTo>
                    <a:lnTo>
                      <a:pt x="1368" y="26"/>
                    </a:lnTo>
                    <a:lnTo>
                      <a:pt x="1517" y="1"/>
                    </a:lnTo>
                    <a:lnTo>
                      <a:pt x="1517" y="1"/>
                    </a:lnTo>
                    <a:lnTo>
                      <a:pt x="1666" y="26"/>
                    </a:lnTo>
                    <a:lnTo>
                      <a:pt x="1816" y="50"/>
                    </a:lnTo>
                    <a:lnTo>
                      <a:pt x="1965" y="75"/>
                    </a:lnTo>
                    <a:lnTo>
                      <a:pt x="2114" y="125"/>
                    </a:lnTo>
                    <a:lnTo>
                      <a:pt x="2363" y="274"/>
                    </a:lnTo>
                    <a:lnTo>
                      <a:pt x="2612" y="448"/>
                    </a:lnTo>
                    <a:lnTo>
                      <a:pt x="2786" y="697"/>
                    </a:lnTo>
                    <a:lnTo>
                      <a:pt x="2935" y="946"/>
                    </a:lnTo>
                    <a:lnTo>
                      <a:pt x="2985" y="1095"/>
                    </a:lnTo>
                    <a:lnTo>
                      <a:pt x="3010" y="1219"/>
                    </a:lnTo>
                    <a:lnTo>
                      <a:pt x="3034" y="1394"/>
                    </a:lnTo>
                    <a:lnTo>
                      <a:pt x="3034" y="1543"/>
                    </a:lnTo>
                    <a:lnTo>
                      <a:pt x="3034"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2745339"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2804820" y="1469890"/>
                <a:ext cx="20535" cy="320520"/>
              </a:xfrm>
              <a:custGeom>
                <a:avLst/>
                <a:gdLst/>
                <a:ahLst/>
                <a:cxnLst/>
                <a:rect l="l" t="t" r="r" b="b"/>
                <a:pathLst>
                  <a:path w="996" h="15546" fill="none" extrusionOk="0">
                    <a:moveTo>
                      <a:pt x="0" y="1"/>
                    </a:moveTo>
                    <a:lnTo>
                      <a:pt x="0"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2745339" y="1721671"/>
                <a:ext cx="126674" cy="434369"/>
              </a:xfrm>
              <a:custGeom>
                <a:avLst/>
                <a:gdLst/>
                <a:ahLst/>
                <a:cxnLst/>
                <a:rect l="l" t="t" r="r" b="b"/>
                <a:pathLst>
                  <a:path w="6144" h="21068" fill="none" extrusionOk="0">
                    <a:moveTo>
                      <a:pt x="6144" y="21068"/>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2623799" y="1728866"/>
                <a:ext cx="21" cy="94366"/>
              </a:xfrm>
              <a:custGeom>
                <a:avLst/>
                <a:gdLst/>
                <a:ahLst/>
                <a:cxnLst/>
                <a:rect l="l" t="t" r="r" b="b"/>
                <a:pathLst>
                  <a:path w="1" h="4577" fill="none" extrusionOk="0">
                    <a:moveTo>
                      <a:pt x="0" y="0"/>
                    </a:moveTo>
                    <a:lnTo>
                      <a:pt x="0" y="457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2627386" y="1784760"/>
                <a:ext cx="46183" cy="335385"/>
              </a:xfrm>
              <a:custGeom>
                <a:avLst/>
                <a:gdLst/>
                <a:ahLst/>
                <a:cxnLst/>
                <a:rect l="l" t="t" r="r" b="b"/>
                <a:pathLst>
                  <a:path w="2240" h="16267" fill="none" extrusionOk="0">
                    <a:moveTo>
                      <a:pt x="2239" y="0"/>
                    </a:moveTo>
                    <a:lnTo>
                      <a:pt x="2239" y="9850"/>
                    </a:lnTo>
                    <a:lnTo>
                      <a:pt x="1" y="11292"/>
                    </a:lnTo>
                    <a:lnTo>
                      <a:pt x="1" y="1626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2745339"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2745339"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2673549" y="1458097"/>
                <a:ext cx="10268" cy="93356"/>
              </a:xfrm>
              <a:custGeom>
                <a:avLst/>
                <a:gdLst/>
                <a:ahLst/>
                <a:cxnLst/>
                <a:rect l="l" t="t" r="r" b="b"/>
                <a:pathLst>
                  <a:path w="498" h="4528" fill="none" extrusionOk="0">
                    <a:moveTo>
                      <a:pt x="0" y="4527"/>
                    </a:moveTo>
                    <a:lnTo>
                      <a:pt x="498" y="4179"/>
                    </a:lnTo>
                    <a:lnTo>
                      <a:pt x="498"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2825335"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2563286" y="1469890"/>
                <a:ext cx="21" cy="52843"/>
              </a:xfrm>
              <a:custGeom>
                <a:avLst/>
                <a:gdLst/>
                <a:ahLst/>
                <a:cxnLst/>
                <a:rect l="l" t="t" r="r" b="b"/>
                <a:pathLst>
                  <a:path w="1" h="2563" fill="none" extrusionOk="0">
                    <a:moveTo>
                      <a:pt x="1" y="1"/>
                    </a:moveTo>
                    <a:lnTo>
                      <a:pt x="1" y="256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2563286" y="1565782"/>
                <a:ext cx="57976" cy="91810"/>
              </a:xfrm>
              <a:custGeom>
                <a:avLst/>
                <a:gdLst/>
                <a:ahLst/>
                <a:cxnLst/>
                <a:rect l="l" t="t" r="r" b="b"/>
                <a:pathLst>
                  <a:path w="2812" h="4453" fill="none" extrusionOk="0">
                    <a:moveTo>
                      <a:pt x="1" y="1"/>
                    </a:moveTo>
                    <a:lnTo>
                      <a:pt x="2811" y="971"/>
                    </a:lnTo>
                    <a:lnTo>
                      <a:pt x="2811" y="445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2569946" y="1553473"/>
                <a:ext cx="103624" cy="352848"/>
              </a:xfrm>
              <a:custGeom>
                <a:avLst/>
                <a:gdLst/>
                <a:ahLst/>
                <a:cxnLst/>
                <a:rect l="l" t="t" r="r" b="b"/>
                <a:pathLst>
                  <a:path w="5026" h="17114" fill="none" extrusionOk="0">
                    <a:moveTo>
                      <a:pt x="1" y="17113"/>
                    </a:moveTo>
                    <a:lnTo>
                      <a:pt x="1" y="10074"/>
                    </a:lnTo>
                    <a:lnTo>
                      <a:pt x="5025" y="6891"/>
                    </a:lnTo>
                    <a:lnTo>
                      <a:pt x="5025"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2367399"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2427912"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2488424"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2548936"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608933"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669446"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729958"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790450" y="881693"/>
                <a:ext cx="29772" cy="52327"/>
              </a:xfrm>
              <a:custGeom>
                <a:avLst/>
                <a:gdLst/>
                <a:ahLst/>
                <a:cxnLst/>
                <a:rect l="l" t="t" r="r" b="b"/>
                <a:pathLst>
                  <a:path w="1444" h="2538" extrusionOk="0">
                    <a:moveTo>
                      <a:pt x="1" y="1"/>
                    </a:moveTo>
                    <a:lnTo>
                      <a:pt x="1" y="2538"/>
                    </a:lnTo>
                    <a:lnTo>
                      <a:pt x="1444" y="2538"/>
                    </a:lnTo>
                    <a:lnTo>
                      <a:pt x="1444"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2367399"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2427912"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2488424"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2548936"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2608933"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2669446"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2729958"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790450" y="1422717"/>
                <a:ext cx="29772" cy="52327"/>
              </a:xfrm>
              <a:custGeom>
                <a:avLst/>
                <a:gdLst/>
                <a:ahLst/>
                <a:cxnLst/>
                <a:rect l="l" t="t" r="r" b="b"/>
                <a:pathLst>
                  <a:path w="1444" h="2538" extrusionOk="0">
                    <a:moveTo>
                      <a:pt x="1" y="0"/>
                    </a:moveTo>
                    <a:lnTo>
                      <a:pt x="1" y="2537"/>
                    </a:lnTo>
                    <a:lnTo>
                      <a:pt x="1444" y="2537"/>
                    </a:lnTo>
                    <a:lnTo>
                      <a:pt x="1444"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841746" y="951958"/>
                <a:ext cx="51812" cy="29256"/>
              </a:xfrm>
              <a:custGeom>
                <a:avLst/>
                <a:gdLst/>
                <a:ahLst/>
                <a:cxnLst/>
                <a:rect l="l" t="t" r="r" b="b"/>
                <a:pathLst>
                  <a:path w="2513" h="1419" extrusionOk="0">
                    <a:moveTo>
                      <a:pt x="0" y="1"/>
                    </a:moveTo>
                    <a:lnTo>
                      <a:pt x="0" y="1418"/>
                    </a:lnTo>
                    <a:lnTo>
                      <a:pt x="2512" y="1418"/>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2841746" y="1011955"/>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2841746" y="1072467"/>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2841746" y="1132979"/>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2841746" y="1193492"/>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2841746" y="1254004"/>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2841746" y="1314516"/>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2841746" y="1375029"/>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2294063" y="951958"/>
                <a:ext cx="51812" cy="29256"/>
              </a:xfrm>
              <a:custGeom>
                <a:avLst/>
                <a:gdLst/>
                <a:ahLst/>
                <a:cxnLst/>
                <a:rect l="l" t="t" r="r" b="b"/>
                <a:pathLst>
                  <a:path w="2513" h="1419" extrusionOk="0">
                    <a:moveTo>
                      <a:pt x="1" y="1"/>
                    </a:moveTo>
                    <a:lnTo>
                      <a:pt x="1" y="1418"/>
                    </a:lnTo>
                    <a:lnTo>
                      <a:pt x="2513" y="1418"/>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2294063" y="1011955"/>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2294063" y="1072467"/>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2294063" y="1132979"/>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2294063" y="1193492"/>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2294063" y="1254004"/>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2294063" y="1314516"/>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2294063" y="1375029"/>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2341751" y="925815"/>
                <a:ext cx="504118" cy="504613"/>
              </a:xfrm>
              <a:custGeom>
                <a:avLst/>
                <a:gdLst/>
                <a:ahLst/>
                <a:cxnLst/>
                <a:rect l="l" t="t" r="r" b="b"/>
                <a:pathLst>
                  <a:path w="24451" h="24475" extrusionOk="0">
                    <a:moveTo>
                      <a:pt x="1" y="0"/>
                    </a:moveTo>
                    <a:lnTo>
                      <a:pt x="1" y="24474"/>
                    </a:lnTo>
                    <a:lnTo>
                      <a:pt x="24450" y="24474"/>
                    </a:lnTo>
                    <a:lnTo>
                      <a:pt x="24450" y="0"/>
                    </a:lnTo>
                    <a:close/>
                  </a:path>
                </a:pathLst>
              </a:custGeom>
              <a:solidFill>
                <a:srgbClr val="8F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2376636" y="961194"/>
                <a:ext cx="434349" cy="433854"/>
              </a:xfrm>
              <a:custGeom>
                <a:avLst/>
                <a:gdLst/>
                <a:ahLst/>
                <a:cxnLst/>
                <a:rect l="l" t="t" r="r" b="b"/>
                <a:pathLst>
                  <a:path w="21067" h="21043" extrusionOk="0">
                    <a:moveTo>
                      <a:pt x="3084" y="0"/>
                    </a:moveTo>
                    <a:lnTo>
                      <a:pt x="0" y="3234"/>
                    </a:lnTo>
                    <a:lnTo>
                      <a:pt x="0" y="21042"/>
                    </a:lnTo>
                    <a:lnTo>
                      <a:pt x="21067" y="21042"/>
                    </a:lnTo>
                    <a:lnTo>
                      <a:pt x="2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2341751" y="1395028"/>
                <a:ext cx="504118" cy="35400"/>
              </a:xfrm>
              <a:custGeom>
                <a:avLst/>
                <a:gdLst/>
                <a:ahLst/>
                <a:cxnLst/>
                <a:rect l="l" t="t" r="r" b="b"/>
                <a:pathLst>
                  <a:path w="24451" h="1717" extrusionOk="0">
                    <a:moveTo>
                      <a:pt x="1692" y="0"/>
                    </a:moveTo>
                    <a:lnTo>
                      <a:pt x="1" y="1716"/>
                    </a:lnTo>
                    <a:lnTo>
                      <a:pt x="24450" y="1716"/>
                    </a:lnTo>
                    <a:lnTo>
                      <a:pt x="22759"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2341751" y="925815"/>
                <a:ext cx="504118" cy="35400"/>
              </a:xfrm>
              <a:custGeom>
                <a:avLst/>
                <a:gdLst/>
                <a:ahLst/>
                <a:cxnLst/>
                <a:rect l="l" t="t" r="r" b="b"/>
                <a:pathLst>
                  <a:path w="24451" h="1717" extrusionOk="0">
                    <a:moveTo>
                      <a:pt x="1" y="0"/>
                    </a:moveTo>
                    <a:lnTo>
                      <a:pt x="1692" y="1716"/>
                    </a:lnTo>
                    <a:lnTo>
                      <a:pt x="22759" y="1716"/>
                    </a:lnTo>
                    <a:lnTo>
                      <a:pt x="24450"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2341751" y="925815"/>
                <a:ext cx="34905" cy="504613"/>
              </a:xfrm>
              <a:custGeom>
                <a:avLst/>
                <a:gdLst/>
                <a:ahLst/>
                <a:cxnLst/>
                <a:rect l="l" t="t" r="r" b="b"/>
                <a:pathLst>
                  <a:path w="1693" h="24475" extrusionOk="0">
                    <a:moveTo>
                      <a:pt x="1" y="0"/>
                    </a:moveTo>
                    <a:lnTo>
                      <a:pt x="1" y="24474"/>
                    </a:lnTo>
                    <a:lnTo>
                      <a:pt x="1692" y="22758"/>
                    </a:lnTo>
                    <a:lnTo>
                      <a:pt x="1692" y="1716"/>
                    </a:lnTo>
                    <a:lnTo>
                      <a:pt x="1"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2427912" y="1128361"/>
                <a:ext cx="97954" cy="114386"/>
              </a:xfrm>
              <a:custGeom>
                <a:avLst/>
                <a:gdLst/>
                <a:ahLst/>
                <a:cxnLst/>
                <a:rect l="l" t="t" r="r" b="b"/>
                <a:pathLst>
                  <a:path w="4751" h="5548" extrusionOk="0">
                    <a:moveTo>
                      <a:pt x="2537" y="1"/>
                    </a:moveTo>
                    <a:lnTo>
                      <a:pt x="2264" y="50"/>
                    </a:lnTo>
                    <a:lnTo>
                      <a:pt x="1965" y="100"/>
                    </a:lnTo>
                    <a:lnTo>
                      <a:pt x="1716" y="175"/>
                    </a:lnTo>
                    <a:lnTo>
                      <a:pt x="1443" y="299"/>
                    </a:lnTo>
                    <a:lnTo>
                      <a:pt x="1219" y="423"/>
                    </a:lnTo>
                    <a:lnTo>
                      <a:pt x="995" y="573"/>
                    </a:lnTo>
                    <a:lnTo>
                      <a:pt x="796" y="747"/>
                    </a:lnTo>
                    <a:lnTo>
                      <a:pt x="622" y="921"/>
                    </a:lnTo>
                    <a:lnTo>
                      <a:pt x="473" y="1145"/>
                    </a:lnTo>
                    <a:lnTo>
                      <a:pt x="324" y="1369"/>
                    </a:lnTo>
                    <a:lnTo>
                      <a:pt x="199" y="1617"/>
                    </a:lnTo>
                    <a:lnTo>
                      <a:pt x="125" y="1891"/>
                    </a:lnTo>
                    <a:lnTo>
                      <a:pt x="50" y="2165"/>
                    </a:lnTo>
                    <a:lnTo>
                      <a:pt x="0" y="2463"/>
                    </a:lnTo>
                    <a:lnTo>
                      <a:pt x="0" y="2761"/>
                    </a:lnTo>
                    <a:lnTo>
                      <a:pt x="0" y="3085"/>
                    </a:lnTo>
                    <a:lnTo>
                      <a:pt x="50" y="3383"/>
                    </a:lnTo>
                    <a:lnTo>
                      <a:pt x="125" y="3657"/>
                    </a:lnTo>
                    <a:lnTo>
                      <a:pt x="199" y="3930"/>
                    </a:lnTo>
                    <a:lnTo>
                      <a:pt x="324" y="4179"/>
                    </a:lnTo>
                    <a:lnTo>
                      <a:pt x="473" y="4403"/>
                    </a:lnTo>
                    <a:lnTo>
                      <a:pt x="622" y="4602"/>
                    </a:lnTo>
                    <a:lnTo>
                      <a:pt x="796" y="4801"/>
                    </a:lnTo>
                    <a:lnTo>
                      <a:pt x="995" y="4975"/>
                    </a:lnTo>
                    <a:lnTo>
                      <a:pt x="1219" y="5124"/>
                    </a:lnTo>
                    <a:lnTo>
                      <a:pt x="1443" y="5249"/>
                    </a:lnTo>
                    <a:lnTo>
                      <a:pt x="1716" y="5348"/>
                    </a:lnTo>
                    <a:lnTo>
                      <a:pt x="1965" y="5448"/>
                    </a:lnTo>
                    <a:lnTo>
                      <a:pt x="2264" y="5497"/>
                    </a:lnTo>
                    <a:lnTo>
                      <a:pt x="2537" y="5547"/>
                    </a:lnTo>
                    <a:lnTo>
                      <a:pt x="3109" y="5547"/>
                    </a:lnTo>
                    <a:lnTo>
                      <a:pt x="3383" y="5497"/>
                    </a:lnTo>
                    <a:lnTo>
                      <a:pt x="3657" y="5423"/>
                    </a:lnTo>
                    <a:lnTo>
                      <a:pt x="3905" y="5323"/>
                    </a:lnTo>
                    <a:lnTo>
                      <a:pt x="4154" y="5199"/>
                    </a:lnTo>
                    <a:lnTo>
                      <a:pt x="4378" y="5050"/>
                    </a:lnTo>
                    <a:lnTo>
                      <a:pt x="4577" y="4851"/>
                    </a:lnTo>
                    <a:lnTo>
                      <a:pt x="4751" y="4627"/>
                    </a:lnTo>
                    <a:lnTo>
                      <a:pt x="3781" y="3906"/>
                    </a:lnTo>
                    <a:lnTo>
                      <a:pt x="3706" y="4030"/>
                    </a:lnTo>
                    <a:lnTo>
                      <a:pt x="3582" y="4154"/>
                    </a:lnTo>
                    <a:lnTo>
                      <a:pt x="3458" y="4254"/>
                    </a:lnTo>
                    <a:lnTo>
                      <a:pt x="3333" y="4328"/>
                    </a:lnTo>
                    <a:lnTo>
                      <a:pt x="3184" y="4403"/>
                    </a:lnTo>
                    <a:lnTo>
                      <a:pt x="3035" y="4428"/>
                    </a:lnTo>
                    <a:lnTo>
                      <a:pt x="2861" y="4478"/>
                    </a:lnTo>
                    <a:lnTo>
                      <a:pt x="2537" y="4478"/>
                    </a:lnTo>
                    <a:lnTo>
                      <a:pt x="2388" y="4453"/>
                    </a:lnTo>
                    <a:lnTo>
                      <a:pt x="2239" y="4403"/>
                    </a:lnTo>
                    <a:lnTo>
                      <a:pt x="2114" y="4353"/>
                    </a:lnTo>
                    <a:lnTo>
                      <a:pt x="1990" y="4279"/>
                    </a:lnTo>
                    <a:lnTo>
                      <a:pt x="1866" y="4204"/>
                    </a:lnTo>
                    <a:lnTo>
                      <a:pt x="1741" y="4105"/>
                    </a:lnTo>
                    <a:lnTo>
                      <a:pt x="1642" y="3980"/>
                    </a:lnTo>
                    <a:lnTo>
                      <a:pt x="1468" y="3756"/>
                    </a:lnTo>
                    <a:lnTo>
                      <a:pt x="1319" y="3458"/>
                    </a:lnTo>
                    <a:lnTo>
                      <a:pt x="1269" y="3284"/>
                    </a:lnTo>
                    <a:lnTo>
                      <a:pt x="1244" y="3135"/>
                    </a:lnTo>
                    <a:lnTo>
                      <a:pt x="1219" y="2960"/>
                    </a:lnTo>
                    <a:lnTo>
                      <a:pt x="1194" y="2761"/>
                    </a:lnTo>
                    <a:lnTo>
                      <a:pt x="1219" y="2587"/>
                    </a:lnTo>
                    <a:lnTo>
                      <a:pt x="1244" y="2413"/>
                    </a:lnTo>
                    <a:lnTo>
                      <a:pt x="1269" y="2239"/>
                    </a:lnTo>
                    <a:lnTo>
                      <a:pt x="1319" y="2090"/>
                    </a:lnTo>
                    <a:lnTo>
                      <a:pt x="1468" y="1791"/>
                    </a:lnTo>
                    <a:lnTo>
                      <a:pt x="1542" y="1667"/>
                    </a:lnTo>
                    <a:lnTo>
                      <a:pt x="1642" y="1543"/>
                    </a:lnTo>
                    <a:lnTo>
                      <a:pt x="1741" y="1443"/>
                    </a:lnTo>
                    <a:lnTo>
                      <a:pt x="1866" y="1344"/>
                    </a:lnTo>
                    <a:lnTo>
                      <a:pt x="1990" y="1269"/>
                    </a:lnTo>
                    <a:lnTo>
                      <a:pt x="2139" y="1194"/>
                    </a:lnTo>
                    <a:lnTo>
                      <a:pt x="2264" y="1145"/>
                    </a:lnTo>
                    <a:lnTo>
                      <a:pt x="2413" y="1095"/>
                    </a:lnTo>
                    <a:lnTo>
                      <a:pt x="2562" y="1070"/>
                    </a:lnTo>
                    <a:lnTo>
                      <a:pt x="2736" y="1070"/>
                    </a:lnTo>
                    <a:lnTo>
                      <a:pt x="3035" y="1095"/>
                    </a:lnTo>
                    <a:lnTo>
                      <a:pt x="3184" y="1120"/>
                    </a:lnTo>
                    <a:lnTo>
                      <a:pt x="3308" y="1170"/>
                    </a:lnTo>
                    <a:lnTo>
                      <a:pt x="3433" y="1244"/>
                    </a:lnTo>
                    <a:lnTo>
                      <a:pt x="3557" y="1319"/>
                    </a:lnTo>
                    <a:lnTo>
                      <a:pt x="3657" y="1393"/>
                    </a:lnTo>
                    <a:lnTo>
                      <a:pt x="3731" y="1493"/>
                    </a:lnTo>
                    <a:lnTo>
                      <a:pt x="4627" y="772"/>
                    </a:lnTo>
                    <a:lnTo>
                      <a:pt x="4452" y="573"/>
                    </a:lnTo>
                    <a:lnTo>
                      <a:pt x="4253" y="399"/>
                    </a:lnTo>
                    <a:lnTo>
                      <a:pt x="4030" y="274"/>
                    </a:lnTo>
                    <a:lnTo>
                      <a:pt x="3806" y="150"/>
                    </a:lnTo>
                    <a:lnTo>
                      <a:pt x="3557" y="75"/>
                    </a:lnTo>
                    <a:lnTo>
                      <a:pt x="3308" y="25"/>
                    </a:lnTo>
                    <a:lnTo>
                      <a:pt x="30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2543287" y="1130918"/>
                <a:ext cx="81563" cy="109252"/>
              </a:xfrm>
              <a:custGeom>
                <a:avLst/>
                <a:gdLst/>
                <a:ahLst/>
                <a:cxnLst/>
                <a:rect l="l" t="t" r="r" b="b"/>
                <a:pathLst>
                  <a:path w="3956" h="5299" extrusionOk="0">
                    <a:moveTo>
                      <a:pt x="2090" y="996"/>
                    </a:moveTo>
                    <a:lnTo>
                      <a:pt x="2264" y="1046"/>
                    </a:lnTo>
                    <a:lnTo>
                      <a:pt x="2413" y="1095"/>
                    </a:lnTo>
                    <a:lnTo>
                      <a:pt x="2562" y="1170"/>
                    </a:lnTo>
                    <a:lnTo>
                      <a:pt x="2662" y="1294"/>
                    </a:lnTo>
                    <a:lnTo>
                      <a:pt x="2736" y="1419"/>
                    </a:lnTo>
                    <a:lnTo>
                      <a:pt x="2761" y="1618"/>
                    </a:lnTo>
                    <a:lnTo>
                      <a:pt x="2736" y="1767"/>
                    </a:lnTo>
                    <a:lnTo>
                      <a:pt x="2687" y="1916"/>
                    </a:lnTo>
                    <a:lnTo>
                      <a:pt x="2612" y="2016"/>
                    </a:lnTo>
                    <a:lnTo>
                      <a:pt x="2488" y="2115"/>
                    </a:lnTo>
                    <a:lnTo>
                      <a:pt x="2363" y="2165"/>
                    </a:lnTo>
                    <a:lnTo>
                      <a:pt x="2239" y="2215"/>
                    </a:lnTo>
                    <a:lnTo>
                      <a:pt x="2090" y="2240"/>
                    </a:lnTo>
                    <a:lnTo>
                      <a:pt x="1145" y="2240"/>
                    </a:lnTo>
                    <a:lnTo>
                      <a:pt x="1145" y="996"/>
                    </a:lnTo>
                    <a:close/>
                    <a:moveTo>
                      <a:pt x="1" y="1"/>
                    </a:moveTo>
                    <a:lnTo>
                      <a:pt x="1" y="5299"/>
                    </a:lnTo>
                    <a:lnTo>
                      <a:pt x="1145" y="5299"/>
                    </a:lnTo>
                    <a:lnTo>
                      <a:pt x="1145" y="3234"/>
                    </a:lnTo>
                    <a:lnTo>
                      <a:pt x="2015" y="3234"/>
                    </a:lnTo>
                    <a:lnTo>
                      <a:pt x="2413" y="3210"/>
                    </a:lnTo>
                    <a:lnTo>
                      <a:pt x="2786" y="3160"/>
                    </a:lnTo>
                    <a:lnTo>
                      <a:pt x="2960" y="3110"/>
                    </a:lnTo>
                    <a:lnTo>
                      <a:pt x="3110" y="3035"/>
                    </a:lnTo>
                    <a:lnTo>
                      <a:pt x="3259" y="2961"/>
                    </a:lnTo>
                    <a:lnTo>
                      <a:pt x="3408" y="2886"/>
                    </a:lnTo>
                    <a:lnTo>
                      <a:pt x="3532" y="2787"/>
                    </a:lnTo>
                    <a:lnTo>
                      <a:pt x="3632" y="2662"/>
                    </a:lnTo>
                    <a:lnTo>
                      <a:pt x="3731" y="2538"/>
                    </a:lnTo>
                    <a:lnTo>
                      <a:pt x="3806" y="2389"/>
                    </a:lnTo>
                    <a:lnTo>
                      <a:pt x="3881" y="2215"/>
                    </a:lnTo>
                    <a:lnTo>
                      <a:pt x="3930" y="2041"/>
                    </a:lnTo>
                    <a:lnTo>
                      <a:pt x="3955" y="1842"/>
                    </a:lnTo>
                    <a:lnTo>
                      <a:pt x="3955" y="1618"/>
                    </a:lnTo>
                    <a:lnTo>
                      <a:pt x="3955" y="1394"/>
                    </a:lnTo>
                    <a:lnTo>
                      <a:pt x="3930" y="1170"/>
                    </a:lnTo>
                    <a:lnTo>
                      <a:pt x="3881" y="996"/>
                    </a:lnTo>
                    <a:lnTo>
                      <a:pt x="3806" y="822"/>
                    </a:lnTo>
                    <a:lnTo>
                      <a:pt x="3707" y="673"/>
                    </a:lnTo>
                    <a:lnTo>
                      <a:pt x="3607" y="548"/>
                    </a:lnTo>
                    <a:lnTo>
                      <a:pt x="3508" y="424"/>
                    </a:lnTo>
                    <a:lnTo>
                      <a:pt x="3383" y="324"/>
                    </a:lnTo>
                    <a:lnTo>
                      <a:pt x="3234" y="250"/>
                    </a:lnTo>
                    <a:lnTo>
                      <a:pt x="3085" y="175"/>
                    </a:lnTo>
                    <a:lnTo>
                      <a:pt x="2911" y="125"/>
                    </a:lnTo>
                    <a:lnTo>
                      <a:pt x="2736" y="76"/>
                    </a:lnTo>
                    <a:lnTo>
                      <a:pt x="2363" y="26"/>
                    </a:lnTo>
                    <a:lnTo>
                      <a:pt x="19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2643798" y="1130918"/>
                <a:ext cx="92325" cy="111829"/>
              </a:xfrm>
              <a:custGeom>
                <a:avLst/>
                <a:gdLst/>
                <a:ahLst/>
                <a:cxnLst/>
                <a:rect l="l" t="t" r="r" b="b"/>
                <a:pathLst>
                  <a:path w="4478" h="5424" extrusionOk="0">
                    <a:moveTo>
                      <a:pt x="1" y="1"/>
                    </a:moveTo>
                    <a:lnTo>
                      <a:pt x="1" y="3259"/>
                    </a:lnTo>
                    <a:lnTo>
                      <a:pt x="25" y="3483"/>
                    </a:lnTo>
                    <a:lnTo>
                      <a:pt x="50" y="3707"/>
                    </a:lnTo>
                    <a:lnTo>
                      <a:pt x="100" y="3906"/>
                    </a:lnTo>
                    <a:lnTo>
                      <a:pt x="150" y="4130"/>
                    </a:lnTo>
                    <a:lnTo>
                      <a:pt x="224" y="4304"/>
                    </a:lnTo>
                    <a:lnTo>
                      <a:pt x="324" y="4478"/>
                    </a:lnTo>
                    <a:lnTo>
                      <a:pt x="448" y="4652"/>
                    </a:lnTo>
                    <a:lnTo>
                      <a:pt x="573" y="4801"/>
                    </a:lnTo>
                    <a:lnTo>
                      <a:pt x="722" y="4951"/>
                    </a:lnTo>
                    <a:lnTo>
                      <a:pt x="896" y="5075"/>
                    </a:lnTo>
                    <a:lnTo>
                      <a:pt x="1070" y="5174"/>
                    </a:lnTo>
                    <a:lnTo>
                      <a:pt x="1269" y="5274"/>
                    </a:lnTo>
                    <a:lnTo>
                      <a:pt x="1493" y="5324"/>
                    </a:lnTo>
                    <a:lnTo>
                      <a:pt x="1717" y="5398"/>
                    </a:lnTo>
                    <a:lnTo>
                      <a:pt x="1965" y="5423"/>
                    </a:lnTo>
                    <a:lnTo>
                      <a:pt x="2513" y="5423"/>
                    </a:lnTo>
                    <a:lnTo>
                      <a:pt x="2761" y="5398"/>
                    </a:lnTo>
                    <a:lnTo>
                      <a:pt x="2985" y="5324"/>
                    </a:lnTo>
                    <a:lnTo>
                      <a:pt x="3209" y="5274"/>
                    </a:lnTo>
                    <a:lnTo>
                      <a:pt x="3408" y="5174"/>
                    </a:lnTo>
                    <a:lnTo>
                      <a:pt x="3582" y="5075"/>
                    </a:lnTo>
                    <a:lnTo>
                      <a:pt x="3756" y="4951"/>
                    </a:lnTo>
                    <a:lnTo>
                      <a:pt x="3905" y="4801"/>
                    </a:lnTo>
                    <a:lnTo>
                      <a:pt x="4030" y="4652"/>
                    </a:lnTo>
                    <a:lnTo>
                      <a:pt x="4154" y="4478"/>
                    </a:lnTo>
                    <a:lnTo>
                      <a:pt x="4254" y="4304"/>
                    </a:lnTo>
                    <a:lnTo>
                      <a:pt x="4328" y="4130"/>
                    </a:lnTo>
                    <a:lnTo>
                      <a:pt x="4403" y="3906"/>
                    </a:lnTo>
                    <a:lnTo>
                      <a:pt x="4428" y="3707"/>
                    </a:lnTo>
                    <a:lnTo>
                      <a:pt x="4453" y="3483"/>
                    </a:lnTo>
                    <a:lnTo>
                      <a:pt x="4478" y="3259"/>
                    </a:lnTo>
                    <a:lnTo>
                      <a:pt x="4478" y="1"/>
                    </a:lnTo>
                    <a:lnTo>
                      <a:pt x="3309" y="1"/>
                    </a:lnTo>
                    <a:lnTo>
                      <a:pt x="3309" y="3210"/>
                    </a:lnTo>
                    <a:lnTo>
                      <a:pt x="3284" y="3433"/>
                    </a:lnTo>
                    <a:lnTo>
                      <a:pt x="3234" y="3657"/>
                    </a:lnTo>
                    <a:lnTo>
                      <a:pt x="3134" y="3856"/>
                    </a:lnTo>
                    <a:lnTo>
                      <a:pt x="3010" y="4030"/>
                    </a:lnTo>
                    <a:lnTo>
                      <a:pt x="2861" y="4155"/>
                    </a:lnTo>
                    <a:lnTo>
                      <a:pt x="2662" y="4254"/>
                    </a:lnTo>
                    <a:lnTo>
                      <a:pt x="2463" y="4329"/>
                    </a:lnTo>
                    <a:lnTo>
                      <a:pt x="2239" y="4354"/>
                    </a:lnTo>
                    <a:lnTo>
                      <a:pt x="2015" y="4329"/>
                    </a:lnTo>
                    <a:lnTo>
                      <a:pt x="1816" y="4254"/>
                    </a:lnTo>
                    <a:lnTo>
                      <a:pt x="1642" y="4155"/>
                    </a:lnTo>
                    <a:lnTo>
                      <a:pt x="1468" y="4030"/>
                    </a:lnTo>
                    <a:lnTo>
                      <a:pt x="1344" y="3856"/>
                    </a:lnTo>
                    <a:lnTo>
                      <a:pt x="1244" y="3657"/>
                    </a:lnTo>
                    <a:lnTo>
                      <a:pt x="1194" y="3433"/>
                    </a:lnTo>
                    <a:lnTo>
                      <a:pt x="1170" y="3210"/>
                    </a:lnTo>
                    <a:lnTo>
                      <a:pt x="1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2825335" y="1730392"/>
                <a:ext cx="96428" cy="115912"/>
              </a:xfrm>
              <a:custGeom>
                <a:avLst/>
                <a:gdLst/>
                <a:ahLst/>
                <a:cxnLst/>
                <a:rect l="l" t="t" r="r" b="b"/>
                <a:pathLst>
                  <a:path w="4677" h="5622" fill="none" extrusionOk="0">
                    <a:moveTo>
                      <a:pt x="0" y="1"/>
                    </a:moveTo>
                    <a:lnTo>
                      <a:pt x="4676" y="1866"/>
                    </a:lnTo>
                    <a:lnTo>
                      <a:pt x="4676" y="5622"/>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3675669" y="3764185"/>
                <a:ext cx="506160" cy="494882"/>
              </a:xfrm>
              <a:custGeom>
                <a:avLst/>
                <a:gdLst/>
                <a:ahLst/>
                <a:cxnLst/>
                <a:rect l="l" t="t" r="r" b="b"/>
                <a:pathLst>
                  <a:path w="24550" h="24003" extrusionOk="0">
                    <a:moveTo>
                      <a:pt x="12337" y="5100"/>
                    </a:moveTo>
                    <a:lnTo>
                      <a:pt x="12686" y="5124"/>
                    </a:lnTo>
                    <a:lnTo>
                      <a:pt x="13009" y="5149"/>
                    </a:lnTo>
                    <a:lnTo>
                      <a:pt x="13357" y="5199"/>
                    </a:lnTo>
                    <a:lnTo>
                      <a:pt x="13680" y="5249"/>
                    </a:lnTo>
                    <a:lnTo>
                      <a:pt x="14029" y="5323"/>
                    </a:lnTo>
                    <a:lnTo>
                      <a:pt x="14377" y="5423"/>
                    </a:lnTo>
                    <a:lnTo>
                      <a:pt x="14700" y="5547"/>
                    </a:lnTo>
                    <a:lnTo>
                      <a:pt x="15024" y="5672"/>
                    </a:lnTo>
                    <a:lnTo>
                      <a:pt x="15347" y="5821"/>
                    </a:lnTo>
                    <a:lnTo>
                      <a:pt x="15645" y="5995"/>
                    </a:lnTo>
                    <a:lnTo>
                      <a:pt x="15944" y="6169"/>
                    </a:lnTo>
                    <a:lnTo>
                      <a:pt x="16242" y="6368"/>
                    </a:lnTo>
                    <a:lnTo>
                      <a:pt x="16516" y="6567"/>
                    </a:lnTo>
                    <a:lnTo>
                      <a:pt x="16765" y="6766"/>
                    </a:lnTo>
                    <a:lnTo>
                      <a:pt x="17013" y="6990"/>
                    </a:lnTo>
                    <a:lnTo>
                      <a:pt x="17262" y="7239"/>
                    </a:lnTo>
                    <a:lnTo>
                      <a:pt x="17486" y="7487"/>
                    </a:lnTo>
                    <a:lnTo>
                      <a:pt x="17685" y="7736"/>
                    </a:lnTo>
                    <a:lnTo>
                      <a:pt x="17884" y="8010"/>
                    </a:lnTo>
                    <a:lnTo>
                      <a:pt x="18083" y="8283"/>
                    </a:lnTo>
                    <a:lnTo>
                      <a:pt x="18257" y="8557"/>
                    </a:lnTo>
                    <a:lnTo>
                      <a:pt x="18406" y="8855"/>
                    </a:lnTo>
                    <a:lnTo>
                      <a:pt x="18555" y="9154"/>
                    </a:lnTo>
                    <a:lnTo>
                      <a:pt x="18680" y="9452"/>
                    </a:lnTo>
                    <a:lnTo>
                      <a:pt x="18804" y="9776"/>
                    </a:lnTo>
                    <a:lnTo>
                      <a:pt x="18904" y="10074"/>
                    </a:lnTo>
                    <a:lnTo>
                      <a:pt x="18978" y="10397"/>
                    </a:lnTo>
                    <a:lnTo>
                      <a:pt x="19053" y="10721"/>
                    </a:lnTo>
                    <a:lnTo>
                      <a:pt x="19103" y="11044"/>
                    </a:lnTo>
                    <a:lnTo>
                      <a:pt x="19152" y="11392"/>
                    </a:lnTo>
                    <a:lnTo>
                      <a:pt x="19177" y="11716"/>
                    </a:lnTo>
                    <a:lnTo>
                      <a:pt x="19177" y="12064"/>
                    </a:lnTo>
                    <a:lnTo>
                      <a:pt x="19152" y="12387"/>
                    </a:lnTo>
                    <a:lnTo>
                      <a:pt x="19127" y="12735"/>
                    </a:lnTo>
                    <a:lnTo>
                      <a:pt x="19078" y="13084"/>
                    </a:lnTo>
                    <a:lnTo>
                      <a:pt x="19028" y="13407"/>
                    </a:lnTo>
                    <a:lnTo>
                      <a:pt x="18953" y="13755"/>
                    </a:lnTo>
                    <a:lnTo>
                      <a:pt x="18854" y="14079"/>
                    </a:lnTo>
                    <a:lnTo>
                      <a:pt x="18729" y="14427"/>
                    </a:lnTo>
                    <a:lnTo>
                      <a:pt x="18605" y="14750"/>
                    </a:lnTo>
                    <a:lnTo>
                      <a:pt x="18456" y="15073"/>
                    </a:lnTo>
                    <a:lnTo>
                      <a:pt x="18282" y="15372"/>
                    </a:lnTo>
                    <a:lnTo>
                      <a:pt x="18108" y="15670"/>
                    </a:lnTo>
                    <a:lnTo>
                      <a:pt x="17934" y="15969"/>
                    </a:lnTo>
                    <a:lnTo>
                      <a:pt x="17735" y="16242"/>
                    </a:lnTo>
                    <a:lnTo>
                      <a:pt x="17511" y="16491"/>
                    </a:lnTo>
                    <a:lnTo>
                      <a:pt x="17287" y="16740"/>
                    </a:lnTo>
                    <a:lnTo>
                      <a:pt x="17038" y="16989"/>
                    </a:lnTo>
                    <a:lnTo>
                      <a:pt x="16789" y="17212"/>
                    </a:lnTo>
                    <a:lnTo>
                      <a:pt x="16541" y="17411"/>
                    </a:lnTo>
                    <a:lnTo>
                      <a:pt x="16267" y="17610"/>
                    </a:lnTo>
                    <a:lnTo>
                      <a:pt x="15994" y="17809"/>
                    </a:lnTo>
                    <a:lnTo>
                      <a:pt x="15720" y="17984"/>
                    </a:lnTo>
                    <a:lnTo>
                      <a:pt x="15421" y="18133"/>
                    </a:lnTo>
                    <a:lnTo>
                      <a:pt x="15123" y="18282"/>
                    </a:lnTo>
                    <a:lnTo>
                      <a:pt x="14825" y="18406"/>
                    </a:lnTo>
                    <a:lnTo>
                      <a:pt x="14526" y="18531"/>
                    </a:lnTo>
                    <a:lnTo>
                      <a:pt x="14203" y="18630"/>
                    </a:lnTo>
                    <a:lnTo>
                      <a:pt x="13879" y="18705"/>
                    </a:lnTo>
                    <a:lnTo>
                      <a:pt x="13556" y="18779"/>
                    </a:lnTo>
                    <a:lnTo>
                      <a:pt x="13233" y="18829"/>
                    </a:lnTo>
                    <a:lnTo>
                      <a:pt x="12884" y="18879"/>
                    </a:lnTo>
                    <a:lnTo>
                      <a:pt x="12561" y="18879"/>
                    </a:lnTo>
                    <a:lnTo>
                      <a:pt x="12213" y="18904"/>
                    </a:lnTo>
                    <a:lnTo>
                      <a:pt x="11890" y="18879"/>
                    </a:lnTo>
                    <a:lnTo>
                      <a:pt x="11541" y="18854"/>
                    </a:lnTo>
                    <a:lnTo>
                      <a:pt x="11218" y="18804"/>
                    </a:lnTo>
                    <a:lnTo>
                      <a:pt x="10870" y="18755"/>
                    </a:lnTo>
                    <a:lnTo>
                      <a:pt x="10522" y="18680"/>
                    </a:lnTo>
                    <a:lnTo>
                      <a:pt x="10198" y="18580"/>
                    </a:lnTo>
                    <a:lnTo>
                      <a:pt x="9850" y="18456"/>
                    </a:lnTo>
                    <a:lnTo>
                      <a:pt x="9527" y="18332"/>
                    </a:lnTo>
                    <a:lnTo>
                      <a:pt x="9203" y="18183"/>
                    </a:lnTo>
                    <a:lnTo>
                      <a:pt x="8905" y="18008"/>
                    </a:lnTo>
                    <a:lnTo>
                      <a:pt x="8606" y="17834"/>
                    </a:lnTo>
                    <a:lnTo>
                      <a:pt x="8333" y="17635"/>
                    </a:lnTo>
                    <a:lnTo>
                      <a:pt x="8059" y="17436"/>
                    </a:lnTo>
                    <a:lnTo>
                      <a:pt x="7786" y="17237"/>
                    </a:lnTo>
                    <a:lnTo>
                      <a:pt x="7537" y="17014"/>
                    </a:lnTo>
                    <a:lnTo>
                      <a:pt x="7288" y="16765"/>
                    </a:lnTo>
                    <a:lnTo>
                      <a:pt x="7064" y="16516"/>
                    </a:lnTo>
                    <a:lnTo>
                      <a:pt x="6865" y="16267"/>
                    </a:lnTo>
                    <a:lnTo>
                      <a:pt x="6666" y="15994"/>
                    </a:lnTo>
                    <a:lnTo>
                      <a:pt x="6467" y="15720"/>
                    </a:lnTo>
                    <a:lnTo>
                      <a:pt x="6293" y="15447"/>
                    </a:lnTo>
                    <a:lnTo>
                      <a:pt x="6144" y="15148"/>
                    </a:lnTo>
                    <a:lnTo>
                      <a:pt x="5995" y="14850"/>
                    </a:lnTo>
                    <a:lnTo>
                      <a:pt x="5871" y="14551"/>
                    </a:lnTo>
                    <a:lnTo>
                      <a:pt x="5771" y="14228"/>
                    </a:lnTo>
                    <a:lnTo>
                      <a:pt x="5647" y="13929"/>
                    </a:lnTo>
                    <a:lnTo>
                      <a:pt x="5572" y="13606"/>
                    </a:lnTo>
                    <a:lnTo>
                      <a:pt x="5497" y="13283"/>
                    </a:lnTo>
                    <a:lnTo>
                      <a:pt x="5448" y="12959"/>
                    </a:lnTo>
                    <a:lnTo>
                      <a:pt x="5423" y="12611"/>
                    </a:lnTo>
                    <a:lnTo>
                      <a:pt x="5398" y="12288"/>
                    </a:lnTo>
                    <a:lnTo>
                      <a:pt x="5373" y="11940"/>
                    </a:lnTo>
                    <a:lnTo>
                      <a:pt x="5398" y="11616"/>
                    </a:lnTo>
                    <a:lnTo>
                      <a:pt x="5423" y="11268"/>
                    </a:lnTo>
                    <a:lnTo>
                      <a:pt x="5473" y="10920"/>
                    </a:lnTo>
                    <a:lnTo>
                      <a:pt x="5522" y="10596"/>
                    </a:lnTo>
                    <a:lnTo>
                      <a:pt x="5622" y="10248"/>
                    </a:lnTo>
                    <a:lnTo>
                      <a:pt x="5721" y="9925"/>
                    </a:lnTo>
                    <a:lnTo>
                      <a:pt x="5821" y="9577"/>
                    </a:lnTo>
                    <a:lnTo>
                      <a:pt x="5970" y="9253"/>
                    </a:lnTo>
                    <a:lnTo>
                      <a:pt x="6119" y="8930"/>
                    </a:lnTo>
                    <a:lnTo>
                      <a:pt x="6268" y="8632"/>
                    </a:lnTo>
                    <a:lnTo>
                      <a:pt x="6443" y="8333"/>
                    </a:lnTo>
                    <a:lnTo>
                      <a:pt x="6642" y="8035"/>
                    </a:lnTo>
                    <a:lnTo>
                      <a:pt x="6841" y="7761"/>
                    </a:lnTo>
                    <a:lnTo>
                      <a:pt x="7040" y="7512"/>
                    </a:lnTo>
                    <a:lnTo>
                      <a:pt x="7263" y="7264"/>
                    </a:lnTo>
                    <a:lnTo>
                      <a:pt x="7512" y="7015"/>
                    </a:lnTo>
                    <a:lnTo>
                      <a:pt x="7761" y="6791"/>
                    </a:lnTo>
                    <a:lnTo>
                      <a:pt x="8010" y="6592"/>
                    </a:lnTo>
                    <a:lnTo>
                      <a:pt x="8283" y="6393"/>
                    </a:lnTo>
                    <a:lnTo>
                      <a:pt x="8557" y="6194"/>
                    </a:lnTo>
                    <a:lnTo>
                      <a:pt x="8830" y="6020"/>
                    </a:lnTo>
                    <a:lnTo>
                      <a:pt x="9129" y="5871"/>
                    </a:lnTo>
                    <a:lnTo>
                      <a:pt x="9427" y="5721"/>
                    </a:lnTo>
                    <a:lnTo>
                      <a:pt x="9726" y="5597"/>
                    </a:lnTo>
                    <a:lnTo>
                      <a:pt x="10049" y="5473"/>
                    </a:lnTo>
                    <a:lnTo>
                      <a:pt x="10348" y="5373"/>
                    </a:lnTo>
                    <a:lnTo>
                      <a:pt x="10671" y="5299"/>
                    </a:lnTo>
                    <a:lnTo>
                      <a:pt x="10994" y="5224"/>
                    </a:lnTo>
                    <a:lnTo>
                      <a:pt x="11342" y="5174"/>
                    </a:lnTo>
                    <a:lnTo>
                      <a:pt x="11666" y="5124"/>
                    </a:lnTo>
                    <a:lnTo>
                      <a:pt x="11989" y="5124"/>
                    </a:lnTo>
                    <a:lnTo>
                      <a:pt x="12337" y="5100"/>
                    </a:lnTo>
                    <a:close/>
                    <a:moveTo>
                      <a:pt x="14874" y="1"/>
                    </a:moveTo>
                    <a:lnTo>
                      <a:pt x="5945" y="1468"/>
                    </a:lnTo>
                    <a:lnTo>
                      <a:pt x="6542" y="5025"/>
                    </a:lnTo>
                    <a:lnTo>
                      <a:pt x="6542" y="5025"/>
                    </a:lnTo>
                    <a:lnTo>
                      <a:pt x="3184" y="3757"/>
                    </a:lnTo>
                    <a:lnTo>
                      <a:pt x="1" y="12213"/>
                    </a:lnTo>
                    <a:lnTo>
                      <a:pt x="3358" y="13482"/>
                    </a:lnTo>
                    <a:lnTo>
                      <a:pt x="598" y="15770"/>
                    </a:lnTo>
                    <a:lnTo>
                      <a:pt x="6318" y="22734"/>
                    </a:lnTo>
                    <a:lnTo>
                      <a:pt x="9104" y="20471"/>
                    </a:lnTo>
                    <a:lnTo>
                      <a:pt x="9701" y="24003"/>
                    </a:lnTo>
                    <a:lnTo>
                      <a:pt x="18605" y="22535"/>
                    </a:lnTo>
                    <a:lnTo>
                      <a:pt x="18008" y="18978"/>
                    </a:lnTo>
                    <a:lnTo>
                      <a:pt x="21391" y="20247"/>
                    </a:lnTo>
                    <a:lnTo>
                      <a:pt x="24550" y="11790"/>
                    </a:lnTo>
                    <a:lnTo>
                      <a:pt x="21192" y="10522"/>
                    </a:lnTo>
                    <a:lnTo>
                      <a:pt x="23978" y="8234"/>
                    </a:lnTo>
                    <a:lnTo>
                      <a:pt x="18232" y="1269"/>
                    </a:lnTo>
                    <a:lnTo>
                      <a:pt x="15446" y="3533"/>
                    </a:lnTo>
                    <a:lnTo>
                      <a:pt x="14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2947370" y="1410924"/>
                <a:ext cx="392846" cy="384104"/>
              </a:xfrm>
              <a:custGeom>
                <a:avLst/>
                <a:gdLst/>
                <a:ahLst/>
                <a:cxnLst/>
                <a:rect l="l" t="t" r="r" b="b"/>
                <a:pathLst>
                  <a:path w="19054" h="18630" extrusionOk="0">
                    <a:moveTo>
                      <a:pt x="9825" y="3980"/>
                    </a:moveTo>
                    <a:lnTo>
                      <a:pt x="10348" y="4030"/>
                    </a:lnTo>
                    <a:lnTo>
                      <a:pt x="10895" y="4154"/>
                    </a:lnTo>
                    <a:lnTo>
                      <a:pt x="11417" y="4303"/>
                    </a:lnTo>
                    <a:lnTo>
                      <a:pt x="11915" y="4527"/>
                    </a:lnTo>
                    <a:lnTo>
                      <a:pt x="12387" y="4801"/>
                    </a:lnTo>
                    <a:lnTo>
                      <a:pt x="12810" y="5099"/>
                    </a:lnTo>
                    <a:lnTo>
                      <a:pt x="13208" y="5423"/>
                    </a:lnTo>
                    <a:lnTo>
                      <a:pt x="13556" y="5820"/>
                    </a:lnTo>
                    <a:lnTo>
                      <a:pt x="13880" y="6218"/>
                    </a:lnTo>
                    <a:lnTo>
                      <a:pt x="14153" y="6641"/>
                    </a:lnTo>
                    <a:lnTo>
                      <a:pt x="14402" y="7114"/>
                    </a:lnTo>
                    <a:lnTo>
                      <a:pt x="14576" y="7586"/>
                    </a:lnTo>
                    <a:lnTo>
                      <a:pt x="14725" y="8084"/>
                    </a:lnTo>
                    <a:lnTo>
                      <a:pt x="14825" y="8581"/>
                    </a:lnTo>
                    <a:lnTo>
                      <a:pt x="14875" y="9104"/>
                    </a:lnTo>
                    <a:lnTo>
                      <a:pt x="14875" y="9626"/>
                    </a:lnTo>
                    <a:lnTo>
                      <a:pt x="14800" y="10148"/>
                    </a:lnTo>
                    <a:lnTo>
                      <a:pt x="14700" y="10671"/>
                    </a:lnTo>
                    <a:lnTo>
                      <a:pt x="14526" y="11193"/>
                    </a:lnTo>
                    <a:lnTo>
                      <a:pt x="14302" y="11690"/>
                    </a:lnTo>
                    <a:lnTo>
                      <a:pt x="14054" y="12163"/>
                    </a:lnTo>
                    <a:lnTo>
                      <a:pt x="13755" y="12586"/>
                    </a:lnTo>
                    <a:lnTo>
                      <a:pt x="13407" y="12984"/>
                    </a:lnTo>
                    <a:lnTo>
                      <a:pt x="13034" y="13357"/>
                    </a:lnTo>
                    <a:lnTo>
                      <a:pt x="12636" y="13655"/>
                    </a:lnTo>
                    <a:lnTo>
                      <a:pt x="12188" y="13954"/>
                    </a:lnTo>
                    <a:lnTo>
                      <a:pt x="11741" y="14178"/>
                    </a:lnTo>
                    <a:lnTo>
                      <a:pt x="11268" y="14377"/>
                    </a:lnTo>
                    <a:lnTo>
                      <a:pt x="10771" y="14501"/>
                    </a:lnTo>
                    <a:lnTo>
                      <a:pt x="10273" y="14600"/>
                    </a:lnTo>
                    <a:lnTo>
                      <a:pt x="9751" y="14650"/>
                    </a:lnTo>
                    <a:lnTo>
                      <a:pt x="9229" y="14650"/>
                    </a:lnTo>
                    <a:lnTo>
                      <a:pt x="8706" y="14600"/>
                    </a:lnTo>
                    <a:lnTo>
                      <a:pt x="8184" y="14476"/>
                    </a:lnTo>
                    <a:lnTo>
                      <a:pt x="7662" y="14327"/>
                    </a:lnTo>
                    <a:lnTo>
                      <a:pt x="7139" y="14103"/>
                    </a:lnTo>
                    <a:lnTo>
                      <a:pt x="6692" y="13829"/>
                    </a:lnTo>
                    <a:lnTo>
                      <a:pt x="6244" y="13531"/>
                    </a:lnTo>
                    <a:lnTo>
                      <a:pt x="5846" y="13183"/>
                    </a:lnTo>
                    <a:lnTo>
                      <a:pt x="5498" y="12810"/>
                    </a:lnTo>
                    <a:lnTo>
                      <a:pt x="5174" y="12412"/>
                    </a:lnTo>
                    <a:lnTo>
                      <a:pt x="4901" y="11989"/>
                    </a:lnTo>
                    <a:lnTo>
                      <a:pt x="4652" y="11516"/>
                    </a:lnTo>
                    <a:lnTo>
                      <a:pt x="4478" y="11044"/>
                    </a:lnTo>
                    <a:lnTo>
                      <a:pt x="4329" y="10546"/>
                    </a:lnTo>
                    <a:lnTo>
                      <a:pt x="4229" y="10049"/>
                    </a:lnTo>
                    <a:lnTo>
                      <a:pt x="4179" y="9526"/>
                    </a:lnTo>
                    <a:lnTo>
                      <a:pt x="4179" y="9004"/>
                    </a:lnTo>
                    <a:lnTo>
                      <a:pt x="4254" y="8482"/>
                    </a:lnTo>
                    <a:lnTo>
                      <a:pt x="4354" y="7959"/>
                    </a:lnTo>
                    <a:lnTo>
                      <a:pt x="4528" y="7437"/>
                    </a:lnTo>
                    <a:lnTo>
                      <a:pt x="4752" y="6940"/>
                    </a:lnTo>
                    <a:lnTo>
                      <a:pt x="5000" y="6467"/>
                    </a:lnTo>
                    <a:lnTo>
                      <a:pt x="5299" y="6044"/>
                    </a:lnTo>
                    <a:lnTo>
                      <a:pt x="5647" y="5646"/>
                    </a:lnTo>
                    <a:lnTo>
                      <a:pt x="6020" y="5273"/>
                    </a:lnTo>
                    <a:lnTo>
                      <a:pt x="6418" y="4950"/>
                    </a:lnTo>
                    <a:lnTo>
                      <a:pt x="6866" y="4676"/>
                    </a:lnTo>
                    <a:lnTo>
                      <a:pt x="7313" y="4452"/>
                    </a:lnTo>
                    <a:lnTo>
                      <a:pt x="7786" y="4253"/>
                    </a:lnTo>
                    <a:lnTo>
                      <a:pt x="8283" y="4104"/>
                    </a:lnTo>
                    <a:lnTo>
                      <a:pt x="8806" y="4030"/>
                    </a:lnTo>
                    <a:lnTo>
                      <a:pt x="9303" y="3980"/>
                    </a:lnTo>
                    <a:close/>
                    <a:moveTo>
                      <a:pt x="11542" y="0"/>
                    </a:moveTo>
                    <a:lnTo>
                      <a:pt x="4627" y="1144"/>
                    </a:lnTo>
                    <a:lnTo>
                      <a:pt x="5075" y="3905"/>
                    </a:lnTo>
                    <a:lnTo>
                      <a:pt x="2463" y="2935"/>
                    </a:lnTo>
                    <a:lnTo>
                      <a:pt x="1" y="9477"/>
                    </a:lnTo>
                    <a:lnTo>
                      <a:pt x="2613" y="10472"/>
                    </a:lnTo>
                    <a:lnTo>
                      <a:pt x="473" y="12238"/>
                    </a:lnTo>
                    <a:lnTo>
                      <a:pt x="4926" y="17635"/>
                    </a:lnTo>
                    <a:lnTo>
                      <a:pt x="7065" y="15869"/>
                    </a:lnTo>
                    <a:lnTo>
                      <a:pt x="7512" y="18630"/>
                    </a:lnTo>
                    <a:lnTo>
                      <a:pt x="14427" y="17461"/>
                    </a:lnTo>
                    <a:lnTo>
                      <a:pt x="13979" y="14725"/>
                    </a:lnTo>
                    <a:lnTo>
                      <a:pt x="16591" y="15695"/>
                    </a:lnTo>
                    <a:lnTo>
                      <a:pt x="19053" y="9153"/>
                    </a:lnTo>
                    <a:lnTo>
                      <a:pt x="16442" y="8158"/>
                    </a:lnTo>
                    <a:lnTo>
                      <a:pt x="18581" y="6393"/>
                    </a:lnTo>
                    <a:lnTo>
                      <a:pt x="14153" y="995"/>
                    </a:lnTo>
                    <a:lnTo>
                      <a:pt x="11989" y="2761"/>
                    </a:lnTo>
                    <a:lnTo>
                      <a:pt x="115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828468" y="3647263"/>
                <a:ext cx="694356" cy="693861"/>
              </a:xfrm>
              <a:custGeom>
                <a:avLst/>
                <a:gdLst/>
                <a:ahLst/>
                <a:cxnLst/>
                <a:rect l="l" t="t" r="r" b="b"/>
                <a:pathLst>
                  <a:path w="33678" h="33654" extrusionOk="0">
                    <a:moveTo>
                      <a:pt x="16889" y="8482"/>
                    </a:moveTo>
                    <a:lnTo>
                      <a:pt x="17312" y="8507"/>
                    </a:lnTo>
                    <a:lnTo>
                      <a:pt x="17735" y="8532"/>
                    </a:lnTo>
                    <a:lnTo>
                      <a:pt x="18132" y="8607"/>
                    </a:lnTo>
                    <a:lnTo>
                      <a:pt x="18555" y="8681"/>
                    </a:lnTo>
                    <a:lnTo>
                      <a:pt x="18953" y="8756"/>
                    </a:lnTo>
                    <a:lnTo>
                      <a:pt x="19351" y="8880"/>
                    </a:lnTo>
                    <a:lnTo>
                      <a:pt x="19724" y="9005"/>
                    </a:lnTo>
                    <a:lnTo>
                      <a:pt x="20097" y="9154"/>
                    </a:lnTo>
                    <a:lnTo>
                      <a:pt x="20470" y="9328"/>
                    </a:lnTo>
                    <a:lnTo>
                      <a:pt x="20819" y="9502"/>
                    </a:lnTo>
                    <a:lnTo>
                      <a:pt x="21167" y="9701"/>
                    </a:lnTo>
                    <a:lnTo>
                      <a:pt x="21515" y="9925"/>
                    </a:lnTo>
                    <a:lnTo>
                      <a:pt x="21838" y="10174"/>
                    </a:lnTo>
                    <a:lnTo>
                      <a:pt x="22162" y="10422"/>
                    </a:lnTo>
                    <a:lnTo>
                      <a:pt x="22460" y="10671"/>
                    </a:lnTo>
                    <a:lnTo>
                      <a:pt x="22759" y="10945"/>
                    </a:lnTo>
                    <a:lnTo>
                      <a:pt x="23032" y="11243"/>
                    </a:lnTo>
                    <a:lnTo>
                      <a:pt x="23281" y="11542"/>
                    </a:lnTo>
                    <a:lnTo>
                      <a:pt x="23530" y="11865"/>
                    </a:lnTo>
                    <a:lnTo>
                      <a:pt x="23754" y="12188"/>
                    </a:lnTo>
                    <a:lnTo>
                      <a:pt x="23977" y="12537"/>
                    </a:lnTo>
                    <a:lnTo>
                      <a:pt x="24176" y="12885"/>
                    </a:lnTo>
                    <a:lnTo>
                      <a:pt x="24375" y="13233"/>
                    </a:lnTo>
                    <a:lnTo>
                      <a:pt x="24525" y="13606"/>
                    </a:lnTo>
                    <a:lnTo>
                      <a:pt x="24674" y="13979"/>
                    </a:lnTo>
                    <a:lnTo>
                      <a:pt x="24823" y="14377"/>
                    </a:lnTo>
                    <a:lnTo>
                      <a:pt x="24923" y="14775"/>
                    </a:lnTo>
                    <a:lnTo>
                      <a:pt x="25022" y="15198"/>
                    </a:lnTo>
                    <a:lnTo>
                      <a:pt x="25097" y="15596"/>
                    </a:lnTo>
                    <a:lnTo>
                      <a:pt x="25146" y="16019"/>
                    </a:lnTo>
                    <a:lnTo>
                      <a:pt x="25171" y="16442"/>
                    </a:lnTo>
                    <a:lnTo>
                      <a:pt x="25171" y="16864"/>
                    </a:lnTo>
                    <a:lnTo>
                      <a:pt x="25171" y="17312"/>
                    </a:lnTo>
                    <a:lnTo>
                      <a:pt x="25122" y="17710"/>
                    </a:lnTo>
                    <a:lnTo>
                      <a:pt x="25072" y="18133"/>
                    </a:lnTo>
                    <a:lnTo>
                      <a:pt x="24997" y="18531"/>
                    </a:lnTo>
                    <a:lnTo>
                      <a:pt x="24898" y="18929"/>
                    </a:lnTo>
                    <a:lnTo>
                      <a:pt x="24798" y="19327"/>
                    </a:lnTo>
                    <a:lnTo>
                      <a:pt x="24674" y="19725"/>
                    </a:lnTo>
                    <a:lnTo>
                      <a:pt x="24525" y="20098"/>
                    </a:lnTo>
                    <a:lnTo>
                      <a:pt x="24351" y="20471"/>
                    </a:lnTo>
                    <a:lnTo>
                      <a:pt x="24152" y="20819"/>
                    </a:lnTo>
                    <a:lnTo>
                      <a:pt x="23953" y="21167"/>
                    </a:lnTo>
                    <a:lnTo>
                      <a:pt x="23754" y="21516"/>
                    </a:lnTo>
                    <a:lnTo>
                      <a:pt x="23505" y="21839"/>
                    </a:lnTo>
                    <a:lnTo>
                      <a:pt x="23256" y="22137"/>
                    </a:lnTo>
                    <a:lnTo>
                      <a:pt x="23007" y="22436"/>
                    </a:lnTo>
                    <a:lnTo>
                      <a:pt x="22734" y="22734"/>
                    </a:lnTo>
                    <a:lnTo>
                      <a:pt x="22435" y="23008"/>
                    </a:lnTo>
                    <a:lnTo>
                      <a:pt x="22137" y="23281"/>
                    </a:lnTo>
                    <a:lnTo>
                      <a:pt x="21814" y="23530"/>
                    </a:lnTo>
                    <a:lnTo>
                      <a:pt x="21490" y="23754"/>
                    </a:lnTo>
                    <a:lnTo>
                      <a:pt x="21142" y="23978"/>
                    </a:lnTo>
                    <a:lnTo>
                      <a:pt x="20794" y="24177"/>
                    </a:lnTo>
                    <a:lnTo>
                      <a:pt x="20421" y="24351"/>
                    </a:lnTo>
                    <a:lnTo>
                      <a:pt x="20073" y="24525"/>
                    </a:lnTo>
                    <a:lnTo>
                      <a:pt x="19675" y="24674"/>
                    </a:lnTo>
                    <a:lnTo>
                      <a:pt x="19301" y="24799"/>
                    </a:lnTo>
                    <a:lnTo>
                      <a:pt x="18904" y="24923"/>
                    </a:lnTo>
                    <a:lnTo>
                      <a:pt x="18481" y="24998"/>
                    </a:lnTo>
                    <a:lnTo>
                      <a:pt x="18083" y="25072"/>
                    </a:lnTo>
                    <a:lnTo>
                      <a:pt x="17660" y="25122"/>
                    </a:lnTo>
                    <a:lnTo>
                      <a:pt x="17237" y="25147"/>
                    </a:lnTo>
                    <a:lnTo>
                      <a:pt x="16789" y="25172"/>
                    </a:lnTo>
                    <a:lnTo>
                      <a:pt x="16367" y="25147"/>
                    </a:lnTo>
                    <a:lnTo>
                      <a:pt x="15944" y="25122"/>
                    </a:lnTo>
                    <a:lnTo>
                      <a:pt x="15546" y="25072"/>
                    </a:lnTo>
                    <a:lnTo>
                      <a:pt x="15123" y="24998"/>
                    </a:lnTo>
                    <a:lnTo>
                      <a:pt x="14725" y="24898"/>
                    </a:lnTo>
                    <a:lnTo>
                      <a:pt x="14352" y="24774"/>
                    </a:lnTo>
                    <a:lnTo>
                      <a:pt x="13954" y="24649"/>
                    </a:lnTo>
                    <a:lnTo>
                      <a:pt x="13581" y="24500"/>
                    </a:lnTo>
                    <a:lnTo>
                      <a:pt x="13208" y="24326"/>
                    </a:lnTo>
                    <a:lnTo>
                      <a:pt x="12860" y="24152"/>
                    </a:lnTo>
                    <a:lnTo>
                      <a:pt x="12511" y="23953"/>
                    </a:lnTo>
                    <a:lnTo>
                      <a:pt x="12163" y="23729"/>
                    </a:lnTo>
                    <a:lnTo>
                      <a:pt x="11840" y="23505"/>
                    </a:lnTo>
                    <a:lnTo>
                      <a:pt x="11541" y="23257"/>
                    </a:lnTo>
                    <a:lnTo>
                      <a:pt x="11218" y="22983"/>
                    </a:lnTo>
                    <a:lnTo>
                      <a:pt x="10944" y="22709"/>
                    </a:lnTo>
                    <a:lnTo>
                      <a:pt x="10671" y="22411"/>
                    </a:lnTo>
                    <a:lnTo>
                      <a:pt x="10397" y="22112"/>
                    </a:lnTo>
                    <a:lnTo>
                      <a:pt x="10148" y="21789"/>
                    </a:lnTo>
                    <a:lnTo>
                      <a:pt x="9925" y="21466"/>
                    </a:lnTo>
                    <a:lnTo>
                      <a:pt x="9701" y="21142"/>
                    </a:lnTo>
                    <a:lnTo>
                      <a:pt x="9502" y="20794"/>
                    </a:lnTo>
                    <a:lnTo>
                      <a:pt x="9328" y="20421"/>
                    </a:lnTo>
                    <a:lnTo>
                      <a:pt x="9154" y="20048"/>
                    </a:lnTo>
                    <a:lnTo>
                      <a:pt x="9004" y="19675"/>
                    </a:lnTo>
                    <a:lnTo>
                      <a:pt x="8880" y="19277"/>
                    </a:lnTo>
                    <a:lnTo>
                      <a:pt x="8756" y="18879"/>
                    </a:lnTo>
                    <a:lnTo>
                      <a:pt x="8681" y="18481"/>
                    </a:lnTo>
                    <a:lnTo>
                      <a:pt x="8606" y="18058"/>
                    </a:lnTo>
                    <a:lnTo>
                      <a:pt x="8557" y="17635"/>
                    </a:lnTo>
                    <a:lnTo>
                      <a:pt x="8507" y="17213"/>
                    </a:lnTo>
                    <a:lnTo>
                      <a:pt x="8507" y="16790"/>
                    </a:lnTo>
                    <a:lnTo>
                      <a:pt x="8507" y="16367"/>
                    </a:lnTo>
                    <a:lnTo>
                      <a:pt x="8557" y="15944"/>
                    </a:lnTo>
                    <a:lnTo>
                      <a:pt x="8606" y="15521"/>
                    </a:lnTo>
                    <a:lnTo>
                      <a:pt x="8681" y="15123"/>
                    </a:lnTo>
                    <a:lnTo>
                      <a:pt x="8780" y="14725"/>
                    </a:lnTo>
                    <a:lnTo>
                      <a:pt x="8880" y="14327"/>
                    </a:lnTo>
                    <a:lnTo>
                      <a:pt x="9029" y="13954"/>
                    </a:lnTo>
                    <a:lnTo>
                      <a:pt x="9178" y="13556"/>
                    </a:lnTo>
                    <a:lnTo>
                      <a:pt x="9328" y="13208"/>
                    </a:lnTo>
                    <a:lnTo>
                      <a:pt x="9527" y="12835"/>
                    </a:lnTo>
                    <a:lnTo>
                      <a:pt x="9726" y="12487"/>
                    </a:lnTo>
                    <a:lnTo>
                      <a:pt x="9949" y="12163"/>
                    </a:lnTo>
                    <a:lnTo>
                      <a:pt x="10173" y="11840"/>
                    </a:lnTo>
                    <a:lnTo>
                      <a:pt x="10422" y="11517"/>
                    </a:lnTo>
                    <a:lnTo>
                      <a:pt x="10696" y="11218"/>
                    </a:lnTo>
                    <a:lnTo>
                      <a:pt x="10969" y="10920"/>
                    </a:lnTo>
                    <a:lnTo>
                      <a:pt x="11243" y="10646"/>
                    </a:lnTo>
                    <a:lnTo>
                      <a:pt x="11566" y="10398"/>
                    </a:lnTo>
                    <a:lnTo>
                      <a:pt x="11865" y="10149"/>
                    </a:lnTo>
                    <a:lnTo>
                      <a:pt x="12213" y="9900"/>
                    </a:lnTo>
                    <a:lnTo>
                      <a:pt x="12536" y="9701"/>
                    </a:lnTo>
                    <a:lnTo>
                      <a:pt x="12884" y="9502"/>
                    </a:lnTo>
                    <a:lnTo>
                      <a:pt x="13257" y="9303"/>
                    </a:lnTo>
                    <a:lnTo>
                      <a:pt x="13631" y="9129"/>
                    </a:lnTo>
                    <a:lnTo>
                      <a:pt x="14004" y="8980"/>
                    </a:lnTo>
                    <a:lnTo>
                      <a:pt x="14402" y="8855"/>
                    </a:lnTo>
                    <a:lnTo>
                      <a:pt x="14800" y="8756"/>
                    </a:lnTo>
                    <a:lnTo>
                      <a:pt x="15198" y="8656"/>
                    </a:lnTo>
                    <a:lnTo>
                      <a:pt x="15620" y="8582"/>
                    </a:lnTo>
                    <a:lnTo>
                      <a:pt x="16043" y="8532"/>
                    </a:lnTo>
                    <a:lnTo>
                      <a:pt x="16466" y="8507"/>
                    </a:lnTo>
                    <a:lnTo>
                      <a:pt x="16889" y="8482"/>
                    </a:lnTo>
                    <a:close/>
                    <a:moveTo>
                      <a:pt x="20172" y="1"/>
                    </a:moveTo>
                    <a:lnTo>
                      <a:pt x="11989" y="374"/>
                    </a:lnTo>
                    <a:lnTo>
                      <a:pt x="12188" y="4354"/>
                    </a:lnTo>
                    <a:lnTo>
                      <a:pt x="11666" y="4553"/>
                    </a:lnTo>
                    <a:lnTo>
                      <a:pt x="11193" y="4776"/>
                    </a:lnTo>
                    <a:lnTo>
                      <a:pt x="10696" y="5000"/>
                    </a:lnTo>
                    <a:lnTo>
                      <a:pt x="10223" y="5274"/>
                    </a:lnTo>
                    <a:lnTo>
                      <a:pt x="7288" y="2588"/>
                    </a:lnTo>
                    <a:lnTo>
                      <a:pt x="1766" y="8632"/>
                    </a:lnTo>
                    <a:lnTo>
                      <a:pt x="4726" y="11318"/>
                    </a:lnTo>
                    <a:lnTo>
                      <a:pt x="4502" y="11790"/>
                    </a:lnTo>
                    <a:lnTo>
                      <a:pt x="4303" y="12288"/>
                    </a:lnTo>
                    <a:lnTo>
                      <a:pt x="4154" y="12810"/>
                    </a:lnTo>
                    <a:lnTo>
                      <a:pt x="3980" y="13332"/>
                    </a:lnTo>
                    <a:lnTo>
                      <a:pt x="1" y="13507"/>
                    </a:lnTo>
                    <a:lnTo>
                      <a:pt x="374" y="21690"/>
                    </a:lnTo>
                    <a:lnTo>
                      <a:pt x="4353" y="21491"/>
                    </a:lnTo>
                    <a:lnTo>
                      <a:pt x="4552" y="21988"/>
                    </a:lnTo>
                    <a:lnTo>
                      <a:pt x="4776" y="22486"/>
                    </a:lnTo>
                    <a:lnTo>
                      <a:pt x="5025" y="22958"/>
                    </a:lnTo>
                    <a:lnTo>
                      <a:pt x="5273" y="23431"/>
                    </a:lnTo>
                    <a:lnTo>
                      <a:pt x="2587" y="26390"/>
                    </a:lnTo>
                    <a:lnTo>
                      <a:pt x="8631" y="31887"/>
                    </a:lnTo>
                    <a:lnTo>
                      <a:pt x="11317" y="28952"/>
                    </a:lnTo>
                    <a:lnTo>
                      <a:pt x="11815" y="29151"/>
                    </a:lnTo>
                    <a:lnTo>
                      <a:pt x="12312" y="29350"/>
                    </a:lnTo>
                    <a:lnTo>
                      <a:pt x="12810" y="29524"/>
                    </a:lnTo>
                    <a:lnTo>
                      <a:pt x="13332" y="29674"/>
                    </a:lnTo>
                    <a:lnTo>
                      <a:pt x="13531" y="33653"/>
                    </a:lnTo>
                    <a:lnTo>
                      <a:pt x="21689" y="33280"/>
                    </a:lnTo>
                    <a:lnTo>
                      <a:pt x="21515" y="29301"/>
                    </a:lnTo>
                    <a:lnTo>
                      <a:pt x="22013" y="29102"/>
                    </a:lnTo>
                    <a:lnTo>
                      <a:pt x="22510" y="28878"/>
                    </a:lnTo>
                    <a:lnTo>
                      <a:pt x="22983" y="28654"/>
                    </a:lnTo>
                    <a:lnTo>
                      <a:pt x="23455" y="28405"/>
                    </a:lnTo>
                    <a:lnTo>
                      <a:pt x="26390" y="31091"/>
                    </a:lnTo>
                    <a:lnTo>
                      <a:pt x="31912" y="25047"/>
                    </a:lnTo>
                    <a:lnTo>
                      <a:pt x="28952" y="22361"/>
                    </a:lnTo>
                    <a:lnTo>
                      <a:pt x="29176" y="21864"/>
                    </a:lnTo>
                    <a:lnTo>
                      <a:pt x="29375" y="21366"/>
                    </a:lnTo>
                    <a:lnTo>
                      <a:pt x="29549" y="20844"/>
                    </a:lnTo>
                    <a:lnTo>
                      <a:pt x="29698" y="20322"/>
                    </a:lnTo>
                    <a:lnTo>
                      <a:pt x="33678" y="20148"/>
                    </a:lnTo>
                    <a:lnTo>
                      <a:pt x="33305" y="11989"/>
                    </a:lnTo>
                    <a:lnTo>
                      <a:pt x="29325" y="12163"/>
                    </a:lnTo>
                    <a:lnTo>
                      <a:pt x="29126" y="11666"/>
                    </a:lnTo>
                    <a:lnTo>
                      <a:pt x="28902" y="11169"/>
                    </a:lnTo>
                    <a:lnTo>
                      <a:pt x="28653" y="10696"/>
                    </a:lnTo>
                    <a:lnTo>
                      <a:pt x="28405" y="10223"/>
                    </a:lnTo>
                    <a:lnTo>
                      <a:pt x="31091" y="7264"/>
                    </a:lnTo>
                    <a:lnTo>
                      <a:pt x="25047" y="1767"/>
                    </a:lnTo>
                    <a:lnTo>
                      <a:pt x="22361" y="4702"/>
                    </a:lnTo>
                    <a:lnTo>
                      <a:pt x="21863" y="4503"/>
                    </a:lnTo>
                    <a:lnTo>
                      <a:pt x="21366" y="4304"/>
                    </a:lnTo>
                    <a:lnTo>
                      <a:pt x="20868" y="4130"/>
                    </a:lnTo>
                    <a:lnTo>
                      <a:pt x="20346" y="3980"/>
                    </a:lnTo>
                    <a:lnTo>
                      <a:pt x="20172" y="1"/>
                    </a:lnTo>
                    <a:close/>
                  </a:path>
                </a:pathLst>
              </a:custGeom>
              <a:solidFill>
                <a:srgbClr val="6182B4">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1779203" y="1326825"/>
                <a:ext cx="470265" cy="470780"/>
              </a:xfrm>
              <a:custGeom>
                <a:avLst/>
                <a:gdLst/>
                <a:ahLst/>
                <a:cxnLst/>
                <a:rect l="l" t="t" r="r" b="b"/>
                <a:pathLst>
                  <a:path w="22809" h="22834" extrusionOk="0">
                    <a:moveTo>
                      <a:pt x="11716" y="5771"/>
                    </a:moveTo>
                    <a:lnTo>
                      <a:pt x="12288" y="5845"/>
                    </a:lnTo>
                    <a:lnTo>
                      <a:pt x="12835" y="5945"/>
                    </a:lnTo>
                    <a:lnTo>
                      <a:pt x="13357" y="6119"/>
                    </a:lnTo>
                    <a:lnTo>
                      <a:pt x="13855" y="6343"/>
                    </a:lnTo>
                    <a:lnTo>
                      <a:pt x="14327" y="6591"/>
                    </a:lnTo>
                    <a:lnTo>
                      <a:pt x="14775" y="6890"/>
                    </a:lnTo>
                    <a:lnTo>
                      <a:pt x="15198" y="7238"/>
                    </a:lnTo>
                    <a:lnTo>
                      <a:pt x="15571" y="7636"/>
                    </a:lnTo>
                    <a:lnTo>
                      <a:pt x="15919" y="8059"/>
                    </a:lnTo>
                    <a:lnTo>
                      <a:pt x="16242" y="8507"/>
                    </a:lnTo>
                    <a:lnTo>
                      <a:pt x="16491" y="8979"/>
                    </a:lnTo>
                    <a:lnTo>
                      <a:pt x="16715" y="9502"/>
                    </a:lnTo>
                    <a:lnTo>
                      <a:pt x="16864" y="10024"/>
                    </a:lnTo>
                    <a:lnTo>
                      <a:pt x="16989" y="10571"/>
                    </a:lnTo>
                    <a:lnTo>
                      <a:pt x="17038" y="11168"/>
                    </a:lnTo>
                    <a:lnTo>
                      <a:pt x="17038" y="11740"/>
                    </a:lnTo>
                    <a:lnTo>
                      <a:pt x="16964" y="12287"/>
                    </a:lnTo>
                    <a:lnTo>
                      <a:pt x="16864" y="12834"/>
                    </a:lnTo>
                    <a:lnTo>
                      <a:pt x="16690" y="13382"/>
                    </a:lnTo>
                    <a:lnTo>
                      <a:pt x="16466" y="13879"/>
                    </a:lnTo>
                    <a:lnTo>
                      <a:pt x="16218" y="14352"/>
                    </a:lnTo>
                    <a:lnTo>
                      <a:pt x="15919" y="14799"/>
                    </a:lnTo>
                    <a:lnTo>
                      <a:pt x="15571" y="15222"/>
                    </a:lnTo>
                    <a:lnTo>
                      <a:pt x="15173" y="15595"/>
                    </a:lnTo>
                    <a:lnTo>
                      <a:pt x="14750" y="15943"/>
                    </a:lnTo>
                    <a:lnTo>
                      <a:pt x="14302" y="16242"/>
                    </a:lnTo>
                    <a:lnTo>
                      <a:pt x="13830" y="16516"/>
                    </a:lnTo>
                    <a:lnTo>
                      <a:pt x="13307" y="16739"/>
                    </a:lnTo>
                    <a:lnTo>
                      <a:pt x="12785" y="16889"/>
                    </a:lnTo>
                    <a:lnTo>
                      <a:pt x="12238" y="17013"/>
                    </a:lnTo>
                    <a:lnTo>
                      <a:pt x="11666" y="17063"/>
                    </a:lnTo>
                    <a:lnTo>
                      <a:pt x="11069" y="17063"/>
                    </a:lnTo>
                    <a:lnTo>
                      <a:pt x="10522" y="16988"/>
                    </a:lnTo>
                    <a:lnTo>
                      <a:pt x="9975" y="16889"/>
                    </a:lnTo>
                    <a:lnTo>
                      <a:pt x="9427" y="16714"/>
                    </a:lnTo>
                    <a:lnTo>
                      <a:pt x="8930" y="16491"/>
                    </a:lnTo>
                    <a:lnTo>
                      <a:pt x="8457" y="16242"/>
                    </a:lnTo>
                    <a:lnTo>
                      <a:pt x="8010" y="15943"/>
                    </a:lnTo>
                    <a:lnTo>
                      <a:pt x="7587" y="15595"/>
                    </a:lnTo>
                    <a:lnTo>
                      <a:pt x="7214" y="15197"/>
                    </a:lnTo>
                    <a:lnTo>
                      <a:pt x="6866" y="14774"/>
                    </a:lnTo>
                    <a:lnTo>
                      <a:pt x="6567" y="14327"/>
                    </a:lnTo>
                    <a:lnTo>
                      <a:pt x="6293" y="13854"/>
                    </a:lnTo>
                    <a:lnTo>
                      <a:pt x="6095" y="13332"/>
                    </a:lnTo>
                    <a:lnTo>
                      <a:pt x="5920" y="12810"/>
                    </a:lnTo>
                    <a:lnTo>
                      <a:pt x="5796" y="12262"/>
                    </a:lnTo>
                    <a:lnTo>
                      <a:pt x="5746" y="11665"/>
                    </a:lnTo>
                    <a:lnTo>
                      <a:pt x="5746" y="11093"/>
                    </a:lnTo>
                    <a:lnTo>
                      <a:pt x="5821" y="10546"/>
                    </a:lnTo>
                    <a:lnTo>
                      <a:pt x="5920" y="9999"/>
                    </a:lnTo>
                    <a:lnTo>
                      <a:pt x="6095" y="9452"/>
                    </a:lnTo>
                    <a:lnTo>
                      <a:pt x="6318" y="8954"/>
                    </a:lnTo>
                    <a:lnTo>
                      <a:pt x="6567" y="8482"/>
                    </a:lnTo>
                    <a:lnTo>
                      <a:pt x="6890" y="8034"/>
                    </a:lnTo>
                    <a:lnTo>
                      <a:pt x="7214" y="7611"/>
                    </a:lnTo>
                    <a:lnTo>
                      <a:pt x="7612" y="7238"/>
                    </a:lnTo>
                    <a:lnTo>
                      <a:pt x="8035" y="6890"/>
                    </a:lnTo>
                    <a:lnTo>
                      <a:pt x="8482" y="6591"/>
                    </a:lnTo>
                    <a:lnTo>
                      <a:pt x="8955" y="6318"/>
                    </a:lnTo>
                    <a:lnTo>
                      <a:pt x="9477" y="6094"/>
                    </a:lnTo>
                    <a:lnTo>
                      <a:pt x="9999" y="5945"/>
                    </a:lnTo>
                    <a:lnTo>
                      <a:pt x="10572" y="5820"/>
                    </a:lnTo>
                    <a:lnTo>
                      <a:pt x="11144" y="5771"/>
                    </a:lnTo>
                    <a:close/>
                    <a:moveTo>
                      <a:pt x="13656" y="0"/>
                    </a:moveTo>
                    <a:lnTo>
                      <a:pt x="8109" y="274"/>
                    </a:lnTo>
                    <a:lnTo>
                      <a:pt x="8234" y="2960"/>
                    </a:lnTo>
                    <a:lnTo>
                      <a:pt x="7885" y="3109"/>
                    </a:lnTo>
                    <a:lnTo>
                      <a:pt x="7562" y="3259"/>
                    </a:lnTo>
                    <a:lnTo>
                      <a:pt x="6915" y="3582"/>
                    </a:lnTo>
                    <a:lnTo>
                      <a:pt x="4926" y="1766"/>
                    </a:lnTo>
                    <a:lnTo>
                      <a:pt x="1195" y="5845"/>
                    </a:lnTo>
                    <a:lnTo>
                      <a:pt x="3184" y="7686"/>
                    </a:lnTo>
                    <a:lnTo>
                      <a:pt x="2911" y="8357"/>
                    </a:lnTo>
                    <a:lnTo>
                      <a:pt x="2787" y="8681"/>
                    </a:lnTo>
                    <a:lnTo>
                      <a:pt x="2687" y="9054"/>
                    </a:lnTo>
                    <a:lnTo>
                      <a:pt x="1" y="9178"/>
                    </a:lnTo>
                    <a:lnTo>
                      <a:pt x="250" y="14700"/>
                    </a:lnTo>
                    <a:lnTo>
                      <a:pt x="2936" y="14575"/>
                    </a:lnTo>
                    <a:lnTo>
                      <a:pt x="3085" y="14924"/>
                    </a:lnTo>
                    <a:lnTo>
                      <a:pt x="3234" y="15247"/>
                    </a:lnTo>
                    <a:lnTo>
                      <a:pt x="3558" y="15894"/>
                    </a:lnTo>
                    <a:lnTo>
                      <a:pt x="1742" y="17884"/>
                    </a:lnTo>
                    <a:lnTo>
                      <a:pt x="5821" y="21614"/>
                    </a:lnTo>
                    <a:lnTo>
                      <a:pt x="7661" y="19625"/>
                    </a:lnTo>
                    <a:lnTo>
                      <a:pt x="8333" y="19898"/>
                    </a:lnTo>
                    <a:lnTo>
                      <a:pt x="8681" y="20023"/>
                    </a:lnTo>
                    <a:lnTo>
                      <a:pt x="9029" y="20122"/>
                    </a:lnTo>
                    <a:lnTo>
                      <a:pt x="9154" y="22833"/>
                    </a:lnTo>
                    <a:lnTo>
                      <a:pt x="14675" y="22560"/>
                    </a:lnTo>
                    <a:lnTo>
                      <a:pt x="14551" y="19873"/>
                    </a:lnTo>
                    <a:lnTo>
                      <a:pt x="14899" y="19724"/>
                    </a:lnTo>
                    <a:lnTo>
                      <a:pt x="15223" y="19575"/>
                    </a:lnTo>
                    <a:lnTo>
                      <a:pt x="15869" y="19251"/>
                    </a:lnTo>
                    <a:lnTo>
                      <a:pt x="17859" y="21067"/>
                    </a:lnTo>
                    <a:lnTo>
                      <a:pt x="21615" y="16988"/>
                    </a:lnTo>
                    <a:lnTo>
                      <a:pt x="19600" y="15148"/>
                    </a:lnTo>
                    <a:lnTo>
                      <a:pt x="19874" y="14476"/>
                    </a:lnTo>
                    <a:lnTo>
                      <a:pt x="19998" y="14153"/>
                    </a:lnTo>
                    <a:lnTo>
                      <a:pt x="20098" y="13780"/>
                    </a:lnTo>
                    <a:lnTo>
                      <a:pt x="22809" y="13655"/>
                    </a:lnTo>
                    <a:lnTo>
                      <a:pt x="22535" y="8134"/>
                    </a:lnTo>
                    <a:lnTo>
                      <a:pt x="19849" y="8258"/>
                    </a:lnTo>
                    <a:lnTo>
                      <a:pt x="19725" y="7910"/>
                    </a:lnTo>
                    <a:lnTo>
                      <a:pt x="19575" y="7586"/>
                    </a:lnTo>
                    <a:lnTo>
                      <a:pt x="19227" y="6940"/>
                    </a:lnTo>
                    <a:lnTo>
                      <a:pt x="21043" y="4950"/>
                    </a:lnTo>
                    <a:lnTo>
                      <a:pt x="16964" y="1219"/>
                    </a:lnTo>
                    <a:lnTo>
                      <a:pt x="15148" y="3209"/>
                    </a:lnTo>
                    <a:lnTo>
                      <a:pt x="14476" y="2935"/>
                    </a:lnTo>
                    <a:lnTo>
                      <a:pt x="14128" y="2811"/>
                    </a:lnTo>
                    <a:lnTo>
                      <a:pt x="13780" y="2711"/>
                    </a:lnTo>
                    <a:lnTo>
                      <a:pt x="13656" y="0"/>
                    </a:lnTo>
                    <a:close/>
                  </a:path>
                </a:pathLst>
              </a:custGeom>
              <a:solidFill>
                <a:srgbClr val="666666">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1070002" y="3153432"/>
                <a:ext cx="62574" cy="63110"/>
              </a:xfrm>
              <a:custGeom>
                <a:avLst/>
                <a:gdLst/>
                <a:ahLst/>
                <a:cxnLst/>
                <a:rect l="l" t="t" r="r" b="b"/>
                <a:pathLst>
                  <a:path w="3035" h="3061" fill="none" extrusionOk="0">
                    <a:moveTo>
                      <a:pt x="3035" y="1543"/>
                    </a:moveTo>
                    <a:lnTo>
                      <a:pt x="3035" y="1543"/>
                    </a:lnTo>
                    <a:lnTo>
                      <a:pt x="3035" y="1692"/>
                    </a:lnTo>
                    <a:lnTo>
                      <a:pt x="3010" y="1841"/>
                    </a:lnTo>
                    <a:lnTo>
                      <a:pt x="2960" y="1991"/>
                    </a:lnTo>
                    <a:lnTo>
                      <a:pt x="2910" y="2115"/>
                    </a:lnTo>
                    <a:lnTo>
                      <a:pt x="2786" y="2389"/>
                    </a:lnTo>
                    <a:lnTo>
                      <a:pt x="2587" y="2612"/>
                    </a:lnTo>
                    <a:lnTo>
                      <a:pt x="2363" y="2786"/>
                    </a:lnTo>
                    <a:lnTo>
                      <a:pt x="2115" y="2936"/>
                    </a:lnTo>
                    <a:lnTo>
                      <a:pt x="1965" y="2985"/>
                    </a:lnTo>
                    <a:lnTo>
                      <a:pt x="1816" y="3035"/>
                    </a:lnTo>
                    <a:lnTo>
                      <a:pt x="1667" y="3060"/>
                    </a:lnTo>
                    <a:lnTo>
                      <a:pt x="1518" y="3060"/>
                    </a:lnTo>
                    <a:lnTo>
                      <a:pt x="1518" y="3060"/>
                    </a:lnTo>
                    <a:lnTo>
                      <a:pt x="1368" y="3060"/>
                    </a:lnTo>
                    <a:lnTo>
                      <a:pt x="1219" y="3035"/>
                    </a:lnTo>
                    <a:lnTo>
                      <a:pt x="1070" y="2985"/>
                    </a:lnTo>
                    <a:lnTo>
                      <a:pt x="921" y="2936"/>
                    </a:lnTo>
                    <a:lnTo>
                      <a:pt x="672" y="2786"/>
                    </a:lnTo>
                    <a:lnTo>
                      <a:pt x="448" y="2612"/>
                    </a:lnTo>
                    <a:lnTo>
                      <a:pt x="249" y="2389"/>
                    </a:lnTo>
                    <a:lnTo>
                      <a:pt x="100" y="2115"/>
                    </a:lnTo>
                    <a:lnTo>
                      <a:pt x="50" y="1991"/>
                    </a:lnTo>
                    <a:lnTo>
                      <a:pt x="25" y="1841"/>
                    </a:lnTo>
                    <a:lnTo>
                      <a:pt x="0" y="1692"/>
                    </a:lnTo>
                    <a:lnTo>
                      <a:pt x="0" y="1543"/>
                    </a:lnTo>
                    <a:lnTo>
                      <a:pt x="0" y="1543"/>
                    </a:lnTo>
                    <a:lnTo>
                      <a:pt x="0" y="1369"/>
                    </a:lnTo>
                    <a:lnTo>
                      <a:pt x="25" y="1219"/>
                    </a:lnTo>
                    <a:lnTo>
                      <a:pt x="50" y="1070"/>
                    </a:lnTo>
                    <a:lnTo>
                      <a:pt x="100" y="946"/>
                    </a:lnTo>
                    <a:lnTo>
                      <a:pt x="249" y="672"/>
                    </a:lnTo>
                    <a:lnTo>
                      <a:pt x="448" y="448"/>
                    </a:lnTo>
                    <a:lnTo>
                      <a:pt x="672" y="274"/>
                    </a:lnTo>
                    <a:lnTo>
                      <a:pt x="921" y="125"/>
                    </a:lnTo>
                    <a:lnTo>
                      <a:pt x="1070" y="75"/>
                    </a:lnTo>
                    <a:lnTo>
                      <a:pt x="1219" y="50"/>
                    </a:lnTo>
                    <a:lnTo>
                      <a:pt x="1368" y="26"/>
                    </a:lnTo>
                    <a:lnTo>
                      <a:pt x="1518" y="1"/>
                    </a:lnTo>
                    <a:lnTo>
                      <a:pt x="1518" y="1"/>
                    </a:lnTo>
                    <a:lnTo>
                      <a:pt x="1667" y="26"/>
                    </a:lnTo>
                    <a:lnTo>
                      <a:pt x="1816" y="50"/>
                    </a:lnTo>
                    <a:lnTo>
                      <a:pt x="1965" y="75"/>
                    </a:lnTo>
                    <a:lnTo>
                      <a:pt x="2115" y="125"/>
                    </a:lnTo>
                    <a:lnTo>
                      <a:pt x="2363" y="274"/>
                    </a:lnTo>
                    <a:lnTo>
                      <a:pt x="2587" y="448"/>
                    </a:lnTo>
                    <a:lnTo>
                      <a:pt x="2786" y="672"/>
                    </a:lnTo>
                    <a:lnTo>
                      <a:pt x="2910" y="946"/>
                    </a:lnTo>
                    <a:lnTo>
                      <a:pt x="2960" y="1070"/>
                    </a:lnTo>
                    <a:lnTo>
                      <a:pt x="3010" y="1219"/>
                    </a:lnTo>
                    <a:lnTo>
                      <a:pt x="3035" y="1369"/>
                    </a:lnTo>
                    <a:lnTo>
                      <a:pt x="3035" y="1543"/>
                    </a:lnTo>
                    <a:lnTo>
                      <a:pt x="3035"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914113" y="3487786"/>
                <a:ext cx="21" cy="213350"/>
              </a:xfrm>
              <a:custGeom>
                <a:avLst/>
                <a:gdLst/>
                <a:ahLst/>
                <a:cxnLst/>
                <a:rect l="l" t="t" r="r" b="b"/>
                <a:pathLst>
                  <a:path w="1" h="10348" fill="none" extrusionOk="0">
                    <a:moveTo>
                      <a:pt x="0" y="10347"/>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1088455" y="3216522"/>
                <a:ext cx="126695" cy="484614"/>
              </a:xfrm>
              <a:custGeom>
                <a:avLst/>
                <a:gdLst/>
                <a:ahLst/>
                <a:cxnLst/>
                <a:rect l="l" t="t" r="r" b="b"/>
                <a:pathLst>
                  <a:path w="6145" h="23505" fill="none" extrusionOk="0">
                    <a:moveTo>
                      <a:pt x="6144" y="23504"/>
                    </a:moveTo>
                    <a:lnTo>
                      <a:pt x="6144" y="11193"/>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83326" y="3279591"/>
                <a:ext cx="45668" cy="327695"/>
              </a:xfrm>
              <a:custGeom>
                <a:avLst/>
                <a:gdLst/>
                <a:ahLst/>
                <a:cxnLst/>
                <a:rect l="l" t="t" r="r" b="b"/>
                <a:pathLst>
                  <a:path w="2215" h="15894" fill="none" extrusionOk="0">
                    <a:moveTo>
                      <a:pt x="2215" y="0"/>
                    </a:moveTo>
                    <a:lnTo>
                      <a:pt x="2215" y="9850"/>
                    </a:lnTo>
                    <a:lnTo>
                      <a:pt x="1" y="11292"/>
                    </a:lnTo>
                    <a:lnTo>
                      <a:pt x="1" y="1589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088455" y="3432923"/>
                <a:ext cx="21" cy="86161"/>
              </a:xfrm>
              <a:custGeom>
                <a:avLst/>
                <a:gdLst/>
                <a:ahLst/>
                <a:cxnLst/>
                <a:rect l="l" t="t" r="r" b="b"/>
                <a:pathLst>
                  <a:path w="1" h="4179" fill="none" extrusionOk="0">
                    <a:moveTo>
                      <a:pt x="1" y="4179"/>
                    </a:move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1181275" y="3341134"/>
                <a:ext cx="21" cy="31297"/>
              </a:xfrm>
              <a:custGeom>
                <a:avLst/>
                <a:gdLst/>
                <a:ahLst/>
                <a:cxnLst/>
                <a:rect l="l" t="t" r="r" b="b"/>
                <a:pathLst>
                  <a:path w="1" h="1518" fill="none" extrusionOk="0">
                    <a:moveTo>
                      <a:pt x="1" y="0"/>
                    </a:moveTo>
                    <a:lnTo>
                      <a:pt x="1" y="151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3852588" y="3318043"/>
                <a:ext cx="114881" cy="309757"/>
              </a:xfrm>
              <a:custGeom>
                <a:avLst/>
                <a:gdLst/>
                <a:ahLst/>
                <a:cxnLst/>
                <a:rect l="l" t="t" r="r" b="b"/>
                <a:pathLst>
                  <a:path w="5572" h="15024" fill="none" extrusionOk="0">
                    <a:moveTo>
                      <a:pt x="1" y="15024"/>
                    </a:moveTo>
                    <a:lnTo>
                      <a:pt x="1" y="8134"/>
                    </a:lnTo>
                    <a:lnTo>
                      <a:pt x="5572" y="4975"/>
                    </a:lnTo>
                    <a:lnTo>
                      <a:pt x="5572"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3936171" y="3255489"/>
                <a:ext cx="63110" cy="62574"/>
              </a:xfrm>
              <a:custGeom>
                <a:avLst/>
                <a:gdLst/>
                <a:ahLst/>
                <a:cxnLst/>
                <a:rect l="l" t="t" r="r" b="b"/>
                <a:pathLst>
                  <a:path w="3061" h="3035" fill="none" extrusionOk="0">
                    <a:moveTo>
                      <a:pt x="1" y="1518"/>
                    </a:moveTo>
                    <a:lnTo>
                      <a:pt x="1" y="1518"/>
                    </a:lnTo>
                    <a:lnTo>
                      <a:pt x="1" y="1368"/>
                    </a:lnTo>
                    <a:lnTo>
                      <a:pt x="26" y="1219"/>
                    </a:lnTo>
                    <a:lnTo>
                      <a:pt x="75" y="1070"/>
                    </a:lnTo>
                    <a:lnTo>
                      <a:pt x="125" y="921"/>
                    </a:lnTo>
                    <a:lnTo>
                      <a:pt x="249" y="672"/>
                    </a:lnTo>
                    <a:lnTo>
                      <a:pt x="448" y="448"/>
                    </a:lnTo>
                    <a:lnTo>
                      <a:pt x="672" y="249"/>
                    </a:lnTo>
                    <a:lnTo>
                      <a:pt x="921" y="100"/>
                    </a:lnTo>
                    <a:lnTo>
                      <a:pt x="1070" y="50"/>
                    </a:lnTo>
                    <a:lnTo>
                      <a:pt x="1220" y="25"/>
                    </a:lnTo>
                    <a:lnTo>
                      <a:pt x="1369" y="0"/>
                    </a:lnTo>
                    <a:lnTo>
                      <a:pt x="1518" y="0"/>
                    </a:lnTo>
                    <a:lnTo>
                      <a:pt x="1518" y="0"/>
                    </a:lnTo>
                    <a:lnTo>
                      <a:pt x="1667" y="0"/>
                    </a:lnTo>
                    <a:lnTo>
                      <a:pt x="1841" y="25"/>
                    </a:lnTo>
                    <a:lnTo>
                      <a:pt x="1966" y="50"/>
                    </a:lnTo>
                    <a:lnTo>
                      <a:pt x="2115" y="100"/>
                    </a:lnTo>
                    <a:lnTo>
                      <a:pt x="2364" y="249"/>
                    </a:lnTo>
                    <a:lnTo>
                      <a:pt x="2612" y="448"/>
                    </a:lnTo>
                    <a:lnTo>
                      <a:pt x="2786" y="672"/>
                    </a:lnTo>
                    <a:lnTo>
                      <a:pt x="2936" y="921"/>
                    </a:lnTo>
                    <a:lnTo>
                      <a:pt x="2985" y="1070"/>
                    </a:lnTo>
                    <a:lnTo>
                      <a:pt x="3010" y="1219"/>
                    </a:lnTo>
                    <a:lnTo>
                      <a:pt x="3035" y="1368"/>
                    </a:lnTo>
                    <a:lnTo>
                      <a:pt x="3060" y="1518"/>
                    </a:lnTo>
                    <a:lnTo>
                      <a:pt x="3060" y="1518"/>
                    </a:lnTo>
                    <a:lnTo>
                      <a:pt x="3035" y="1667"/>
                    </a:lnTo>
                    <a:lnTo>
                      <a:pt x="3010" y="1816"/>
                    </a:lnTo>
                    <a:lnTo>
                      <a:pt x="2985" y="1965"/>
                    </a:lnTo>
                    <a:lnTo>
                      <a:pt x="2936" y="2115"/>
                    </a:lnTo>
                    <a:lnTo>
                      <a:pt x="2786" y="2363"/>
                    </a:lnTo>
                    <a:lnTo>
                      <a:pt x="2612" y="2587"/>
                    </a:lnTo>
                    <a:lnTo>
                      <a:pt x="2364" y="2786"/>
                    </a:lnTo>
                    <a:lnTo>
                      <a:pt x="2115" y="2910"/>
                    </a:lnTo>
                    <a:lnTo>
                      <a:pt x="1966" y="2985"/>
                    </a:lnTo>
                    <a:lnTo>
                      <a:pt x="1841" y="3010"/>
                    </a:lnTo>
                    <a:lnTo>
                      <a:pt x="1667" y="3035"/>
                    </a:lnTo>
                    <a:lnTo>
                      <a:pt x="1518" y="3035"/>
                    </a:lnTo>
                    <a:lnTo>
                      <a:pt x="1518" y="3035"/>
                    </a:lnTo>
                    <a:lnTo>
                      <a:pt x="1369" y="3035"/>
                    </a:lnTo>
                    <a:lnTo>
                      <a:pt x="1220" y="3010"/>
                    </a:lnTo>
                    <a:lnTo>
                      <a:pt x="1070" y="2985"/>
                    </a:lnTo>
                    <a:lnTo>
                      <a:pt x="921" y="2910"/>
                    </a:lnTo>
                    <a:lnTo>
                      <a:pt x="672" y="2786"/>
                    </a:lnTo>
                    <a:lnTo>
                      <a:pt x="448" y="2587"/>
                    </a:lnTo>
                    <a:lnTo>
                      <a:pt x="249" y="2363"/>
                    </a:lnTo>
                    <a:lnTo>
                      <a:pt x="125" y="2115"/>
                    </a:lnTo>
                    <a:lnTo>
                      <a:pt x="75" y="1965"/>
                    </a:lnTo>
                    <a:lnTo>
                      <a:pt x="26" y="1816"/>
                    </a:lnTo>
                    <a:lnTo>
                      <a:pt x="1" y="1667"/>
                    </a:lnTo>
                    <a:lnTo>
                      <a:pt x="1" y="1518"/>
                    </a:lnTo>
                    <a:lnTo>
                      <a:pt x="1" y="1518"/>
                    </a:lnTo>
                    <a:close/>
                  </a:path>
                </a:pathLst>
              </a:custGeom>
              <a:noFill/>
              <a:ln w="23625" cap="rnd" cmpd="sng">
                <a:solidFill>
                  <a:srgbClr val="B1B2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3780282" y="3578545"/>
                <a:ext cx="21" cy="132839"/>
              </a:xfrm>
              <a:custGeom>
                <a:avLst/>
                <a:gdLst/>
                <a:ahLst/>
                <a:cxnLst/>
                <a:rect l="l" t="t" r="r" b="b"/>
                <a:pathLst>
                  <a:path w="1" h="6443" fill="none" extrusionOk="0">
                    <a:moveTo>
                      <a:pt x="1" y="6443"/>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3700286" y="3391379"/>
                <a:ext cx="20535" cy="562054"/>
              </a:xfrm>
              <a:custGeom>
                <a:avLst/>
                <a:gdLst/>
                <a:ahLst/>
                <a:cxnLst/>
                <a:rect l="l" t="t" r="r" b="b"/>
                <a:pathLst>
                  <a:path w="996" h="27261" fill="none" extrusionOk="0">
                    <a:moveTo>
                      <a:pt x="995" y="27261"/>
                    </a:moveTo>
                    <a:lnTo>
                      <a:pt x="995" y="9079"/>
                    </a:lnTo>
                    <a:lnTo>
                      <a:pt x="1" y="8333"/>
                    </a:ln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3898750" y="3365236"/>
                <a:ext cx="21" cy="94366"/>
              </a:xfrm>
              <a:custGeom>
                <a:avLst/>
                <a:gdLst/>
                <a:ahLst/>
                <a:cxnLst/>
                <a:rect l="l" t="t" r="r" b="b"/>
                <a:pathLst>
                  <a:path w="1" h="4577" fill="none" extrusionOk="0">
                    <a:moveTo>
                      <a:pt x="0" y="457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3841825" y="3629841"/>
                <a:ext cx="10783" cy="190258"/>
              </a:xfrm>
              <a:custGeom>
                <a:avLst/>
                <a:gdLst/>
                <a:ahLst/>
                <a:cxnLst/>
                <a:rect l="l" t="t" r="r" b="b"/>
                <a:pathLst>
                  <a:path w="523" h="9228" fill="none" extrusionOk="0">
                    <a:moveTo>
                      <a:pt x="523" y="0"/>
                    </a:moveTo>
                    <a:lnTo>
                      <a:pt x="0" y="373"/>
                    </a:lnTo>
                    <a:lnTo>
                      <a:pt x="0" y="9228"/>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3749005" y="3459582"/>
                <a:ext cx="63090" cy="63090"/>
              </a:xfrm>
              <a:custGeom>
                <a:avLst/>
                <a:gdLst/>
                <a:ahLst/>
                <a:cxnLst/>
                <a:rect l="l" t="t" r="r" b="b"/>
                <a:pathLst>
                  <a:path w="3060" h="3060" fill="none" extrusionOk="0">
                    <a:moveTo>
                      <a:pt x="0" y="1543"/>
                    </a:moveTo>
                    <a:lnTo>
                      <a:pt x="0" y="1543"/>
                    </a:lnTo>
                    <a:lnTo>
                      <a:pt x="0" y="1369"/>
                    </a:lnTo>
                    <a:lnTo>
                      <a:pt x="25" y="1219"/>
                    </a:lnTo>
                    <a:lnTo>
                      <a:pt x="75" y="1070"/>
                    </a:lnTo>
                    <a:lnTo>
                      <a:pt x="125" y="946"/>
                    </a:lnTo>
                    <a:lnTo>
                      <a:pt x="249" y="672"/>
                    </a:lnTo>
                    <a:lnTo>
                      <a:pt x="448" y="448"/>
                    </a:lnTo>
                    <a:lnTo>
                      <a:pt x="672" y="274"/>
                    </a:lnTo>
                    <a:lnTo>
                      <a:pt x="921" y="125"/>
                    </a:lnTo>
                    <a:lnTo>
                      <a:pt x="1070" y="75"/>
                    </a:lnTo>
                    <a:lnTo>
                      <a:pt x="1219" y="50"/>
                    </a:lnTo>
                    <a:lnTo>
                      <a:pt x="1368" y="25"/>
                    </a:lnTo>
                    <a:lnTo>
                      <a:pt x="1518" y="1"/>
                    </a:lnTo>
                    <a:lnTo>
                      <a:pt x="1518" y="1"/>
                    </a:lnTo>
                    <a:lnTo>
                      <a:pt x="1692" y="25"/>
                    </a:lnTo>
                    <a:lnTo>
                      <a:pt x="1841" y="50"/>
                    </a:lnTo>
                    <a:lnTo>
                      <a:pt x="1990" y="75"/>
                    </a:lnTo>
                    <a:lnTo>
                      <a:pt x="2115" y="125"/>
                    </a:lnTo>
                    <a:lnTo>
                      <a:pt x="2388" y="274"/>
                    </a:lnTo>
                    <a:lnTo>
                      <a:pt x="2612" y="448"/>
                    </a:lnTo>
                    <a:lnTo>
                      <a:pt x="2786" y="672"/>
                    </a:lnTo>
                    <a:lnTo>
                      <a:pt x="2935" y="946"/>
                    </a:lnTo>
                    <a:lnTo>
                      <a:pt x="2985" y="1070"/>
                    </a:lnTo>
                    <a:lnTo>
                      <a:pt x="3010" y="1219"/>
                    </a:lnTo>
                    <a:lnTo>
                      <a:pt x="3035" y="1369"/>
                    </a:lnTo>
                    <a:lnTo>
                      <a:pt x="3060" y="1543"/>
                    </a:lnTo>
                    <a:lnTo>
                      <a:pt x="3060" y="1543"/>
                    </a:lnTo>
                    <a:lnTo>
                      <a:pt x="3035" y="1692"/>
                    </a:lnTo>
                    <a:lnTo>
                      <a:pt x="3010" y="1841"/>
                    </a:lnTo>
                    <a:lnTo>
                      <a:pt x="2985" y="1990"/>
                    </a:lnTo>
                    <a:lnTo>
                      <a:pt x="2935" y="2140"/>
                    </a:lnTo>
                    <a:lnTo>
                      <a:pt x="2786" y="2388"/>
                    </a:lnTo>
                    <a:lnTo>
                      <a:pt x="2612" y="2612"/>
                    </a:lnTo>
                    <a:lnTo>
                      <a:pt x="2388" y="2811"/>
                    </a:lnTo>
                    <a:lnTo>
                      <a:pt x="2115" y="2936"/>
                    </a:lnTo>
                    <a:lnTo>
                      <a:pt x="1990" y="2985"/>
                    </a:lnTo>
                    <a:lnTo>
                      <a:pt x="1841" y="3035"/>
                    </a:lnTo>
                    <a:lnTo>
                      <a:pt x="1692" y="3060"/>
                    </a:lnTo>
                    <a:lnTo>
                      <a:pt x="1518" y="3060"/>
                    </a:lnTo>
                    <a:lnTo>
                      <a:pt x="1518" y="3060"/>
                    </a:lnTo>
                    <a:lnTo>
                      <a:pt x="1368" y="3060"/>
                    </a:lnTo>
                    <a:lnTo>
                      <a:pt x="1219" y="3035"/>
                    </a:lnTo>
                    <a:lnTo>
                      <a:pt x="1070" y="2985"/>
                    </a:lnTo>
                    <a:lnTo>
                      <a:pt x="921" y="2936"/>
                    </a:lnTo>
                    <a:lnTo>
                      <a:pt x="672" y="2811"/>
                    </a:lnTo>
                    <a:lnTo>
                      <a:pt x="448" y="2612"/>
                    </a:lnTo>
                    <a:lnTo>
                      <a:pt x="249" y="2388"/>
                    </a:lnTo>
                    <a:lnTo>
                      <a:pt x="125" y="2140"/>
                    </a:lnTo>
                    <a:lnTo>
                      <a:pt x="75" y="1990"/>
                    </a:lnTo>
                    <a:lnTo>
                      <a:pt x="25" y="1841"/>
                    </a:lnTo>
                    <a:lnTo>
                      <a:pt x="0" y="1692"/>
                    </a:lnTo>
                    <a:lnTo>
                      <a:pt x="0" y="1543"/>
                    </a:lnTo>
                    <a:lnTo>
                      <a:pt x="0"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3599776" y="3358556"/>
                <a:ext cx="21" cy="94387"/>
              </a:xfrm>
              <a:custGeom>
                <a:avLst/>
                <a:gdLst/>
                <a:ahLst/>
                <a:cxnLst/>
                <a:rect l="l" t="t" r="r" b="b"/>
                <a:pathLst>
                  <a:path w="1" h="4578" fill="none" extrusionOk="0">
                    <a:moveTo>
                      <a:pt x="1" y="4577"/>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3660288" y="3659056"/>
                <a:ext cx="21" cy="52327"/>
              </a:xfrm>
              <a:custGeom>
                <a:avLst/>
                <a:gdLst/>
                <a:ahLst/>
                <a:cxnLst/>
                <a:rect l="l" t="t" r="r" b="b"/>
                <a:pathLst>
                  <a:path w="1" h="2538" fill="none" extrusionOk="0">
                    <a:moveTo>
                      <a:pt x="0" y="253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3602333" y="3524197"/>
                <a:ext cx="57976" cy="91810"/>
              </a:xfrm>
              <a:custGeom>
                <a:avLst/>
                <a:gdLst/>
                <a:ahLst/>
                <a:cxnLst/>
                <a:rect l="l" t="t" r="r" b="b"/>
                <a:pathLst>
                  <a:path w="2812" h="4453" fill="none" extrusionOk="0">
                    <a:moveTo>
                      <a:pt x="2811" y="4453"/>
                    </a:moveTo>
                    <a:lnTo>
                      <a:pt x="1" y="3458"/>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457209" y="2634985"/>
                <a:ext cx="509232" cy="862574"/>
              </a:xfrm>
              <a:custGeom>
                <a:avLst/>
                <a:gdLst/>
                <a:ahLst/>
                <a:cxnLst/>
                <a:rect l="l" t="t" r="r" b="b"/>
                <a:pathLst>
                  <a:path w="24699" h="41837" extrusionOk="0">
                    <a:moveTo>
                      <a:pt x="1890" y="1"/>
                    </a:moveTo>
                    <a:lnTo>
                      <a:pt x="1666" y="50"/>
                    </a:lnTo>
                    <a:lnTo>
                      <a:pt x="1467" y="100"/>
                    </a:lnTo>
                    <a:lnTo>
                      <a:pt x="1268" y="175"/>
                    </a:lnTo>
                    <a:lnTo>
                      <a:pt x="1094" y="249"/>
                    </a:lnTo>
                    <a:lnTo>
                      <a:pt x="920" y="349"/>
                    </a:lnTo>
                    <a:lnTo>
                      <a:pt x="746" y="473"/>
                    </a:lnTo>
                    <a:lnTo>
                      <a:pt x="597" y="623"/>
                    </a:lnTo>
                    <a:lnTo>
                      <a:pt x="473" y="772"/>
                    </a:lnTo>
                    <a:lnTo>
                      <a:pt x="348" y="921"/>
                    </a:lnTo>
                    <a:lnTo>
                      <a:pt x="249" y="1095"/>
                    </a:lnTo>
                    <a:lnTo>
                      <a:pt x="149" y="1294"/>
                    </a:lnTo>
                    <a:lnTo>
                      <a:pt x="99" y="1468"/>
                    </a:lnTo>
                    <a:lnTo>
                      <a:pt x="25" y="1692"/>
                    </a:lnTo>
                    <a:lnTo>
                      <a:pt x="0" y="1891"/>
                    </a:lnTo>
                    <a:lnTo>
                      <a:pt x="0" y="2115"/>
                    </a:lnTo>
                    <a:lnTo>
                      <a:pt x="0" y="39722"/>
                    </a:lnTo>
                    <a:lnTo>
                      <a:pt x="0" y="39946"/>
                    </a:lnTo>
                    <a:lnTo>
                      <a:pt x="25" y="40145"/>
                    </a:lnTo>
                    <a:lnTo>
                      <a:pt x="99" y="40369"/>
                    </a:lnTo>
                    <a:lnTo>
                      <a:pt x="149" y="40543"/>
                    </a:lnTo>
                    <a:lnTo>
                      <a:pt x="249" y="40742"/>
                    </a:lnTo>
                    <a:lnTo>
                      <a:pt x="348" y="40916"/>
                    </a:lnTo>
                    <a:lnTo>
                      <a:pt x="473" y="41065"/>
                    </a:lnTo>
                    <a:lnTo>
                      <a:pt x="597" y="41214"/>
                    </a:lnTo>
                    <a:lnTo>
                      <a:pt x="746" y="41364"/>
                    </a:lnTo>
                    <a:lnTo>
                      <a:pt x="920" y="41463"/>
                    </a:lnTo>
                    <a:lnTo>
                      <a:pt x="1094" y="41587"/>
                    </a:lnTo>
                    <a:lnTo>
                      <a:pt x="1268" y="41662"/>
                    </a:lnTo>
                    <a:lnTo>
                      <a:pt x="1467" y="41737"/>
                    </a:lnTo>
                    <a:lnTo>
                      <a:pt x="1666" y="41786"/>
                    </a:lnTo>
                    <a:lnTo>
                      <a:pt x="1890" y="41811"/>
                    </a:lnTo>
                    <a:lnTo>
                      <a:pt x="2089" y="41836"/>
                    </a:lnTo>
                    <a:lnTo>
                      <a:pt x="22609" y="41836"/>
                    </a:lnTo>
                    <a:lnTo>
                      <a:pt x="22808" y="41811"/>
                    </a:lnTo>
                    <a:lnTo>
                      <a:pt x="23032" y="41786"/>
                    </a:lnTo>
                    <a:lnTo>
                      <a:pt x="23231" y="41737"/>
                    </a:lnTo>
                    <a:lnTo>
                      <a:pt x="23430" y="41662"/>
                    </a:lnTo>
                    <a:lnTo>
                      <a:pt x="23604" y="41587"/>
                    </a:lnTo>
                    <a:lnTo>
                      <a:pt x="23778" y="41463"/>
                    </a:lnTo>
                    <a:lnTo>
                      <a:pt x="23927" y="41364"/>
                    </a:lnTo>
                    <a:lnTo>
                      <a:pt x="24076" y="41214"/>
                    </a:lnTo>
                    <a:lnTo>
                      <a:pt x="24226" y="41065"/>
                    </a:lnTo>
                    <a:lnTo>
                      <a:pt x="24350" y="40916"/>
                    </a:lnTo>
                    <a:lnTo>
                      <a:pt x="24449" y="40742"/>
                    </a:lnTo>
                    <a:lnTo>
                      <a:pt x="24549" y="40543"/>
                    </a:lnTo>
                    <a:lnTo>
                      <a:pt x="24599" y="40369"/>
                    </a:lnTo>
                    <a:lnTo>
                      <a:pt x="24673" y="40145"/>
                    </a:lnTo>
                    <a:lnTo>
                      <a:pt x="24698" y="39946"/>
                    </a:lnTo>
                    <a:lnTo>
                      <a:pt x="24698" y="39722"/>
                    </a:lnTo>
                    <a:lnTo>
                      <a:pt x="24698" y="2115"/>
                    </a:lnTo>
                    <a:lnTo>
                      <a:pt x="24698" y="1891"/>
                    </a:lnTo>
                    <a:lnTo>
                      <a:pt x="24673" y="1692"/>
                    </a:lnTo>
                    <a:lnTo>
                      <a:pt x="24599" y="1468"/>
                    </a:lnTo>
                    <a:lnTo>
                      <a:pt x="24549" y="1294"/>
                    </a:lnTo>
                    <a:lnTo>
                      <a:pt x="24449" y="1095"/>
                    </a:lnTo>
                    <a:lnTo>
                      <a:pt x="24350" y="921"/>
                    </a:lnTo>
                    <a:lnTo>
                      <a:pt x="24226" y="772"/>
                    </a:lnTo>
                    <a:lnTo>
                      <a:pt x="24076" y="623"/>
                    </a:lnTo>
                    <a:lnTo>
                      <a:pt x="23927" y="473"/>
                    </a:lnTo>
                    <a:lnTo>
                      <a:pt x="23778" y="349"/>
                    </a:lnTo>
                    <a:lnTo>
                      <a:pt x="23604" y="249"/>
                    </a:lnTo>
                    <a:lnTo>
                      <a:pt x="23430" y="175"/>
                    </a:lnTo>
                    <a:lnTo>
                      <a:pt x="23231" y="100"/>
                    </a:lnTo>
                    <a:lnTo>
                      <a:pt x="23032" y="50"/>
                    </a:lnTo>
                    <a:lnTo>
                      <a:pt x="228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480795" y="2698569"/>
                <a:ext cx="12824" cy="688728"/>
              </a:xfrm>
              <a:custGeom>
                <a:avLst/>
                <a:gdLst/>
                <a:ahLst/>
                <a:cxnLst/>
                <a:rect l="l" t="t" r="r" b="b"/>
                <a:pathLst>
                  <a:path w="622" h="33405" extrusionOk="0">
                    <a:moveTo>
                      <a:pt x="0" y="1"/>
                    </a:moveTo>
                    <a:lnTo>
                      <a:pt x="0" y="33405"/>
                    </a:lnTo>
                    <a:lnTo>
                      <a:pt x="622" y="33405"/>
                    </a:lnTo>
                    <a:lnTo>
                      <a:pt x="62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663858" y="2667292"/>
                <a:ext cx="95913" cy="9773"/>
              </a:xfrm>
              <a:custGeom>
                <a:avLst/>
                <a:gdLst/>
                <a:ahLst/>
                <a:cxnLst/>
                <a:rect l="l" t="t" r="r" b="b"/>
                <a:pathLst>
                  <a:path w="4652" h="474" extrusionOk="0">
                    <a:moveTo>
                      <a:pt x="1" y="1"/>
                    </a:moveTo>
                    <a:lnTo>
                      <a:pt x="1" y="473"/>
                    </a:lnTo>
                    <a:lnTo>
                      <a:pt x="4652" y="473"/>
                    </a:lnTo>
                    <a:lnTo>
                      <a:pt x="46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710515" y="3014470"/>
                <a:ext cx="21" cy="21"/>
              </a:xfrm>
              <a:custGeom>
                <a:avLst/>
                <a:gdLst/>
                <a:ahLst/>
                <a:cxnLst/>
                <a:rect l="l" t="t" r="r" b="b"/>
                <a:pathLst>
                  <a:path w="1" h="1" extrusionOk="0">
                    <a:moveTo>
                      <a:pt x="1" y="0"/>
                    </a:moveTo>
                    <a:lnTo>
                      <a:pt x="1" y="0"/>
                    </a:lnTo>
                    <a:close/>
                  </a:path>
                </a:pathLst>
              </a:custGeom>
              <a:solidFill>
                <a:srgbClr val="DBF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710515" y="3014470"/>
                <a:ext cx="21" cy="21"/>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664889" y="3122671"/>
                <a:ext cx="93851" cy="138983"/>
              </a:xfrm>
              <a:custGeom>
                <a:avLst/>
                <a:gdLst/>
                <a:ahLst/>
                <a:cxnLst/>
                <a:rect l="l" t="t" r="r" b="b"/>
                <a:pathLst>
                  <a:path w="4552" h="6741" extrusionOk="0">
                    <a:moveTo>
                      <a:pt x="2264" y="697"/>
                    </a:moveTo>
                    <a:lnTo>
                      <a:pt x="2488" y="722"/>
                    </a:lnTo>
                    <a:lnTo>
                      <a:pt x="2662" y="771"/>
                    </a:lnTo>
                    <a:lnTo>
                      <a:pt x="2836" y="871"/>
                    </a:lnTo>
                    <a:lnTo>
                      <a:pt x="2985" y="995"/>
                    </a:lnTo>
                    <a:lnTo>
                      <a:pt x="3109" y="1145"/>
                    </a:lnTo>
                    <a:lnTo>
                      <a:pt x="3209" y="1294"/>
                    </a:lnTo>
                    <a:lnTo>
                      <a:pt x="3259" y="1493"/>
                    </a:lnTo>
                    <a:lnTo>
                      <a:pt x="3283" y="1692"/>
                    </a:lnTo>
                    <a:lnTo>
                      <a:pt x="3283" y="3234"/>
                    </a:lnTo>
                    <a:lnTo>
                      <a:pt x="1269" y="3234"/>
                    </a:lnTo>
                    <a:lnTo>
                      <a:pt x="1269" y="1692"/>
                    </a:lnTo>
                    <a:lnTo>
                      <a:pt x="1294" y="1493"/>
                    </a:lnTo>
                    <a:lnTo>
                      <a:pt x="1343" y="1294"/>
                    </a:lnTo>
                    <a:lnTo>
                      <a:pt x="1443" y="1145"/>
                    </a:lnTo>
                    <a:lnTo>
                      <a:pt x="1567" y="995"/>
                    </a:lnTo>
                    <a:lnTo>
                      <a:pt x="1716" y="871"/>
                    </a:lnTo>
                    <a:lnTo>
                      <a:pt x="1891" y="771"/>
                    </a:lnTo>
                    <a:lnTo>
                      <a:pt x="2065" y="722"/>
                    </a:lnTo>
                    <a:lnTo>
                      <a:pt x="2264" y="697"/>
                    </a:lnTo>
                    <a:close/>
                    <a:moveTo>
                      <a:pt x="2114" y="0"/>
                    </a:moveTo>
                    <a:lnTo>
                      <a:pt x="1940" y="25"/>
                    </a:lnTo>
                    <a:lnTo>
                      <a:pt x="1766" y="75"/>
                    </a:lnTo>
                    <a:lnTo>
                      <a:pt x="1617" y="125"/>
                    </a:lnTo>
                    <a:lnTo>
                      <a:pt x="1468" y="199"/>
                    </a:lnTo>
                    <a:lnTo>
                      <a:pt x="1319" y="299"/>
                    </a:lnTo>
                    <a:lnTo>
                      <a:pt x="1194" y="398"/>
                    </a:lnTo>
                    <a:lnTo>
                      <a:pt x="1070" y="498"/>
                    </a:lnTo>
                    <a:lnTo>
                      <a:pt x="970" y="622"/>
                    </a:lnTo>
                    <a:lnTo>
                      <a:pt x="871" y="747"/>
                    </a:lnTo>
                    <a:lnTo>
                      <a:pt x="796" y="896"/>
                    </a:lnTo>
                    <a:lnTo>
                      <a:pt x="722" y="1045"/>
                    </a:lnTo>
                    <a:lnTo>
                      <a:pt x="672" y="1194"/>
                    </a:lnTo>
                    <a:lnTo>
                      <a:pt x="622" y="1344"/>
                    </a:lnTo>
                    <a:lnTo>
                      <a:pt x="597" y="1518"/>
                    </a:lnTo>
                    <a:lnTo>
                      <a:pt x="572" y="1692"/>
                    </a:lnTo>
                    <a:lnTo>
                      <a:pt x="572" y="3234"/>
                    </a:lnTo>
                    <a:lnTo>
                      <a:pt x="0" y="3234"/>
                    </a:lnTo>
                    <a:lnTo>
                      <a:pt x="0" y="6741"/>
                    </a:lnTo>
                    <a:lnTo>
                      <a:pt x="4552" y="6741"/>
                    </a:lnTo>
                    <a:lnTo>
                      <a:pt x="4552" y="3234"/>
                    </a:lnTo>
                    <a:lnTo>
                      <a:pt x="3955" y="3234"/>
                    </a:lnTo>
                    <a:lnTo>
                      <a:pt x="3955" y="1692"/>
                    </a:lnTo>
                    <a:lnTo>
                      <a:pt x="3955" y="1518"/>
                    </a:lnTo>
                    <a:lnTo>
                      <a:pt x="3930" y="1344"/>
                    </a:lnTo>
                    <a:lnTo>
                      <a:pt x="3880" y="1194"/>
                    </a:lnTo>
                    <a:lnTo>
                      <a:pt x="3831" y="1045"/>
                    </a:lnTo>
                    <a:lnTo>
                      <a:pt x="3756" y="896"/>
                    </a:lnTo>
                    <a:lnTo>
                      <a:pt x="3681" y="747"/>
                    </a:lnTo>
                    <a:lnTo>
                      <a:pt x="3582" y="622"/>
                    </a:lnTo>
                    <a:lnTo>
                      <a:pt x="3482" y="498"/>
                    </a:lnTo>
                    <a:lnTo>
                      <a:pt x="3358" y="398"/>
                    </a:lnTo>
                    <a:lnTo>
                      <a:pt x="3209" y="299"/>
                    </a:lnTo>
                    <a:lnTo>
                      <a:pt x="3084" y="199"/>
                    </a:lnTo>
                    <a:lnTo>
                      <a:pt x="2935" y="125"/>
                    </a:lnTo>
                    <a:lnTo>
                      <a:pt x="2786" y="75"/>
                    </a:lnTo>
                    <a:lnTo>
                      <a:pt x="2612" y="25"/>
                    </a:lnTo>
                    <a:lnTo>
                      <a:pt x="2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3956576" y="1796038"/>
                <a:ext cx="478986" cy="312829"/>
              </a:xfrm>
              <a:custGeom>
                <a:avLst/>
                <a:gdLst/>
                <a:ahLst/>
                <a:cxnLst/>
                <a:rect l="l" t="t" r="r" b="b"/>
                <a:pathLst>
                  <a:path w="23232" h="15173" extrusionOk="0">
                    <a:moveTo>
                      <a:pt x="1" y="0"/>
                    </a:moveTo>
                    <a:lnTo>
                      <a:pt x="1" y="15173"/>
                    </a:lnTo>
                    <a:lnTo>
                      <a:pt x="23231" y="15173"/>
                    </a:lnTo>
                    <a:lnTo>
                      <a:pt x="2323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3956576" y="1796038"/>
                <a:ext cx="478986" cy="144116"/>
              </a:xfrm>
              <a:custGeom>
                <a:avLst/>
                <a:gdLst/>
                <a:ahLst/>
                <a:cxnLst/>
                <a:rect l="l" t="t" r="r" b="b"/>
                <a:pathLst>
                  <a:path w="23232" h="6990" extrusionOk="0">
                    <a:moveTo>
                      <a:pt x="1" y="0"/>
                    </a:moveTo>
                    <a:lnTo>
                      <a:pt x="11616" y="6990"/>
                    </a:lnTo>
                    <a:lnTo>
                      <a:pt x="23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4100781" y="3340103"/>
                <a:ext cx="241039" cy="227700"/>
              </a:xfrm>
              <a:custGeom>
                <a:avLst/>
                <a:gdLst/>
                <a:ahLst/>
                <a:cxnLst/>
                <a:rect l="l" t="t" r="r" b="b"/>
                <a:pathLst>
                  <a:path w="11691" h="11044" extrusionOk="0">
                    <a:moveTo>
                      <a:pt x="1" y="0"/>
                    </a:moveTo>
                    <a:lnTo>
                      <a:pt x="1" y="11044"/>
                    </a:lnTo>
                    <a:lnTo>
                      <a:pt x="11691" y="11044"/>
                    </a:lnTo>
                    <a:lnTo>
                      <a:pt x="116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a:off x="4001302" y="3559061"/>
                <a:ext cx="439998" cy="21050"/>
              </a:xfrm>
              <a:custGeom>
                <a:avLst/>
                <a:gdLst/>
                <a:ahLst/>
                <a:cxnLst/>
                <a:rect l="l" t="t" r="r" b="b"/>
                <a:pathLst>
                  <a:path w="21341" h="1021" extrusionOk="0">
                    <a:moveTo>
                      <a:pt x="1" y="1"/>
                    </a:moveTo>
                    <a:lnTo>
                      <a:pt x="1" y="1021"/>
                    </a:lnTo>
                    <a:lnTo>
                      <a:pt x="21341" y="1021"/>
                    </a:lnTo>
                    <a:lnTo>
                      <a:pt x="213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3599776" y="2531918"/>
                <a:ext cx="1243050" cy="830246"/>
              </a:xfrm>
              <a:custGeom>
                <a:avLst/>
                <a:gdLst/>
                <a:ahLst/>
                <a:cxnLst/>
                <a:rect l="l" t="t" r="r" b="b"/>
                <a:pathLst>
                  <a:path w="60291" h="40269" extrusionOk="0">
                    <a:moveTo>
                      <a:pt x="971" y="0"/>
                    </a:moveTo>
                    <a:lnTo>
                      <a:pt x="772" y="25"/>
                    </a:lnTo>
                    <a:lnTo>
                      <a:pt x="597" y="75"/>
                    </a:lnTo>
                    <a:lnTo>
                      <a:pt x="423" y="174"/>
                    </a:lnTo>
                    <a:lnTo>
                      <a:pt x="299" y="274"/>
                    </a:lnTo>
                    <a:lnTo>
                      <a:pt x="175" y="423"/>
                    </a:lnTo>
                    <a:lnTo>
                      <a:pt x="75" y="597"/>
                    </a:lnTo>
                    <a:lnTo>
                      <a:pt x="25" y="771"/>
                    </a:lnTo>
                    <a:lnTo>
                      <a:pt x="1" y="970"/>
                    </a:lnTo>
                    <a:lnTo>
                      <a:pt x="1" y="39299"/>
                    </a:lnTo>
                    <a:lnTo>
                      <a:pt x="25" y="39498"/>
                    </a:lnTo>
                    <a:lnTo>
                      <a:pt x="75" y="39672"/>
                    </a:lnTo>
                    <a:lnTo>
                      <a:pt x="175" y="39846"/>
                    </a:lnTo>
                    <a:lnTo>
                      <a:pt x="299" y="39995"/>
                    </a:lnTo>
                    <a:lnTo>
                      <a:pt x="423" y="40095"/>
                    </a:lnTo>
                    <a:lnTo>
                      <a:pt x="597" y="40194"/>
                    </a:lnTo>
                    <a:lnTo>
                      <a:pt x="772" y="40244"/>
                    </a:lnTo>
                    <a:lnTo>
                      <a:pt x="971" y="40269"/>
                    </a:lnTo>
                    <a:lnTo>
                      <a:pt x="59321" y="40269"/>
                    </a:lnTo>
                    <a:lnTo>
                      <a:pt x="59520" y="40244"/>
                    </a:lnTo>
                    <a:lnTo>
                      <a:pt x="59719" y="40194"/>
                    </a:lnTo>
                    <a:lnTo>
                      <a:pt x="59868" y="40095"/>
                    </a:lnTo>
                    <a:lnTo>
                      <a:pt x="60017" y="39995"/>
                    </a:lnTo>
                    <a:lnTo>
                      <a:pt x="60142" y="39846"/>
                    </a:lnTo>
                    <a:lnTo>
                      <a:pt x="60216" y="39672"/>
                    </a:lnTo>
                    <a:lnTo>
                      <a:pt x="60266" y="39498"/>
                    </a:lnTo>
                    <a:lnTo>
                      <a:pt x="60291" y="39299"/>
                    </a:lnTo>
                    <a:lnTo>
                      <a:pt x="60291" y="970"/>
                    </a:lnTo>
                    <a:lnTo>
                      <a:pt x="60266" y="771"/>
                    </a:lnTo>
                    <a:lnTo>
                      <a:pt x="60216" y="597"/>
                    </a:lnTo>
                    <a:lnTo>
                      <a:pt x="60142" y="423"/>
                    </a:lnTo>
                    <a:lnTo>
                      <a:pt x="60017" y="274"/>
                    </a:lnTo>
                    <a:lnTo>
                      <a:pt x="59868" y="174"/>
                    </a:lnTo>
                    <a:lnTo>
                      <a:pt x="59719" y="75"/>
                    </a:lnTo>
                    <a:lnTo>
                      <a:pt x="59520" y="25"/>
                    </a:lnTo>
                    <a:lnTo>
                      <a:pt x="593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642331" y="2586781"/>
                <a:ext cx="1157941" cy="664626"/>
              </a:xfrm>
              <a:custGeom>
                <a:avLst/>
                <a:gdLst/>
                <a:ahLst/>
                <a:cxnLst/>
                <a:rect l="l" t="t" r="r" b="b"/>
                <a:pathLst>
                  <a:path w="56163" h="32236" extrusionOk="0">
                    <a:moveTo>
                      <a:pt x="1" y="1"/>
                    </a:moveTo>
                    <a:lnTo>
                      <a:pt x="1" y="32235"/>
                    </a:lnTo>
                    <a:lnTo>
                      <a:pt x="56163" y="32235"/>
                    </a:lnTo>
                    <a:lnTo>
                      <a:pt x="561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3642331" y="2649871"/>
                <a:ext cx="1157941" cy="62574"/>
              </a:xfrm>
              <a:custGeom>
                <a:avLst/>
                <a:gdLst/>
                <a:ahLst/>
                <a:cxnLst/>
                <a:rect l="l" t="t" r="r" b="b"/>
                <a:pathLst>
                  <a:path w="56163" h="3035" extrusionOk="0">
                    <a:moveTo>
                      <a:pt x="1" y="0"/>
                    </a:moveTo>
                    <a:lnTo>
                      <a:pt x="1" y="3034"/>
                    </a:lnTo>
                    <a:lnTo>
                      <a:pt x="56163" y="3034"/>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3642331" y="3130877"/>
                <a:ext cx="1157941" cy="16948"/>
              </a:xfrm>
              <a:custGeom>
                <a:avLst/>
                <a:gdLst/>
                <a:ahLst/>
                <a:cxnLst/>
                <a:rect l="l" t="t" r="r" b="b"/>
                <a:pathLst>
                  <a:path w="56163" h="822" extrusionOk="0">
                    <a:moveTo>
                      <a:pt x="1" y="0"/>
                    </a:moveTo>
                    <a:lnTo>
                      <a:pt x="1" y="821"/>
                    </a:lnTo>
                    <a:lnTo>
                      <a:pt x="56163" y="821"/>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3642331" y="3186771"/>
                <a:ext cx="1157941" cy="16432"/>
              </a:xfrm>
              <a:custGeom>
                <a:avLst/>
                <a:gdLst/>
                <a:ahLst/>
                <a:cxnLst/>
                <a:rect l="l" t="t" r="r" b="b"/>
                <a:pathLst>
                  <a:path w="56163" h="797" extrusionOk="0">
                    <a:moveTo>
                      <a:pt x="1" y="0"/>
                    </a:moveTo>
                    <a:lnTo>
                      <a:pt x="1" y="796"/>
                    </a:lnTo>
                    <a:lnTo>
                      <a:pt x="56163" y="796"/>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3711564" y="2784214"/>
                <a:ext cx="389238" cy="293346"/>
              </a:xfrm>
              <a:custGeom>
                <a:avLst/>
                <a:gdLst/>
                <a:ahLst/>
                <a:cxnLst/>
                <a:rect l="l" t="t" r="r" b="b"/>
                <a:pathLst>
                  <a:path w="18879" h="14228" extrusionOk="0">
                    <a:moveTo>
                      <a:pt x="1" y="1"/>
                    </a:moveTo>
                    <a:lnTo>
                      <a:pt x="1" y="14228"/>
                    </a:lnTo>
                    <a:lnTo>
                      <a:pt x="18879" y="14228"/>
                    </a:lnTo>
                    <a:lnTo>
                      <a:pt x="18879"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189498" y="2784214"/>
                <a:ext cx="540014" cy="11298"/>
              </a:xfrm>
              <a:custGeom>
                <a:avLst/>
                <a:gdLst/>
                <a:ahLst/>
                <a:cxnLst/>
                <a:rect l="l" t="t" r="r" b="b"/>
                <a:pathLst>
                  <a:path w="26192" h="548"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189498" y="2823181"/>
                <a:ext cx="540014" cy="11319"/>
              </a:xfrm>
              <a:custGeom>
                <a:avLst/>
                <a:gdLst/>
                <a:ahLst/>
                <a:cxnLst/>
                <a:rect l="l" t="t" r="r" b="b"/>
                <a:pathLst>
                  <a:path w="26192" h="549"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189498" y="2862169"/>
                <a:ext cx="361548" cy="11298"/>
              </a:xfrm>
              <a:custGeom>
                <a:avLst/>
                <a:gdLst/>
                <a:ahLst/>
                <a:cxnLst/>
                <a:rect l="l" t="t" r="r" b="b"/>
                <a:pathLst>
                  <a:path w="17536" h="548" extrusionOk="0">
                    <a:moveTo>
                      <a:pt x="1" y="0"/>
                    </a:moveTo>
                    <a:lnTo>
                      <a:pt x="1" y="547"/>
                    </a:lnTo>
                    <a:lnTo>
                      <a:pt x="17536" y="547"/>
                    </a:lnTo>
                    <a:lnTo>
                      <a:pt x="17536"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4189498" y="2901136"/>
                <a:ext cx="361548" cy="11298"/>
              </a:xfrm>
              <a:custGeom>
                <a:avLst/>
                <a:gdLst/>
                <a:ahLst/>
                <a:cxnLst/>
                <a:rect l="l" t="t" r="r" b="b"/>
                <a:pathLst>
                  <a:path w="17536" h="548"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4189498" y="2940103"/>
                <a:ext cx="361548" cy="11319"/>
              </a:xfrm>
              <a:custGeom>
                <a:avLst/>
                <a:gdLst/>
                <a:ahLst/>
                <a:cxnLst/>
                <a:rect l="l" t="t" r="r" b="b"/>
                <a:pathLst>
                  <a:path w="17536" h="549"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4616672" y="2862169"/>
                <a:ext cx="112840" cy="11298"/>
              </a:xfrm>
              <a:custGeom>
                <a:avLst/>
                <a:gdLst/>
                <a:ahLst/>
                <a:cxnLst/>
                <a:rect l="l" t="t" r="r" b="b"/>
                <a:pathLst>
                  <a:path w="5473" h="548" extrusionOk="0">
                    <a:moveTo>
                      <a:pt x="0" y="0"/>
                    </a:moveTo>
                    <a:lnTo>
                      <a:pt x="0" y="547"/>
                    </a:lnTo>
                    <a:lnTo>
                      <a:pt x="5472" y="547"/>
                    </a:lnTo>
                    <a:lnTo>
                      <a:pt x="5472"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4616672" y="2901136"/>
                <a:ext cx="112840" cy="11298"/>
              </a:xfrm>
              <a:custGeom>
                <a:avLst/>
                <a:gdLst/>
                <a:ahLst/>
                <a:cxnLst/>
                <a:rect l="l" t="t" r="r" b="b"/>
                <a:pathLst>
                  <a:path w="5473" h="548"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4616672" y="2940103"/>
                <a:ext cx="112840" cy="11319"/>
              </a:xfrm>
              <a:custGeom>
                <a:avLst/>
                <a:gdLst/>
                <a:ahLst/>
                <a:cxnLst/>
                <a:rect l="l" t="t" r="r" b="b"/>
                <a:pathLst>
                  <a:path w="5473" h="549"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4189498" y="2979091"/>
                <a:ext cx="540014" cy="11298"/>
              </a:xfrm>
              <a:custGeom>
                <a:avLst/>
                <a:gdLst/>
                <a:ahLst/>
                <a:cxnLst/>
                <a:rect l="l" t="t" r="r" b="b"/>
                <a:pathLst>
                  <a:path w="26192" h="548" extrusionOk="0">
                    <a:moveTo>
                      <a:pt x="1" y="0"/>
                    </a:moveTo>
                    <a:lnTo>
                      <a:pt x="1" y="547"/>
                    </a:lnTo>
                    <a:lnTo>
                      <a:pt x="26191" y="547"/>
                    </a:lnTo>
                    <a:lnTo>
                      <a:pt x="2619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4189498" y="3018058"/>
                <a:ext cx="427195" cy="10783"/>
              </a:xfrm>
              <a:custGeom>
                <a:avLst/>
                <a:gdLst/>
                <a:ahLst/>
                <a:cxnLst/>
                <a:rect l="l" t="t" r="r" b="b"/>
                <a:pathLst>
                  <a:path w="20720" h="523" extrusionOk="0">
                    <a:moveTo>
                      <a:pt x="1" y="0"/>
                    </a:moveTo>
                    <a:lnTo>
                      <a:pt x="1" y="523"/>
                    </a:lnTo>
                    <a:lnTo>
                      <a:pt x="20719" y="523"/>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5"/>
              <p:cNvSpPr/>
              <p:nvPr/>
            </p:nvSpPr>
            <p:spPr>
              <a:xfrm>
                <a:off x="4189498" y="3066262"/>
                <a:ext cx="427195" cy="11298"/>
              </a:xfrm>
              <a:custGeom>
                <a:avLst/>
                <a:gdLst/>
                <a:ahLst/>
                <a:cxnLst/>
                <a:rect l="l" t="t" r="r" b="b"/>
                <a:pathLst>
                  <a:path w="20720" h="548" extrusionOk="0">
                    <a:moveTo>
                      <a:pt x="1" y="0"/>
                    </a:moveTo>
                    <a:lnTo>
                      <a:pt x="1" y="548"/>
                    </a:lnTo>
                    <a:lnTo>
                      <a:pt x="20719" y="548"/>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1268961" y="2030913"/>
                <a:ext cx="410268" cy="256935"/>
              </a:xfrm>
              <a:custGeom>
                <a:avLst/>
                <a:gdLst/>
                <a:ahLst/>
                <a:cxnLst/>
                <a:rect l="l" t="t" r="r" b="b"/>
                <a:pathLst>
                  <a:path w="19899" h="12462" extrusionOk="0">
                    <a:moveTo>
                      <a:pt x="1" y="0"/>
                    </a:moveTo>
                    <a:lnTo>
                      <a:pt x="1" y="12461"/>
                    </a:lnTo>
                    <a:lnTo>
                      <a:pt x="19899" y="12461"/>
                    </a:lnTo>
                    <a:lnTo>
                      <a:pt x="19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1299743" y="2243211"/>
                <a:ext cx="121045" cy="153848"/>
              </a:xfrm>
              <a:custGeom>
                <a:avLst/>
                <a:gdLst/>
                <a:ahLst/>
                <a:cxnLst/>
                <a:rect l="l" t="t" r="r" b="b"/>
                <a:pathLst>
                  <a:path w="5871" h="7462" extrusionOk="0">
                    <a:moveTo>
                      <a:pt x="5870" y="0"/>
                    </a:moveTo>
                    <a:lnTo>
                      <a:pt x="0" y="722"/>
                    </a:lnTo>
                    <a:lnTo>
                      <a:pt x="0" y="7462"/>
                    </a:lnTo>
                    <a:lnTo>
                      <a:pt x="58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1400253" y="2070395"/>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1517670" y="2121155"/>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1517670" y="2172431"/>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1400253" y="2223212"/>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997696" y="1942196"/>
                <a:ext cx="478470" cy="299490"/>
              </a:xfrm>
              <a:custGeom>
                <a:avLst/>
                <a:gdLst/>
                <a:ahLst/>
                <a:cxnLst/>
                <a:rect l="l" t="t" r="r" b="b"/>
                <a:pathLst>
                  <a:path w="23207" h="14526" extrusionOk="0">
                    <a:moveTo>
                      <a:pt x="0" y="0"/>
                    </a:moveTo>
                    <a:lnTo>
                      <a:pt x="0" y="14526"/>
                    </a:lnTo>
                    <a:lnTo>
                      <a:pt x="23206" y="14526"/>
                    </a:lnTo>
                    <a:lnTo>
                      <a:pt x="232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1033591" y="2189358"/>
                <a:ext cx="141560" cy="179496"/>
              </a:xfrm>
              <a:custGeom>
                <a:avLst/>
                <a:gdLst/>
                <a:ahLst/>
                <a:cxnLst/>
                <a:rect l="l" t="t" r="r" b="b"/>
                <a:pathLst>
                  <a:path w="6866" h="8706" extrusionOk="0">
                    <a:moveTo>
                      <a:pt x="6865" y="1"/>
                    </a:moveTo>
                    <a:lnTo>
                      <a:pt x="0" y="821"/>
                    </a:lnTo>
                    <a:lnTo>
                      <a:pt x="0" y="8706"/>
                    </a:lnTo>
                    <a:lnTo>
                      <a:pt x="68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1058724" y="1987822"/>
                <a:ext cx="356415" cy="18494"/>
              </a:xfrm>
              <a:custGeom>
                <a:avLst/>
                <a:gdLst/>
                <a:ahLst/>
                <a:cxnLst/>
                <a:rect l="l" t="t" r="r" b="b"/>
                <a:pathLst>
                  <a:path w="17287" h="897" extrusionOk="0">
                    <a:moveTo>
                      <a:pt x="0" y="1"/>
                    </a:moveTo>
                    <a:lnTo>
                      <a:pt x="0" y="896"/>
                    </a:lnTo>
                    <a:lnTo>
                      <a:pt x="17286" y="896"/>
                    </a:lnTo>
                    <a:lnTo>
                      <a:pt x="17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1243333" y="2047304"/>
                <a:ext cx="171806" cy="18494"/>
              </a:xfrm>
              <a:custGeom>
                <a:avLst/>
                <a:gdLst/>
                <a:ahLst/>
                <a:cxnLst/>
                <a:rect l="l" t="t" r="r" b="b"/>
                <a:pathLst>
                  <a:path w="8333" h="897" extrusionOk="0">
                    <a:moveTo>
                      <a:pt x="0" y="1"/>
                    </a:moveTo>
                    <a:lnTo>
                      <a:pt x="0" y="896"/>
                    </a:lnTo>
                    <a:lnTo>
                      <a:pt x="8332" y="896"/>
                    </a:lnTo>
                    <a:lnTo>
                      <a:pt x="8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1243333" y="2106290"/>
                <a:ext cx="171806" cy="18989"/>
              </a:xfrm>
              <a:custGeom>
                <a:avLst/>
                <a:gdLst/>
                <a:ahLst/>
                <a:cxnLst/>
                <a:rect l="l" t="t" r="r" b="b"/>
                <a:pathLst>
                  <a:path w="8333" h="921" extrusionOk="0">
                    <a:moveTo>
                      <a:pt x="0" y="0"/>
                    </a:moveTo>
                    <a:lnTo>
                      <a:pt x="0" y="921"/>
                    </a:lnTo>
                    <a:lnTo>
                      <a:pt x="8332" y="921"/>
                    </a:lnTo>
                    <a:lnTo>
                      <a:pt x="83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a:off x="1058724" y="2047304"/>
                <a:ext cx="134880" cy="18494"/>
              </a:xfrm>
              <a:custGeom>
                <a:avLst/>
                <a:gdLst/>
                <a:ahLst/>
                <a:cxnLst/>
                <a:rect l="l" t="t" r="r" b="b"/>
                <a:pathLst>
                  <a:path w="6542" h="897" extrusionOk="0">
                    <a:moveTo>
                      <a:pt x="0" y="1"/>
                    </a:moveTo>
                    <a:lnTo>
                      <a:pt x="0" y="896"/>
                    </a:lnTo>
                    <a:lnTo>
                      <a:pt x="6542" y="896"/>
                    </a:lnTo>
                    <a:lnTo>
                      <a:pt x="6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1058724" y="2106290"/>
                <a:ext cx="134880" cy="18989"/>
              </a:xfrm>
              <a:custGeom>
                <a:avLst/>
                <a:gdLst/>
                <a:ahLst/>
                <a:cxnLst/>
                <a:rect l="l" t="t" r="r" b="b"/>
                <a:pathLst>
                  <a:path w="6542" h="921" extrusionOk="0">
                    <a:moveTo>
                      <a:pt x="0" y="0"/>
                    </a:moveTo>
                    <a:lnTo>
                      <a:pt x="0" y="921"/>
                    </a:lnTo>
                    <a:lnTo>
                      <a:pt x="6542" y="921"/>
                    </a:lnTo>
                    <a:lnTo>
                      <a:pt x="6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1058724" y="2165772"/>
                <a:ext cx="356415" cy="18473"/>
              </a:xfrm>
              <a:custGeom>
                <a:avLst/>
                <a:gdLst/>
                <a:ahLst/>
                <a:cxnLst/>
                <a:rect l="l" t="t" r="r" b="b"/>
                <a:pathLst>
                  <a:path w="17287" h="896" extrusionOk="0">
                    <a:moveTo>
                      <a:pt x="0" y="0"/>
                    </a:moveTo>
                    <a:lnTo>
                      <a:pt x="0" y="896"/>
                    </a:lnTo>
                    <a:lnTo>
                      <a:pt x="17286" y="896"/>
                    </a:lnTo>
                    <a:lnTo>
                      <a:pt x="172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1506392" y="2733969"/>
                <a:ext cx="62595" cy="62574"/>
              </a:xfrm>
              <a:custGeom>
                <a:avLst/>
                <a:gdLst/>
                <a:ahLst/>
                <a:cxnLst/>
                <a:rect l="l" t="t" r="r" b="b"/>
                <a:pathLst>
                  <a:path w="3036" h="3035" fill="none" extrusionOk="0">
                    <a:moveTo>
                      <a:pt x="1" y="1517"/>
                    </a:moveTo>
                    <a:lnTo>
                      <a:pt x="1" y="1517"/>
                    </a:lnTo>
                    <a:lnTo>
                      <a:pt x="1" y="1368"/>
                    </a:lnTo>
                    <a:lnTo>
                      <a:pt x="26" y="1219"/>
                    </a:lnTo>
                    <a:lnTo>
                      <a:pt x="50" y="1070"/>
                    </a:lnTo>
                    <a:lnTo>
                      <a:pt x="100" y="920"/>
                    </a:lnTo>
                    <a:lnTo>
                      <a:pt x="249" y="672"/>
                    </a:lnTo>
                    <a:lnTo>
                      <a:pt x="448" y="448"/>
                    </a:lnTo>
                    <a:lnTo>
                      <a:pt x="672" y="249"/>
                    </a:lnTo>
                    <a:lnTo>
                      <a:pt x="921" y="100"/>
                    </a:lnTo>
                    <a:lnTo>
                      <a:pt x="1070" y="50"/>
                    </a:lnTo>
                    <a:lnTo>
                      <a:pt x="1219" y="25"/>
                    </a:lnTo>
                    <a:lnTo>
                      <a:pt x="1369" y="0"/>
                    </a:lnTo>
                    <a:lnTo>
                      <a:pt x="1518" y="0"/>
                    </a:lnTo>
                    <a:lnTo>
                      <a:pt x="1518" y="0"/>
                    </a:lnTo>
                    <a:lnTo>
                      <a:pt x="1667" y="0"/>
                    </a:lnTo>
                    <a:lnTo>
                      <a:pt x="1816" y="25"/>
                    </a:lnTo>
                    <a:lnTo>
                      <a:pt x="1966" y="50"/>
                    </a:lnTo>
                    <a:lnTo>
                      <a:pt x="2115" y="100"/>
                    </a:lnTo>
                    <a:lnTo>
                      <a:pt x="2364" y="249"/>
                    </a:lnTo>
                    <a:lnTo>
                      <a:pt x="2587" y="448"/>
                    </a:lnTo>
                    <a:lnTo>
                      <a:pt x="2786" y="672"/>
                    </a:lnTo>
                    <a:lnTo>
                      <a:pt x="2936" y="920"/>
                    </a:lnTo>
                    <a:lnTo>
                      <a:pt x="2985" y="1070"/>
                    </a:lnTo>
                    <a:lnTo>
                      <a:pt x="3010" y="1219"/>
                    </a:lnTo>
                    <a:lnTo>
                      <a:pt x="3035" y="1368"/>
                    </a:lnTo>
                    <a:lnTo>
                      <a:pt x="3035" y="1517"/>
                    </a:lnTo>
                    <a:lnTo>
                      <a:pt x="3035" y="1517"/>
                    </a:lnTo>
                    <a:lnTo>
                      <a:pt x="3035" y="1667"/>
                    </a:lnTo>
                    <a:lnTo>
                      <a:pt x="3010" y="1816"/>
                    </a:lnTo>
                    <a:lnTo>
                      <a:pt x="2985" y="1965"/>
                    </a:lnTo>
                    <a:lnTo>
                      <a:pt x="2936" y="2114"/>
                    </a:lnTo>
                    <a:lnTo>
                      <a:pt x="2786" y="2363"/>
                    </a:lnTo>
                    <a:lnTo>
                      <a:pt x="2587" y="2587"/>
                    </a:lnTo>
                    <a:lnTo>
                      <a:pt x="2364" y="2786"/>
                    </a:lnTo>
                    <a:lnTo>
                      <a:pt x="2115" y="2910"/>
                    </a:lnTo>
                    <a:lnTo>
                      <a:pt x="1966" y="2985"/>
                    </a:lnTo>
                    <a:lnTo>
                      <a:pt x="1816" y="3010"/>
                    </a:lnTo>
                    <a:lnTo>
                      <a:pt x="1667" y="3035"/>
                    </a:lnTo>
                    <a:lnTo>
                      <a:pt x="1518" y="3035"/>
                    </a:lnTo>
                    <a:lnTo>
                      <a:pt x="1518" y="3035"/>
                    </a:lnTo>
                    <a:lnTo>
                      <a:pt x="1369" y="3035"/>
                    </a:lnTo>
                    <a:lnTo>
                      <a:pt x="1219" y="3010"/>
                    </a:lnTo>
                    <a:lnTo>
                      <a:pt x="1070" y="2985"/>
                    </a:lnTo>
                    <a:lnTo>
                      <a:pt x="921" y="2910"/>
                    </a:lnTo>
                    <a:lnTo>
                      <a:pt x="672" y="2786"/>
                    </a:lnTo>
                    <a:lnTo>
                      <a:pt x="448" y="2587"/>
                    </a:lnTo>
                    <a:lnTo>
                      <a:pt x="249" y="2363"/>
                    </a:lnTo>
                    <a:lnTo>
                      <a:pt x="100" y="2114"/>
                    </a:lnTo>
                    <a:lnTo>
                      <a:pt x="50" y="1965"/>
                    </a:lnTo>
                    <a:lnTo>
                      <a:pt x="26" y="1816"/>
                    </a:lnTo>
                    <a:lnTo>
                      <a:pt x="1" y="1667"/>
                    </a:lnTo>
                    <a:lnTo>
                      <a:pt x="1" y="1517"/>
                    </a:lnTo>
                    <a:lnTo>
                      <a:pt x="1"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1411015" y="2328341"/>
                <a:ext cx="126674" cy="405649"/>
              </a:xfrm>
              <a:custGeom>
                <a:avLst/>
                <a:gdLst/>
                <a:ahLst/>
                <a:cxnLst/>
                <a:rect l="l" t="t" r="r" b="b"/>
                <a:pathLst>
                  <a:path w="6144" h="19675" fill="none" extrusionOk="0">
                    <a:moveTo>
                      <a:pt x="0" y="0"/>
                    </a:moveTo>
                    <a:lnTo>
                      <a:pt x="0" y="8482"/>
                    </a:lnTo>
                    <a:lnTo>
                      <a:pt x="6144" y="11615"/>
                    </a:lnTo>
                    <a:lnTo>
                      <a:pt x="6144" y="19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1466909" y="2287827"/>
                <a:ext cx="46183" cy="387691"/>
              </a:xfrm>
              <a:custGeom>
                <a:avLst/>
                <a:gdLst/>
                <a:ahLst/>
                <a:cxnLst/>
                <a:rect l="l" t="t" r="r" b="b"/>
                <a:pathLst>
                  <a:path w="2240" h="18804" fill="none" extrusionOk="0">
                    <a:moveTo>
                      <a:pt x="1" y="18804"/>
                    </a:moveTo>
                    <a:lnTo>
                      <a:pt x="1" y="8929"/>
                    </a:lnTo>
                    <a:lnTo>
                      <a:pt x="2239" y="7512"/>
                    </a:lnTo>
                    <a:lnTo>
                      <a:pt x="2239"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1466909" y="2749350"/>
                <a:ext cx="21" cy="157456"/>
              </a:xfrm>
              <a:custGeom>
                <a:avLst/>
                <a:gdLst/>
                <a:ahLst/>
                <a:cxnLst/>
                <a:rect l="l" t="t" r="r" b="b"/>
                <a:pathLst>
                  <a:path w="1" h="7637" fill="none" extrusionOk="0">
                    <a:moveTo>
                      <a:pt x="1" y="0"/>
                    </a:moveTo>
                    <a:lnTo>
                      <a:pt x="1" y="7636"/>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1466909" y="2983689"/>
                <a:ext cx="21" cy="54904"/>
              </a:xfrm>
              <a:custGeom>
                <a:avLst/>
                <a:gdLst/>
                <a:ahLst/>
                <a:cxnLst/>
                <a:rect l="l" t="t" r="r" b="b"/>
                <a:pathLst>
                  <a:path w="1" h="2663" fill="none" extrusionOk="0">
                    <a:moveTo>
                      <a:pt x="1" y="1"/>
                    </a:moveTo>
                    <a:lnTo>
                      <a:pt x="1" y="2662"/>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5"/>
            <p:cNvSpPr/>
            <p:nvPr/>
          </p:nvSpPr>
          <p:spPr>
            <a:xfrm>
              <a:off x="2897110" y="1017082"/>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1125181" y="1473122"/>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790781" y="3096605"/>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4107158" y="1563464"/>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a:off x="4739527" y="2628883"/>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a:off x="3998124" y="4018260"/>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93059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6" name="Group 5">
            <a:extLst>
              <a:ext uri="{FF2B5EF4-FFF2-40B4-BE49-F238E27FC236}">
                <a16:creationId xmlns:a16="http://schemas.microsoft.com/office/drawing/2014/main" id="{1908E728-181A-4935-BD56-C6A47338E331}"/>
              </a:ext>
            </a:extLst>
          </p:cNvPr>
          <p:cNvGrpSpPr/>
          <p:nvPr/>
        </p:nvGrpSpPr>
        <p:grpSpPr>
          <a:xfrm>
            <a:off x="538490" y="448441"/>
            <a:ext cx="3819600" cy="2562300"/>
            <a:chOff x="589676" y="249659"/>
            <a:chExt cx="3819600" cy="2562300"/>
          </a:xfrm>
        </p:grpSpPr>
        <p:sp>
          <p:nvSpPr>
            <p:cNvPr id="332" name="Google Shape;332;p17"/>
            <p:cNvSpPr/>
            <p:nvPr/>
          </p:nvSpPr>
          <p:spPr>
            <a:xfrm>
              <a:off x="589676" y="249659"/>
              <a:ext cx="3819600" cy="2562300"/>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17"/>
            <p:cNvGrpSpPr/>
            <p:nvPr/>
          </p:nvGrpSpPr>
          <p:grpSpPr>
            <a:xfrm>
              <a:off x="827876" y="732088"/>
              <a:ext cx="3343200" cy="1465200"/>
              <a:chOff x="5114998" y="2247755"/>
              <a:chExt cx="3343200" cy="1465200"/>
            </a:xfrm>
          </p:grpSpPr>
          <p:sp>
            <p:nvSpPr>
              <p:cNvPr id="353" name="Google Shape;353;p17"/>
              <p:cNvSpPr txBox="1"/>
              <p:nvPr/>
            </p:nvSpPr>
            <p:spPr>
              <a:xfrm>
                <a:off x="5114998" y="2247755"/>
                <a:ext cx="33432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mj-lt"/>
                    <a:ea typeface="Fira Sans Extra Condensed"/>
                    <a:cs typeface="Fira Sans Extra Condensed"/>
                    <a:sym typeface="Fira Sans Extra Condensed"/>
                  </a:rPr>
                  <a:t>T</a:t>
                </a:r>
                <a:r>
                  <a:rPr lang="en-IN" sz="1800" b="1" dirty="0">
                    <a:latin typeface="+mj-lt"/>
                    <a:ea typeface="Fira Sans Extra Condensed"/>
                    <a:cs typeface="Fira Sans Extra Condensed"/>
                    <a:sym typeface="Fira Sans Extra Condensed"/>
                  </a:rPr>
                  <a:t>e</a:t>
                </a:r>
                <a:r>
                  <a:rPr lang="en" sz="1800" b="1" dirty="0">
                    <a:latin typeface="+mj-lt"/>
                    <a:ea typeface="Fira Sans Extra Condensed"/>
                    <a:cs typeface="Fira Sans Extra Condensed"/>
                    <a:sym typeface="Fira Sans Extra Condensed"/>
                  </a:rPr>
                  <a:t>am members</a:t>
                </a:r>
                <a:endParaRPr sz="1800" b="1" dirty="0">
                  <a:solidFill>
                    <a:srgbClr val="000000"/>
                  </a:solidFill>
                  <a:latin typeface="+mj-lt"/>
                  <a:ea typeface="Fira Sans Extra Condensed"/>
                  <a:cs typeface="Fira Sans Extra Condensed"/>
                  <a:sym typeface="Fira Sans Extra Condensed"/>
                </a:endParaRPr>
              </a:p>
            </p:txBody>
          </p:sp>
          <p:sp>
            <p:nvSpPr>
              <p:cNvPr id="354" name="Google Shape;354;p17"/>
              <p:cNvSpPr txBox="1"/>
              <p:nvPr/>
            </p:nvSpPr>
            <p:spPr>
              <a:xfrm>
                <a:off x="5114998" y="2579555"/>
                <a:ext cx="3343200" cy="1133400"/>
              </a:xfrm>
              <a:prstGeom prst="rect">
                <a:avLst/>
              </a:prstGeom>
              <a:noFill/>
              <a:ln>
                <a:noFill/>
              </a:ln>
            </p:spPr>
            <p:txBody>
              <a:bodyPr spcFirstLastPara="1" wrap="square" lIns="91425" tIns="91425" rIns="91425" bIns="91425" anchor="t" anchorCtr="0">
                <a:noAutofit/>
              </a:bodyPr>
              <a:lstStyle/>
              <a:p>
                <a:pPr marL="2540" lvl="0" algn="ctr" rtl="0">
                  <a:spcBef>
                    <a:spcPts val="0"/>
                  </a:spcBef>
                  <a:spcAft>
                    <a:spcPts val="0"/>
                  </a:spcAft>
                  <a:buSzPts val="1400"/>
                </a:pPr>
                <a:r>
                  <a:rPr lang="en-IN" dirty="0">
                    <a:latin typeface="+mn-lt"/>
                    <a:ea typeface="Roboto"/>
                    <a:cs typeface="Roboto"/>
                    <a:sym typeface="Roboto"/>
                  </a:rPr>
                  <a:t>Indra Shekar(19z219)</a:t>
                </a:r>
              </a:p>
              <a:p>
                <a:pPr marL="2540" lvl="0" algn="ctr" rtl="0">
                  <a:spcBef>
                    <a:spcPts val="0"/>
                  </a:spcBef>
                  <a:spcAft>
                    <a:spcPts val="0"/>
                  </a:spcAft>
                  <a:buSzPts val="1400"/>
                </a:pPr>
                <a:r>
                  <a:rPr lang="en-IN" dirty="0" err="1">
                    <a:latin typeface="+mn-lt"/>
                    <a:ea typeface="Roboto"/>
                    <a:cs typeface="Roboto"/>
                    <a:sym typeface="Roboto"/>
                  </a:rPr>
                  <a:t>Sanjai</a:t>
                </a:r>
                <a:r>
                  <a:rPr lang="en-IN" dirty="0">
                    <a:latin typeface="+mn-lt"/>
                    <a:ea typeface="Roboto"/>
                    <a:cs typeface="Roboto"/>
                    <a:sym typeface="Roboto"/>
                  </a:rPr>
                  <a:t>(19z241)</a:t>
                </a:r>
              </a:p>
              <a:p>
                <a:pPr marL="2540" lvl="0" algn="ctr" rtl="0">
                  <a:spcBef>
                    <a:spcPts val="0"/>
                  </a:spcBef>
                  <a:spcAft>
                    <a:spcPts val="0"/>
                  </a:spcAft>
                  <a:buSzPts val="1400"/>
                </a:pPr>
                <a:r>
                  <a:rPr lang="en-IN" dirty="0" err="1">
                    <a:latin typeface="+mn-lt"/>
                    <a:ea typeface="Roboto"/>
                    <a:cs typeface="Roboto"/>
                    <a:sym typeface="Roboto"/>
                  </a:rPr>
                  <a:t>Soumen</a:t>
                </a:r>
                <a:r>
                  <a:rPr lang="en-IN" dirty="0">
                    <a:latin typeface="+mn-lt"/>
                    <a:ea typeface="Roboto"/>
                    <a:cs typeface="Roboto"/>
                    <a:sym typeface="Roboto"/>
                  </a:rPr>
                  <a:t> </a:t>
                </a:r>
                <a:r>
                  <a:rPr lang="en-IN" dirty="0" err="1">
                    <a:latin typeface="+mn-lt"/>
                    <a:ea typeface="Roboto"/>
                    <a:cs typeface="Roboto"/>
                    <a:sym typeface="Roboto"/>
                  </a:rPr>
                  <a:t>Saha</a:t>
                </a:r>
                <a:r>
                  <a:rPr lang="en-IN" dirty="0">
                    <a:latin typeface="+mn-lt"/>
                    <a:ea typeface="Roboto"/>
                    <a:cs typeface="Roboto"/>
                    <a:sym typeface="Roboto"/>
                  </a:rPr>
                  <a:t>(19z245)</a:t>
                </a:r>
              </a:p>
              <a:p>
                <a:pPr marL="2540" lvl="0" algn="ctr" rtl="0">
                  <a:spcBef>
                    <a:spcPts val="0"/>
                  </a:spcBef>
                  <a:spcAft>
                    <a:spcPts val="0"/>
                  </a:spcAft>
                  <a:buSzPts val="1400"/>
                </a:pPr>
                <a:r>
                  <a:rPr lang="en-IN" dirty="0" err="1">
                    <a:latin typeface="+mn-lt"/>
                    <a:ea typeface="Roboto"/>
                    <a:cs typeface="Roboto"/>
                    <a:sym typeface="Roboto"/>
                  </a:rPr>
                  <a:t>Viveknandan</a:t>
                </a:r>
                <a:r>
                  <a:rPr lang="en-IN" dirty="0">
                    <a:latin typeface="+mn-lt"/>
                    <a:ea typeface="Roboto"/>
                    <a:cs typeface="Roboto"/>
                    <a:sym typeface="Roboto"/>
                  </a:rPr>
                  <a:t>(19z261)</a:t>
                </a:r>
              </a:p>
              <a:p>
                <a:pPr marL="2540" lvl="0" algn="ctr" rtl="0">
                  <a:spcBef>
                    <a:spcPts val="0"/>
                  </a:spcBef>
                  <a:spcAft>
                    <a:spcPts val="0"/>
                  </a:spcAft>
                  <a:buSzPts val="1400"/>
                </a:pPr>
                <a:r>
                  <a:rPr lang="en-IN" dirty="0">
                    <a:latin typeface="+mn-lt"/>
                    <a:ea typeface="Roboto"/>
                    <a:cs typeface="Roboto"/>
                    <a:sym typeface="Roboto"/>
                  </a:rPr>
                  <a:t>Manoj(19z263)</a:t>
                </a:r>
                <a:endParaRPr dirty="0">
                  <a:latin typeface="+mn-lt"/>
                  <a:ea typeface="Roboto"/>
                  <a:cs typeface="Roboto"/>
                  <a:sym typeface="Roboto"/>
                </a:endParaRPr>
              </a:p>
            </p:txBody>
          </p:sp>
        </p:grpSp>
      </p:grpSp>
      <p:grpSp>
        <p:nvGrpSpPr>
          <p:cNvPr id="5" name="Group 4">
            <a:extLst>
              <a:ext uri="{FF2B5EF4-FFF2-40B4-BE49-F238E27FC236}">
                <a16:creationId xmlns:a16="http://schemas.microsoft.com/office/drawing/2014/main" id="{44AAF0A9-FDFE-41D5-B529-65FE628AEB87}"/>
              </a:ext>
            </a:extLst>
          </p:cNvPr>
          <p:cNvGrpSpPr/>
          <p:nvPr/>
        </p:nvGrpSpPr>
        <p:grpSpPr>
          <a:xfrm>
            <a:off x="4785911" y="2175819"/>
            <a:ext cx="3819600" cy="2562300"/>
            <a:chOff x="4931349" y="2314966"/>
            <a:chExt cx="3819600" cy="2562300"/>
          </a:xfrm>
        </p:grpSpPr>
        <p:sp>
          <p:nvSpPr>
            <p:cNvPr id="32" name="Google Shape;332;p17">
              <a:extLst>
                <a:ext uri="{FF2B5EF4-FFF2-40B4-BE49-F238E27FC236}">
                  <a16:creationId xmlns:a16="http://schemas.microsoft.com/office/drawing/2014/main" id="{2D12E013-24DA-44DD-BEB3-702C86266D36}"/>
                </a:ext>
              </a:extLst>
            </p:cNvPr>
            <p:cNvSpPr/>
            <p:nvPr/>
          </p:nvSpPr>
          <p:spPr>
            <a:xfrm>
              <a:off x="4931349" y="2314966"/>
              <a:ext cx="3819600" cy="2562300"/>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52;p17">
              <a:extLst>
                <a:ext uri="{FF2B5EF4-FFF2-40B4-BE49-F238E27FC236}">
                  <a16:creationId xmlns:a16="http://schemas.microsoft.com/office/drawing/2014/main" id="{4E3F96BF-D3AA-442F-84C3-12A2CD235120}"/>
                </a:ext>
              </a:extLst>
            </p:cNvPr>
            <p:cNvGrpSpPr/>
            <p:nvPr/>
          </p:nvGrpSpPr>
          <p:grpSpPr>
            <a:xfrm>
              <a:off x="5169547" y="2908252"/>
              <a:ext cx="3343204" cy="1375728"/>
              <a:chOff x="5114996" y="2302076"/>
              <a:chExt cx="3343204" cy="1375728"/>
            </a:xfrm>
          </p:grpSpPr>
          <p:sp>
            <p:nvSpPr>
              <p:cNvPr id="34" name="Google Shape;353;p17">
                <a:extLst>
                  <a:ext uri="{FF2B5EF4-FFF2-40B4-BE49-F238E27FC236}">
                    <a16:creationId xmlns:a16="http://schemas.microsoft.com/office/drawing/2014/main" id="{AD3DE7BA-CE5F-4BEE-B060-D770B620863C}"/>
                  </a:ext>
                </a:extLst>
              </p:cNvPr>
              <p:cNvSpPr txBox="1"/>
              <p:nvPr/>
            </p:nvSpPr>
            <p:spPr>
              <a:xfrm>
                <a:off x="5114996" y="2302076"/>
                <a:ext cx="33432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IN" sz="1800" b="1" dirty="0">
                    <a:latin typeface="+mj-lt"/>
                    <a:ea typeface="Fira Sans Extra Condensed"/>
                    <a:cs typeface="Fira Sans Extra Condensed"/>
                    <a:sym typeface="Fira Sans Extra Condensed"/>
                  </a:rPr>
                  <a:t>Mentor</a:t>
                </a:r>
                <a:endParaRPr sz="1800" b="1" dirty="0">
                  <a:solidFill>
                    <a:srgbClr val="000000"/>
                  </a:solidFill>
                  <a:latin typeface="+mj-lt"/>
                  <a:ea typeface="Fira Sans Extra Condensed"/>
                  <a:cs typeface="Fira Sans Extra Condensed"/>
                  <a:sym typeface="Fira Sans Extra Condensed"/>
                </a:endParaRPr>
              </a:p>
            </p:txBody>
          </p:sp>
          <p:sp>
            <p:nvSpPr>
              <p:cNvPr id="35" name="Google Shape;354;p17">
                <a:extLst>
                  <a:ext uri="{FF2B5EF4-FFF2-40B4-BE49-F238E27FC236}">
                    <a16:creationId xmlns:a16="http://schemas.microsoft.com/office/drawing/2014/main" id="{BDC6F6B3-EB26-41A3-9B12-3BF0C0D19E1E}"/>
                  </a:ext>
                </a:extLst>
              </p:cNvPr>
              <p:cNvSpPr txBox="1"/>
              <p:nvPr/>
            </p:nvSpPr>
            <p:spPr>
              <a:xfrm>
                <a:off x="5115000" y="2657475"/>
                <a:ext cx="3343200" cy="1020329"/>
              </a:xfrm>
              <a:prstGeom prst="rect">
                <a:avLst/>
              </a:prstGeom>
              <a:noFill/>
              <a:ln>
                <a:noFill/>
              </a:ln>
            </p:spPr>
            <p:txBody>
              <a:bodyPr spcFirstLastPara="1" wrap="square" lIns="91425" tIns="91425" rIns="91425" bIns="91425" anchor="t" anchorCtr="0">
                <a:noAutofit/>
              </a:bodyPr>
              <a:lstStyle/>
              <a:p>
                <a:pPr marL="2540" lvl="0" algn="ctr" rtl="0">
                  <a:spcBef>
                    <a:spcPts val="0"/>
                  </a:spcBef>
                  <a:spcAft>
                    <a:spcPts val="0"/>
                  </a:spcAft>
                  <a:buSzPts val="1400"/>
                </a:pPr>
                <a:r>
                  <a:rPr lang="en-IN" dirty="0">
                    <a:latin typeface="+mn-lt"/>
                    <a:ea typeface="Roboto"/>
                    <a:cs typeface="Roboto"/>
                    <a:sym typeface="Roboto"/>
                  </a:rPr>
                  <a:t>Ms. A. Bharathi, Asst. Professor</a:t>
                </a:r>
              </a:p>
              <a:p>
                <a:pPr marL="2540" lvl="0" algn="ctr" rtl="0">
                  <a:spcBef>
                    <a:spcPts val="0"/>
                  </a:spcBef>
                  <a:spcAft>
                    <a:spcPts val="0"/>
                  </a:spcAft>
                  <a:buSzPts val="1400"/>
                </a:pPr>
                <a:r>
                  <a:rPr lang="en-IN" dirty="0">
                    <a:latin typeface="+mn-lt"/>
                    <a:ea typeface="Roboto"/>
                    <a:cs typeface="Roboto"/>
                    <a:sym typeface="Roboto"/>
                  </a:rPr>
                  <a:t>Department of computer science and engineering</a:t>
                </a:r>
                <a:endParaRPr dirty="0">
                  <a:latin typeface="+mn-lt"/>
                  <a:ea typeface="Roboto"/>
                  <a:cs typeface="Roboto"/>
                  <a:sym typeface="Roboto"/>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6"/>
          <p:cNvSpPr txBox="1">
            <a:spLocks noGrp="1"/>
          </p:cNvSpPr>
          <p:nvPr>
            <p:ph type="title"/>
          </p:nvPr>
        </p:nvSpPr>
        <p:spPr>
          <a:xfrm>
            <a:off x="457200" y="312131"/>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latin typeface="+mj-lt"/>
              </a:rPr>
              <a:t>Presentation flow</a:t>
            </a:r>
            <a:endParaRPr sz="2400" dirty="0">
              <a:latin typeface="+mj-lt"/>
            </a:endParaRPr>
          </a:p>
        </p:txBody>
      </p:sp>
      <p:grpSp>
        <p:nvGrpSpPr>
          <p:cNvPr id="236" name="Google Shape;236;p16"/>
          <p:cNvGrpSpPr/>
          <p:nvPr/>
        </p:nvGrpSpPr>
        <p:grpSpPr>
          <a:xfrm>
            <a:off x="3297249" y="1109874"/>
            <a:ext cx="2584336" cy="596100"/>
            <a:chOff x="3297249" y="1109874"/>
            <a:chExt cx="2584336" cy="596100"/>
          </a:xfrm>
        </p:grpSpPr>
        <p:sp>
          <p:nvSpPr>
            <p:cNvPr id="237" name="Google Shape;237;p16"/>
            <p:cNvSpPr/>
            <p:nvPr/>
          </p:nvSpPr>
          <p:spPr>
            <a:xfrm>
              <a:off x="3297249" y="1109874"/>
              <a:ext cx="596100" cy="596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lt1"/>
                  </a:solidFill>
                  <a:latin typeface="+mn-lt"/>
                  <a:ea typeface="Fira Sans Extra Condensed"/>
                  <a:cs typeface="Fira Sans Extra Condensed"/>
                  <a:sym typeface="Fira Sans Extra Condensed"/>
                </a:rPr>
                <a:t>1</a:t>
              </a:r>
              <a:endParaRPr sz="1600" dirty="0">
                <a:solidFill>
                  <a:schemeClr val="lt1"/>
                </a:solidFill>
                <a:latin typeface="+mn-lt"/>
              </a:endParaRPr>
            </a:p>
          </p:txBody>
        </p:sp>
        <p:sp>
          <p:nvSpPr>
            <p:cNvPr id="239" name="Google Shape;239;p16"/>
            <p:cNvSpPr txBox="1"/>
            <p:nvPr/>
          </p:nvSpPr>
          <p:spPr>
            <a:xfrm>
              <a:off x="3900385" y="1259270"/>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mn-lt"/>
                  <a:ea typeface="Fira Sans Extra Condensed"/>
                  <a:cs typeface="Fira Sans Extra Condensed"/>
                  <a:sym typeface="Fira Sans Extra Condensed"/>
                </a:rPr>
                <a:t>Abstract</a:t>
              </a:r>
              <a:endParaRPr sz="1600" b="1" dirty="0">
                <a:solidFill>
                  <a:srgbClr val="000000"/>
                </a:solidFill>
                <a:latin typeface="+mn-lt"/>
                <a:ea typeface="Fira Sans Extra Condensed"/>
                <a:cs typeface="Fira Sans Extra Condensed"/>
                <a:sym typeface="Fira Sans Extra Condensed"/>
              </a:endParaRPr>
            </a:p>
          </p:txBody>
        </p:sp>
      </p:grpSp>
      <p:grpSp>
        <p:nvGrpSpPr>
          <p:cNvPr id="241" name="Google Shape;241;p16"/>
          <p:cNvGrpSpPr/>
          <p:nvPr/>
        </p:nvGrpSpPr>
        <p:grpSpPr>
          <a:xfrm>
            <a:off x="414554" y="1509185"/>
            <a:ext cx="2653421" cy="2696472"/>
            <a:chOff x="3525722" y="1985800"/>
            <a:chExt cx="2702609" cy="2746178"/>
          </a:xfrm>
        </p:grpSpPr>
        <p:sp>
          <p:nvSpPr>
            <p:cNvPr id="242" name="Google Shape;242;p16"/>
            <p:cNvSpPr/>
            <p:nvPr/>
          </p:nvSpPr>
          <p:spPr>
            <a:xfrm>
              <a:off x="5442457" y="4676877"/>
              <a:ext cx="683885" cy="51372"/>
            </a:xfrm>
            <a:custGeom>
              <a:avLst/>
              <a:gdLst/>
              <a:ahLst/>
              <a:cxnLst/>
              <a:rect l="l" t="t" r="r" b="b"/>
              <a:pathLst>
                <a:path w="19263" h="1447" extrusionOk="0">
                  <a:moveTo>
                    <a:pt x="8650" y="0"/>
                  </a:moveTo>
                  <a:lnTo>
                    <a:pt x="7692" y="10"/>
                  </a:lnTo>
                  <a:lnTo>
                    <a:pt x="6763" y="29"/>
                  </a:lnTo>
                  <a:lnTo>
                    <a:pt x="5882" y="58"/>
                  </a:lnTo>
                  <a:lnTo>
                    <a:pt x="5039" y="86"/>
                  </a:lnTo>
                  <a:lnTo>
                    <a:pt x="4244" y="125"/>
                  </a:lnTo>
                  <a:lnTo>
                    <a:pt x="3506" y="163"/>
                  </a:lnTo>
                  <a:lnTo>
                    <a:pt x="2826" y="211"/>
                  </a:lnTo>
                  <a:lnTo>
                    <a:pt x="2204" y="259"/>
                  </a:lnTo>
                  <a:lnTo>
                    <a:pt x="1648" y="316"/>
                  </a:lnTo>
                  <a:lnTo>
                    <a:pt x="1160" y="374"/>
                  </a:lnTo>
                  <a:lnTo>
                    <a:pt x="757" y="441"/>
                  </a:lnTo>
                  <a:lnTo>
                    <a:pt x="432" y="508"/>
                  </a:lnTo>
                  <a:lnTo>
                    <a:pt x="307" y="536"/>
                  </a:lnTo>
                  <a:lnTo>
                    <a:pt x="202" y="575"/>
                  </a:lnTo>
                  <a:lnTo>
                    <a:pt x="116" y="613"/>
                  </a:lnTo>
                  <a:lnTo>
                    <a:pt x="49" y="642"/>
                  </a:lnTo>
                  <a:lnTo>
                    <a:pt x="10" y="680"/>
                  </a:lnTo>
                  <a:lnTo>
                    <a:pt x="1" y="699"/>
                  </a:lnTo>
                  <a:lnTo>
                    <a:pt x="1" y="718"/>
                  </a:lnTo>
                  <a:lnTo>
                    <a:pt x="1" y="738"/>
                  </a:lnTo>
                  <a:lnTo>
                    <a:pt x="10" y="757"/>
                  </a:lnTo>
                  <a:lnTo>
                    <a:pt x="49" y="795"/>
                  </a:lnTo>
                  <a:lnTo>
                    <a:pt x="116" y="833"/>
                  </a:lnTo>
                  <a:lnTo>
                    <a:pt x="202" y="862"/>
                  </a:lnTo>
                  <a:lnTo>
                    <a:pt x="307" y="900"/>
                  </a:lnTo>
                  <a:lnTo>
                    <a:pt x="432" y="939"/>
                  </a:lnTo>
                  <a:lnTo>
                    <a:pt x="757" y="1006"/>
                  </a:lnTo>
                  <a:lnTo>
                    <a:pt x="1160" y="1063"/>
                  </a:lnTo>
                  <a:lnTo>
                    <a:pt x="1648" y="1121"/>
                  </a:lnTo>
                  <a:lnTo>
                    <a:pt x="2204" y="1178"/>
                  </a:lnTo>
                  <a:lnTo>
                    <a:pt x="2826" y="1236"/>
                  </a:lnTo>
                  <a:lnTo>
                    <a:pt x="3506" y="1274"/>
                  </a:lnTo>
                  <a:lnTo>
                    <a:pt x="4244" y="1322"/>
                  </a:lnTo>
                  <a:lnTo>
                    <a:pt x="5039" y="1360"/>
                  </a:lnTo>
                  <a:lnTo>
                    <a:pt x="5882" y="1389"/>
                  </a:lnTo>
                  <a:lnTo>
                    <a:pt x="6763" y="1408"/>
                  </a:lnTo>
                  <a:lnTo>
                    <a:pt x="7692" y="1427"/>
                  </a:lnTo>
                  <a:lnTo>
                    <a:pt x="8650" y="1437"/>
                  </a:lnTo>
                  <a:lnTo>
                    <a:pt x="9627" y="1446"/>
                  </a:lnTo>
                  <a:lnTo>
                    <a:pt x="10613" y="1437"/>
                  </a:lnTo>
                  <a:lnTo>
                    <a:pt x="11571" y="1427"/>
                  </a:lnTo>
                  <a:lnTo>
                    <a:pt x="12491" y="1408"/>
                  </a:lnTo>
                  <a:lnTo>
                    <a:pt x="13381" y="1389"/>
                  </a:lnTo>
                  <a:lnTo>
                    <a:pt x="14224" y="1360"/>
                  </a:lnTo>
                  <a:lnTo>
                    <a:pt x="15019" y="1322"/>
                  </a:lnTo>
                  <a:lnTo>
                    <a:pt x="15757" y="1274"/>
                  </a:lnTo>
                  <a:lnTo>
                    <a:pt x="16437" y="1236"/>
                  </a:lnTo>
                  <a:lnTo>
                    <a:pt x="17059" y="1178"/>
                  </a:lnTo>
                  <a:lnTo>
                    <a:pt x="17615" y="1121"/>
                  </a:lnTo>
                  <a:lnTo>
                    <a:pt x="18094" y="1063"/>
                  </a:lnTo>
                  <a:lnTo>
                    <a:pt x="18506" y="1006"/>
                  </a:lnTo>
                  <a:lnTo>
                    <a:pt x="18831" y="939"/>
                  </a:lnTo>
                  <a:lnTo>
                    <a:pt x="18956" y="900"/>
                  </a:lnTo>
                  <a:lnTo>
                    <a:pt x="19061" y="862"/>
                  </a:lnTo>
                  <a:lnTo>
                    <a:pt x="19147" y="833"/>
                  </a:lnTo>
                  <a:lnTo>
                    <a:pt x="19214" y="795"/>
                  </a:lnTo>
                  <a:lnTo>
                    <a:pt x="19243" y="757"/>
                  </a:lnTo>
                  <a:lnTo>
                    <a:pt x="19253" y="738"/>
                  </a:lnTo>
                  <a:lnTo>
                    <a:pt x="19262" y="718"/>
                  </a:lnTo>
                  <a:lnTo>
                    <a:pt x="19253" y="699"/>
                  </a:lnTo>
                  <a:lnTo>
                    <a:pt x="19243" y="680"/>
                  </a:lnTo>
                  <a:lnTo>
                    <a:pt x="19214" y="642"/>
                  </a:lnTo>
                  <a:lnTo>
                    <a:pt x="19147" y="613"/>
                  </a:lnTo>
                  <a:lnTo>
                    <a:pt x="19061" y="575"/>
                  </a:lnTo>
                  <a:lnTo>
                    <a:pt x="18956" y="536"/>
                  </a:lnTo>
                  <a:lnTo>
                    <a:pt x="18831" y="508"/>
                  </a:lnTo>
                  <a:lnTo>
                    <a:pt x="18506" y="441"/>
                  </a:lnTo>
                  <a:lnTo>
                    <a:pt x="18094" y="374"/>
                  </a:lnTo>
                  <a:lnTo>
                    <a:pt x="17615" y="316"/>
                  </a:lnTo>
                  <a:lnTo>
                    <a:pt x="17059" y="259"/>
                  </a:lnTo>
                  <a:lnTo>
                    <a:pt x="16437" y="211"/>
                  </a:lnTo>
                  <a:lnTo>
                    <a:pt x="15757" y="163"/>
                  </a:lnTo>
                  <a:lnTo>
                    <a:pt x="15019" y="125"/>
                  </a:lnTo>
                  <a:lnTo>
                    <a:pt x="14224" y="86"/>
                  </a:lnTo>
                  <a:lnTo>
                    <a:pt x="13381" y="58"/>
                  </a:lnTo>
                  <a:lnTo>
                    <a:pt x="12491" y="29"/>
                  </a:lnTo>
                  <a:lnTo>
                    <a:pt x="11571" y="10"/>
                  </a:lnTo>
                  <a:lnTo>
                    <a:pt x="10613"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43" name="Google Shape;243;p16"/>
            <p:cNvSpPr/>
            <p:nvPr/>
          </p:nvSpPr>
          <p:spPr>
            <a:xfrm>
              <a:off x="3525722" y="4641150"/>
              <a:ext cx="995383" cy="90828"/>
            </a:xfrm>
            <a:custGeom>
              <a:avLst/>
              <a:gdLst/>
              <a:ahLst/>
              <a:cxnLst/>
              <a:rect l="l" t="t" r="r" b="b"/>
              <a:pathLst>
                <a:path w="45219" h="2558" extrusionOk="0">
                  <a:moveTo>
                    <a:pt x="22614" y="0"/>
                  </a:moveTo>
                  <a:lnTo>
                    <a:pt x="20296" y="10"/>
                  </a:lnTo>
                  <a:lnTo>
                    <a:pt x="18055" y="29"/>
                  </a:lnTo>
                  <a:lnTo>
                    <a:pt x="15890" y="58"/>
                  </a:lnTo>
                  <a:lnTo>
                    <a:pt x="13812" y="106"/>
                  </a:lnTo>
                  <a:lnTo>
                    <a:pt x="11839" y="154"/>
                  </a:lnTo>
                  <a:lnTo>
                    <a:pt x="9971" y="221"/>
                  </a:lnTo>
                  <a:lnTo>
                    <a:pt x="8228" y="297"/>
                  </a:lnTo>
                  <a:lnTo>
                    <a:pt x="6628" y="374"/>
                  </a:lnTo>
                  <a:lnTo>
                    <a:pt x="5163" y="470"/>
                  </a:lnTo>
                  <a:lnTo>
                    <a:pt x="3870" y="566"/>
                  </a:lnTo>
                  <a:lnTo>
                    <a:pt x="2730" y="671"/>
                  </a:lnTo>
                  <a:lnTo>
                    <a:pt x="2232" y="728"/>
                  </a:lnTo>
                  <a:lnTo>
                    <a:pt x="1782" y="786"/>
                  </a:lnTo>
                  <a:lnTo>
                    <a:pt x="1379" y="843"/>
                  </a:lnTo>
                  <a:lnTo>
                    <a:pt x="1025" y="901"/>
                  </a:lnTo>
                  <a:lnTo>
                    <a:pt x="718" y="958"/>
                  </a:lnTo>
                  <a:lnTo>
                    <a:pt x="460" y="1025"/>
                  </a:lnTo>
                  <a:lnTo>
                    <a:pt x="268" y="1083"/>
                  </a:lnTo>
                  <a:lnTo>
                    <a:pt x="182" y="1121"/>
                  </a:lnTo>
                  <a:lnTo>
                    <a:pt x="125" y="1150"/>
                  </a:lnTo>
                  <a:lnTo>
                    <a:pt x="67" y="1179"/>
                  </a:lnTo>
                  <a:lnTo>
                    <a:pt x="38" y="1217"/>
                  </a:lnTo>
                  <a:lnTo>
                    <a:pt x="10" y="1246"/>
                  </a:lnTo>
                  <a:lnTo>
                    <a:pt x="0" y="1274"/>
                  </a:lnTo>
                  <a:lnTo>
                    <a:pt x="10" y="1313"/>
                  </a:lnTo>
                  <a:lnTo>
                    <a:pt x="38" y="1341"/>
                  </a:lnTo>
                  <a:lnTo>
                    <a:pt x="67" y="1380"/>
                  </a:lnTo>
                  <a:lnTo>
                    <a:pt x="125" y="1408"/>
                  </a:lnTo>
                  <a:lnTo>
                    <a:pt x="182" y="1437"/>
                  </a:lnTo>
                  <a:lnTo>
                    <a:pt x="268" y="1475"/>
                  </a:lnTo>
                  <a:lnTo>
                    <a:pt x="460" y="1533"/>
                  </a:lnTo>
                  <a:lnTo>
                    <a:pt x="718" y="1600"/>
                  </a:lnTo>
                  <a:lnTo>
                    <a:pt x="1025" y="1657"/>
                  </a:lnTo>
                  <a:lnTo>
                    <a:pt x="1379" y="1715"/>
                  </a:lnTo>
                  <a:lnTo>
                    <a:pt x="1782" y="1772"/>
                  </a:lnTo>
                  <a:lnTo>
                    <a:pt x="2232" y="1830"/>
                  </a:lnTo>
                  <a:lnTo>
                    <a:pt x="2730" y="1887"/>
                  </a:lnTo>
                  <a:lnTo>
                    <a:pt x="3870" y="1993"/>
                  </a:lnTo>
                  <a:lnTo>
                    <a:pt x="5163" y="2088"/>
                  </a:lnTo>
                  <a:lnTo>
                    <a:pt x="6628" y="2184"/>
                  </a:lnTo>
                  <a:lnTo>
                    <a:pt x="8228" y="2261"/>
                  </a:lnTo>
                  <a:lnTo>
                    <a:pt x="9971" y="2337"/>
                  </a:lnTo>
                  <a:lnTo>
                    <a:pt x="11839" y="2405"/>
                  </a:lnTo>
                  <a:lnTo>
                    <a:pt x="13812" y="2452"/>
                  </a:lnTo>
                  <a:lnTo>
                    <a:pt x="15890" y="2500"/>
                  </a:lnTo>
                  <a:lnTo>
                    <a:pt x="18055" y="2529"/>
                  </a:lnTo>
                  <a:lnTo>
                    <a:pt x="20296" y="2548"/>
                  </a:lnTo>
                  <a:lnTo>
                    <a:pt x="22614" y="2558"/>
                  </a:lnTo>
                  <a:lnTo>
                    <a:pt x="24922" y="2548"/>
                  </a:lnTo>
                  <a:lnTo>
                    <a:pt x="27163" y="2529"/>
                  </a:lnTo>
                  <a:lnTo>
                    <a:pt x="29328" y="2500"/>
                  </a:lnTo>
                  <a:lnTo>
                    <a:pt x="31407" y="2452"/>
                  </a:lnTo>
                  <a:lnTo>
                    <a:pt x="33380" y="2405"/>
                  </a:lnTo>
                  <a:lnTo>
                    <a:pt x="35247" y="2337"/>
                  </a:lnTo>
                  <a:lnTo>
                    <a:pt x="36991" y="2261"/>
                  </a:lnTo>
                  <a:lnTo>
                    <a:pt x="38590" y="2184"/>
                  </a:lnTo>
                  <a:lnTo>
                    <a:pt x="40056" y="2088"/>
                  </a:lnTo>
                  <a:lnTo>
                    <a:pt x="41358" y="1993"/>
                  </a:lnTo>
                  <a:lnTo>
                    <a:pt x="42488" y="1887"/>
                  </a:lnTo>
                  <a:lnTo>
                    <a:pt x="42986" y="1830"/>
                  </a:lnTo>
                  <a:lnTo>
                    <a:pt x="43437" y="1772"/>
                  </a:lnTo>
                  <a:lnTo>
                    <a:pt x="43839" y="1715"/>
                  </a:lnTo>
                  <a:lnTo>
                    <a:pt x="44193" y="1657"/>
                  </a:lnTo>
                  <a:lnTo>
                    <a:pt x="44500" y="1600"/>
                  </a:lnTo>
                  <a:lnTo>
                    <a:pt x="44758" y="1533"/>
                  </a:lnTo>
                  <a:lnTo>
                    <a:pt x="44950" y="1475"/>
                  </a:lnTo>
                  <a:lnTo>
                    <a:pt x="45036" y="1437"/>
                  </a:lnTo>
                  <a:lnTo>
                    <a:pt x="45094" y="1408"/>
                  </a:lnTo>
                  <a:lnTo>
                    <a:pt x="45151" y="1380"/>
                  </a:lnTo>
                  <a:lnTo>
                    <a:pt x="45189" y="1341"/>
                  </a:lnTo>
                  <a:lnTo>
                    <a:pt x="45209" y="1313"/>
                  </a:lnTo>
                  <a:lnTo>
                    <a:pt x="45218" y="1274"/>
                  </a:lnTo>
                  <a:lnTo>
                    <a:pt x="45209" y="1246"/>
                  </a:lnTo>
                  <a:lnTo>
                    <a:pt x="45189" y="1217"/>
                  </a:lnTo>
                  <a:lnTo>
                    <a:pt x="45151" y="1179"/>
                  </a:lnTo>
                  <a:lnTo>
                    <a:pt x="45094" y="1150"/>
                  </a:lnTo>
                  <a:lnTo>
                    <a:pt x="45036" y="1121"/>
                  </a:lnTo>
                  <a:lnTo>
                    <a:pt x="44950" y="1083"/>
                  </a:lnTo>
                  <a:lnTo>
                    <a:pt x="44758" y="1025"/>
                  </a:lnTo>
                  <a:lnTo>
                    <a:pt x="44500" y="958"/>
                  </a:lnTo>
                  <a:lnTo>
                    <a:pt x="44193" y="901"/>
                  </a:lnTo>
                  <a:lnTo>
                    <a:pt x="43839" y="843"/>
                  </a:lnTo>
                  <a:lnTo>
                    <a:pt x="43437" y="786"/>
                  </a:lnTo>
                  <a:lnTo>
                    <a:pt x="42986" y="728"/>
                  </a:lnTo>
                  <a:lnTo>
                    <a:pt x="42488" y="671"/>
                  </a:lnTo>
                  <a:lnTo>
                    <a:pt x="41358" y="566"/>
                  </a:lnTo>
                  <a:lnTo>
                    <a:pt x="40056" y="470"/>
                  </a:lnTo>
                  <a:lnTo>
                    <a:pt x="38590" y="374"/>
                  </a:lnTo>
                  <a:lnTo>
                    <a:pt x="36991" y="297"/>
                  </a:lnTo>
                  <a:lnTo>
                    <a:pt x="35247" y="221"/>
                  </a:lnTo>
                  <a:lnTo>
                    <a:pt x="33380" y="154"/>
                  </a:lnTo>
                  <a:lnTo>
                    <a:pt x="31407" y="106"/>
                  </a:lnTo>
                  <a:lnTo>
                    <a:pt x="29328" y="58"/>
                  </a:lnTo>
                  <a:lnTo>
                    <a:pt x="27163" y="29"/>
                  </a:lnTo>
                  <a:lnTo>
                    <a:pt x="24922" y="10"/>
                  </a:lnTo>
                  <a:lnTo>
                    <a:pt x="22614"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44" name="Google Shape;244;p16"/>
            <p:cNvSpPr/>
            <p:nvPr/>
          </p:nvSpPr>
          <p:spPr>
            <a:xfrm>
              <a:off x="5580521" y="4523830"/>
              <a:ext cx="288067" cy="139134"/>
            </a:xfrm>
            <a:custGeom>
              <a:avLst/>
              <a:gdLst/>
              <a:ahLst/>
              <a:cxnLst/>
              <a:rect l="l" t="t" r="r" b="b"/>
              <a:pathLst>
                <a:path w="8114" h="3919" extrusionOk="0">
                  <a:moveTo>
                    <a:pt x="1447" y="1"/>
                  </a:moveTo>
                  <a:lnTo>
                    <a:pt x="1" y="1007"/>
                  </a:lnTo>
                  <a:lnTo>
                    <a:pt x="2050" y="2826"/>
                  </a:lnTo>
                  <a:lnTo>
                    <a:pt x="2184" y="2932"/>
                  </a:lnTo>
                  <a:lnTo>
                    <a:pt x="2318" y="3037"/>
                  </a:lnTo>
                  <a:lnTo>
                    <a:pt x="2462" y="3123"/>
                  </a:lnTo>
                  <a:lnTo>
                    <a:pt x="2615" y="3210"/>
                  </a:lnTo>
                  <a:lnTo>
                    <a:pt x="2769" y="3277"/>
                  </a:lnTo>
                  <a:lnTo>
                    <a:pt x="2922" y="3344"/>
                  </a:lnTo>
                  <a:lnTo>
                    <a:pt x="3085" y="3392"/>
                  </a:lnTo>
                  <a:lnTo>
                    <a:pt x="3247" y="3439"/>
                  </a:lnTo>
                  <a:lnTo>
                    <a:pt x="3860" y="3564"/>
                  </a:lnTo>
                  <a:lnTo>
                    <a:pt x="4588" y="3698"/>
                  </a:lnTo>
                  <a:lnTo>
                    <a:pt x="4972" y="3765"/>
                  </a:lnTo>
                  <a:lnTo>
                    <a:pt x="5364" y="3813"/>
                  </a:lnTo>
                  <a:lnTo>
                    <a:pt x="5757" y="3861"/>
                  </a:lnTo>
                  <a:lnTo>
                    <a:pt x="6140" y="3899"/>
                  </a:lnTo>
                  <a:lnTo>
                    <a:pt x="6514" y="3918"/>
                  </a:lnTo>
                  <a:lnTo>
                    <a:pt x="6858" y="3918"/>
                  </a:lnTo>
                  <a:lnTo>
                    <a:pt x="7021" y="3909"/>
                  </a:lnTo>
                  <a:lnTo>
                    <a:pt x="7175" y="3899"/>
                  </a:lnTo>
                  <a:lnTo>
                    <a:pt x="7328" y="3880"/>
                  </a:lnTo>
                  <a:lnTo>
                    <a:pt x="7462" y="3861"/>
                  </a:lnTo>
                  <a:lnTo>
                    <a:pt x="7586" y="3832"/>
                  </a:lnTo>
                  <a:lnTo>
                    <a:pt x="7701" y="3794"/>
                  </a:lnTo>
                  <a:lnTo>
                    <a:pt x="7807" y="3746"/>
                  </a:lnTo>
                  <a:lnTo>
                    <a:pt x="7893" y="3698"/>
                  </a:lnTo>
                  <a:lnTo>
                    <a:pt x="7969" y="3641"/>
                  </a:lnTo>
                  <a:lnTo>
                    <a:pt x="8027" y="3574"/>
                  </a:lnTo>
                  <a:lnTo>
                    <a:pt x="8075" y="3497"/>
                  </a:lnTo>
                  <a:lnTo>
                    <a:pt x="8104" y="3420"/>
                  </a:lnTo>
                  <a:lnTo>
                    <a:pt x="8113" y="3353"/>
                  </a:lnTo>
                  <a:lnTo>
                    <a:pt x="8113" y="3296"/>
                  </a:lnTo>
                  <a:lnTo>
                    <a:pt x="8113" y="3238"/>
                  </a:lnTo>
                  <a:lnTo>
                    <a:pt x="8094" y="3181"/>
                  </a:lnTo>
                  <a:lnTo>
                    <a:pt x="8075" y="3123"/>
                  </a:lnTo>
                  <a:lnTo>
                    <a:pt x="8046" y="3076"/>
                  </a:lnTo>
                  <a:lnTo>
                    <a:pt x="7979" y="2961"/>
                  </a:lnTo>
                  <a:lnTo>
                    <a:pt x="7883" y="2855"/>
                  </a:lnTo>
                  <a:lnTo>
                    <a:pt x="7768" y="2750"/>
                  </a:lnTo>
                  <a:lnTo>
                    <a:pt x="7634" y="2654"/>
                  </a:lnTo>
                  <a:lnTo>
                    <a:pt x="7481" y="2549"/>
                  </a:lnTo>
                  <a:lnTo>
                    <a:pt x="7318" y="2453"/>
                  </a:lnTo>
                  <a:lnTo>
                    <a:pt x="7136" y="2367"/>
                  </a:lnTo>
                  <a:lnTo>
                    <a:pt x="6945" y="2271"/>
                  </a:lnTo>
                  <a:lnTo>
                    <a:pt x="6734" y="2185"/>
                  </a:lnTo>
                  <a:lnTo>
                    <a:pt x="6312" y="2022"/>
                  </a:lnTo>
                  <a:lnTo>
                    <a:pt x="5862" y="1878"/>
                  </a:lnTo>
                  <a:lnTo>
                    <a:pt x="5403" y="1744"/>
                  </a:lnTo>
                  <a:lnTo>
                    <a:pt x="4972" y="1629"/>
                  </a:lnTo>
                  <a:lnTo>
                    <a:pt x="4550" y="1524"/>
                  </a:lnTo>
                  <a:lnTo>
                    <a:pt x="4186" y="1438"/>
                  </a:lnTo>
                  <a:lnTo>
                    <a:pt x="3621" y="1323"/>
                  </a:lnTo>
                  <a:lnTo>
                    <a:pt x="3410" y="1284"/>
                  </a:lnTo>
                  <a:lnTo>
                    <a:pt x="14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45" name="Google Shape;245;p16"/>
            <p:cNvSpPr/>
            <p:nvPr/>
          </p:nvSpPr>
          <p:spPr>
            <a:xfrm>
              <a:off x="3950723" y="4466034"/>
              <a:ext cx="209181" cy="236376"/>
            </a:xfrm>
            <a:custGeom>
              <a:avLst/>
              <a:gdLst/>
              <a:ahLst/>
              <a:cxnLst/>
              <a:rect l="l" t="t" r="r" b="b"/>
              <a:pathLst>
                <a:path w="5892" h="6658" extrusionOk="0">
                  <a:moveTo>
                    <a:pt x="5508" y="1"/>
                  </a:moveTo>
                  <a:lnTo>
                    <a:pt x="3047" y="1198"/>
                  </a:lnTo>
                  <a:lnTo>
                    <a:pt x="2893" y="1284"/>
                  </a:lnTo>
                  <a:lnTo>
                    <a:pt x="2750" y="1370"/>
                  </a:lnTo>
                  <a:lnTo>
                    <a:pt x="2616" y="1466"/>
                  </a:lnTo>
                  <a:lnTo>
                    <a:pt x="2481" y="1571"/>
                  </a:lnTo>
                  <a:lnTo>
                    <a:pt x="2357" y="1686"/>
                  </a:lnTo>
                  <a:lnTo>
                    <a:pt x="2242" y="1811"/>
                  </a:lnTo>
                  <a:lnTo>
                    <a:pt x="2127" y="1945"/>
                  </a:lnTo>
                  <a:lnTo>
                    <a:pt x="2022" y="2079"/>
                  </a:lnTo>
                  <a:lnTo>
                    <a:pt x="1677" y="2596"/>
                  </a:lnTo>
                  <a:lnTo>
                    <a:pt x="1275" y="3219"/>
                  </a:lnTo>
                  <a:lnTo>
                    <a:pt x="1064" y="3545"/>
                  </a:lnTo>
                  <a:lnTo>
                    <a:pt x="872" y="3889"/>
                  </a:lnTo>
                  <a:lnTo>
                    <a:pt x="681" y="4234"/>
                  </a:lnTo>
                  <a:lnTo>
                    <a:pt x="499" y="4579"/>
                  </a:lnTo>
                  <a:lnTo>
                    <a:pt x="336" y="4914"/>
                  </a:lnTo>
                  <a:lnTo>
                    <a:pt x="202" y="5230"/>
                  </a:lnTo>
                  <a:lnTo>
                    <a:pt x="154" y="5384"/>
                  </a:lnTo>
                  <a:lnTo>
                    <a:pt x="96" y="5537"/>
                  </a:lnTo>
                  <a:lnTo>
                    <a:pt x="58" y="5680"/>
                  </a:lnTo>
                  <a:lnTo>
                    <a:pt x="29" y="5815"/>
                  </a:lnTo>
                  <a:lnTo>
                    <a:pt x="10" y="5939"/>
                  </a:lnTo>
                  <a:lnTo>
                    <a:pt x="1" y="6064"/>
                  </a:lnTo>
                  <a:lnTo>
                    <a:pt x="1" y="6169"/>
                  </a:lnTo>
                  <a:lnTo>
                    <a:pt x="10" y="6274"/>
                  </a:lnTo>
                  <a:lnTo>
                    <a:pt x="39" y="6370"/>
                  </a:lnTo>
                  <a:lnTo>
                    <a:pt x="77" y="6447"/>
                  </a:lnTo>
                  <a:lnTo>
                    <a:pt x="125" y="6514"/>
                  </a:lnTo>
                  <a:lnTo>
                    <a:pt x="192" y="6571"/>
                  </a:lnTo>
                  <a:lnTo>
                    <a:pt x="250" y="6610"/>
                  </a:lnTo>
                  <a:lnTo>
                    <a:pt x="298" y="6629"/>
                  </a:lnTo>
                  <a:lnTo>
                    <a:pt x="355" y="6648"/>
                  </a:lnTo>
                  <a:lnTo>
                    <a:pt x="413" y="6657"/>
                  </a:lnTo>
                  <a:lnTo>
                    <a:pt x="537" y="6657"/>
                  </a:lnTo>
                  <a:lnTo>
                    <a:pt x="662" y="6629"/>
                  </a:lnTo>
                  <a:lnTo>
                    <a:pt x="796" y="6590"/>
                  </a:lnTo>
                  <a:lnTo>
                    <a:pt x="939" y="6523"/>
                  </a:lnTo>
                  <a:lnTo>
                    <a:pt x="1083" y="6437"/>
                  </a:lnTo>
                  <a:lnTo>
                    <a:pt x="1227" y="6332"/>
                  </a:lnTo>
                  <a:lnTo>
                    <a:pt x="1380" y="6217"/>
                  </a:lnTo>
                  <a:lnTo>
                    <a:pt x="1533" y="6083"/>
                  </a:lnTo>
                  <a:lnTo>
                    <a:pt x="1696" y="5939"/>
                  </a:lnTo>
                  <a:lnTo>
                    <a:pt x="1849" y="5776"/>
                  </a:lnTo>
                  <a:lnTo>
                    <a:pt x="2165" y="5441"/>
                  </a:lnTo>
                  <a:lnTo>
                    <a:pt x="2472" y="5087"/>
                  </a:lnTo>
                  <a:lnTo>
                    <a:pt x="2769" y="4723"/>
                  </a:lnTo>
                  <a:lnTo>
                    <a:pt x="3047" y="4359"/>
                  </a:lnTo>
                  <a:lnTo>
                    <a:pt x="3296" y="4014"/>
                  </a:lnTo>
                  <a:lnTo>
                    <a:pt x="3516" y="3698"/>
                  </a:lnTo>
                  <a:lnTo>
                    <a:pt x="3842" y="3228"/>
                  </a:lnTo>
                  <a:lnTo>
                    <a:pt x="3956" y="3047"/>
                  </a:lnTo>
                  <a:lnTo>
                    <a:pt x="5891" y="1725"/>
                  </a:lnTo>
                  <a:lnTo>
                    <a:pt x="55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46" name="Google Shape;246;p16"/>
            <p:cNvSpPr/>
            <p:nvPr/>
          </p:nvSpPr>
          <p:spPr>
            <a:xfrm>
              <a:off x="4109202" y="3262998"/>
              <a:ext cx="1703978" cy="44911"/>
            </a:xfrm>
            <a:custGeom>
              <a:avLst/>
              <a:gdLst/>
              <a:ahLst/>
              <a:cxnLst/>
              <a:rect l="l" t="t" r="r" b="b"/>
              <a:pathLst>
                <a:path w="47996" h="1265" extrusionOk="0">
                  <a:moveTo>
                    <a:pt x="0" y="0"/>
                  </a:moveTo>
                  <a:lnTo>
                    <a:pt x="0" y="1265"/>
                  </a:lnTo>
                  <a:lnTo>
                    <a:pt x="47996" y="1265"/>
                  </a:lnTo>
                  <a:lnTo>
                    <a:pt x="47996"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47" name="Google Shape;247;p16"/>
            <p:cNvSpPr/>
            <p:nvPr/>
          </p:nvSpPr>
          <p:spPr>
            <a:xfrm>
              <a:off x="3841912" y="3228313"/>
              <a:ext cx="534952" cy="1474135"/>
            </a:xfrm>
            <a:custGeom>
              <a:avLst/>
              <a:gdLst/>
              <a:ahLst/>
              <a:cxnLst/>
              <a:rect l="l" t="t" r="r" b="b"/>
              <a:pathLst>
                <a:path w="15068" h="41522" extrusionOk="0">
                  <a:moveTo>
                    <a:pt x="11130" y="0"/>
                  </a:moveTo>
                  <a:lnTo>
                    <a:pt x="1" y="41521"/>
                  </a:lnTo>
                  <a:lnTo>
                    <a:pt x="1409" y="41521"/>
                  </a:lnTo>
                  <a:lnTo>
                    <a:pt x="15067" y="383"/>
                  </a:lnTo>
                  <a:lnTo>
                    <a:pt x="1113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48" name="Google Shape;248;p16"/>
            <p:cNvSpPr/>
            <p:nvPr/>
          </p:nvSpPr>
          <p:spPr>
            <a:xfrm>
              <a:off x="5515909" y="3228313"/>
              <a:ext cx="534916" cy="1474135"/>
            </a:xfrm>
            <a:custGeom>
              <a:avLst/>
              <a:gdLst/>
              <a:ahLst/>
              <a:cxnLst/>
              <a:rect l="l" t="t" r="r" b="b"/>
              <a:pathLst>
                <a:path w="15067" h="41522" extrusionOk="0">
                  <a:moveTo>
                    <a:pt x="3928" y="0"/>
                  </a:moveTo>
                  <a:lnTo>
                    <a:pt x="1" y="383"/>
                  </a:lnTo>
                  <a:lnTo>
                    <a:pt x="13649" y="41521"/>
                  </a:lnTo>
                  <a:lnTo>
                    <a:pt x="15067" y="41521"/>
                  </a:lnTo>
                  <a:lnTo>
                    <a:pt x="3928"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49" name="Google Shape;249;p16"/>
            <p:cNvSpPr/>
            <p:nvPr/>
          </p:nvSpPr>
          <p:spPr>
            <a:xfrm>
              <a:off x="4007171" y="3158589"/>
              <a:ext cx="1914153" cy="114638"/>
            </a:xfrm>
            <a:custGeom>
              <a:avLst/>
              <a:gdLst/>
              <a:ahLst/>
              <a:cxnLst/>
              <a:rect l="l" t="t" r="r" b="b"/>
              <a:pathLst>
                <a:path w="53916" h="3229" extrusionOk="0">
                  <a:moveTo>
                    <a:pt x="1" y="1"/>
                  </a:moveTo>
                  <a:lnTo>
                    <a:pt x="1" y="3229"/>
                  </a:lnTo>
                  <a:lnTo>
                    <a:pt x="53916" y="3229"/>
                  </a:lnTo>
                  <a:lnTo>
                    <a:pt x="5391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0" name="Google Shape;250;p16"/>
            <p:cNvSpPr/>
            <p:nvPr/>
          </p:nvSpPr>
          <p:spPr>
            <a:xfrm>
              <a:off x="5118400" y="2880435"/>
              <a:ext cx="295203" cy="279227"/>
            </a:xfrm>
            <a:custGeom>
              <a:avLst/>
              <a:gdLst/>
              <a:ahLst/>
              <a:cxnLst/>
              <a:rect l="l" t="t" r="r" b="b"/>
              <a:pathLst>
                <a:path w="8315" h="7865" extrusionOk="0">
                  <a:moveTo>
                    <a:pt x="1" y="1"/>
                  </a:moveTo>
                  <a:lnTo>
                    <a:pt x="1993" y="7865"/>
                  </a:lnTo>
                  <a:lnTo>
                    <a:pt x="8315" y="7865"/>
                  </a:lnTo>
                  <a:lnTo>
                    <a:pt x="632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1" name="Google Shape;251;p16"/>
            <p:cNvSpPr/>
            <p:nvPr/>
          </p:nvSpPr>
          <p:spPr>
            <a:xfrm>
              <a:off x="4628090" y="2140196"/>
              <a:ext cx="1228600" cy="793374"/>
            </a:xfrm>
            <a:custGeom>
              <a:avLst/>
              <a:gdLst/>
              <a:ahLst/>
              <a:cxnLst/>
              <a:rect l="l" t="t" r="r" b="b"/>
              <a:pathLst>
                <a:path w="34606" h="22347" extrusionOk="0">
                  <a:moveTo>
                    <a:pt x="4004" y="0"/>
                  </a:move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2" name="Google Shape;252;p16"/>
            <p:cNvSpPr/>
            <p:nvPr/>
          </p:nvSpPr>
          <p:spPr>
            <a:xfrm>
              <a:off x="4628090" y="2140196"/>
              <a:ext cx="1228600" cy="793374"/>
            </a:xfrm>
            <a:custGeom>
              <a:avLst/>
              <a:gdLst/>
              <a:ahLst/>
              <a:cxnLst/>
              <a:rect l="l" t="t" r="r" b="b"/>
              <a:pathLst>
                <a:path w="34606" h="22347" extrusionOk="0">
                  <a:moveTo>
                    <a:pt x="32642" y="1916"/>
                  </a:moveTo>
                  <a:lnTo>
                    <a:pt x="30353" y="20430"/>
                  </a:lnTo>
                  <a:lnTo>
                    <a:pt x="1964" y="20430"/>
                  </a:lnTo>
                  <a:lnTo>
                    <a:pt x="4253" y="1916"/>
                  </a:lnTo>
                  <a:close/>
                  <a:moveTo>
                    <a:pt x="4004" y="0"/>
                  </a:move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3" name="Google Shape;253;p16"/>
            <p:cNvSpPr/>
            <p:nvPr/>
          </p:nvSpPr>
          <p:spPr>
            <a:xfrm>
              <a:off x="4697779" y="2208181"/>
              <a:ext cx="1089217" cy="657364"/>
            </a:xfrm>
            <a:custGeom>
              <a:avLst/>
              <a:gdLst/>
              <a:ahLst/>
              <a:cxnLst/>
              <a:rect l="l" t="t" r="r" b="b"/>
              <a:pathLst>
                <a:path w="30680" h="18516" fill="none" extrusionOk="0">
                  <a:moveTo>
                    <a:pt x="30679" y="1"/>
                  </a:moveTo>
                  <a:lnTo>
                    <a:pt x="28390" y="18515"/>
                  </a:lnTo>
                  <a:lnTo>
                    <a:pt x="1" y="18515"/>
                  </a:lnTo>
                  <a:lnTo>
                    <a:pt x="2290" y="1"/>
                  </a:lnTo>
                  <a:lnTo>
                    <a:pt x="3067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4" name="Google Shape;254;p16"/>
            <p:cNvSpPr/>
            <p:nvPr/>
          </p:nvSpPr>
          <p:spPr>
            <a:xfrm>
              <a:off x="4628090" y="2140196"/>
              <a:ext cx="1228600" cy="793374"/>
            </a:xfrm>
            <a:custGeom>
              <a:avLst/>
              <a:gdLst/>
              <a:ahLst/>
              <a:cxnLst/>
              <a:rect l="l" t="t" r="r" b="b"/>
              <a:pathLst>
                <a:path w="34606" h="22347" fill="none" extrusionOk="0">
                  <a:moveTo>
                    <a:pt x="32958" y="0"/>
                  </a:moveTo>
                  <a:lnTo>
                    <a:pt x="4004" y="0"/>
                  </a:lnTo>
                  <a:lnTo>
                    <a:pt x="4004" y="0"/>
                  </a:ln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lnTo>
                    <a:pt x="3295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5" name="Google Shape;255;p16"/>
            <p:cNvSpPr/>
            <p:nvPr/>
          </p:nvSpPr>
          <p:spPr>
            <a:xfrm>
              <a:off x="5022866" y="3079385"/>
              <a:ext cx="390741" cy="80271"/>
            </a:xfrm>
            <a:custGeom>
              <a:avLst/>
              <a:gdLst/>
              <a:ahLst/>
              <a:cxnLst/>
              <a:rect l="l" t="t" r="r" b="b"/>
              <a:pathLst>
                <a:path w="11006" h="2261" extrusionOk="0">
                  <a:moveTo>
                    <a:pt x="2165" y="0"/>
                  </a:moveTo>
                  <a:lnTo>
                    <a:pt x="1945" y="10"/>
                  </a:lnTo>
                  <a:lnTo>
                    <a:pt x="1734" y="48"/>
                  </a:lnTo>
                  <a:lnTo>
                    <a:pt x="1523" y="96"/>
                  </a:lnTo>
                  <a:lnTo>
                    <a:pt x="1322" y="173"/>
                  </a:lnTo>
                  <a:lnTo>
                    <a:pt x="1131" y="259"/>
                  </a:lnTo>
                  <a:lnTo>
                    <a:pt x="958" y="374"/>
                  </a:lnTo>
                  <a:lnTo>
                    <a:pt x="786" y="498"/>
                  </a:lnTo>
                  <a:lnTo>
                    <a:pt x="633" y="632"/>
                  </a:lnTo>
                  <a:lnTo>
                    <a:pt x="499" y="786"/>
                  </a:lnTo>
                  <a:lnTo>
                    <a:pt x="374" y="958"/>
                  </a:lnTo>
                  <a:lnTo>
                    <a:pt x="259" y="1140"/>
                  </a:lnTo>
                  <a:lnTo>
                    <a:pt x="173" y="1322"/>
                  </a:lnTo>
                  <a:lnTo>
                    <a:pt x="96" y="1523"/>
                  </a:lnTo>
                  <a:lnTo>
                    <a:pt x="48" y="1734"/>
                  </a:lnTo>
                  <a:lnTo>
                    <a:pt x="10" y="1944"/>
                  </a:lnTo>
                  <a:lnTo>
                    <a:pt x="0" y="2165"/>
                  </a:lnTo>
                  <a:lnTo>
                    <a:pt x="0" y="2261"/>
                  </a:lnTo>
                  <a:lnTo>
                    <a:pt x="11006" y="2261"/>
                  </a:lnTo>
                  <a:lnTo>
                    <a:pt x="11006" y="2165"/>
                  </a:lnTo>
                  <a:lnTo>
                    <a:pt x="10996" y="1944"/>
                  </a:lnTo>
                  <a:lnTo>
                    <a:pt x="10967" y="1734"/>
                  </a:lnTo>
                  <a:lnTo>
                    <a:pt x="10910" y="1523"/>
                  </a:lnTo>
                  <a:lnTo>
                    <a:pt x="10843" y="1322"/>
                  </a:lnTo>
                  <a:lnTo>
                    <a:pt x="10747" y="1140"/>
                  </a:lnTo>
                  <a:lnTo>
                    <a:pt x="10642" y="958"/>
                  </a:lnTo>
                  <a:lnTo>
                    <a:pt x="10517" y="786"/>
                  </a:lnTo>
                  <a:lnTo>
                    <a:pt x="10374" y="632"/>
                  </a:lnTo>
                  <a:lnTo>
                    <a:pt x="10220" y="498"/>
                  </a:lnTo>
                  <a:lnTo>
                    <a:pt x="10057" y="374"/>
                  </a:lnTo>
                  <a:lnTo>
                    <a:pt x="9875" y="259"/>
                  </a:lnTo>
                  <a:lnTo>
                    <a:pt x="9684" y="173"/>
                  </a:lnTo>
                  <a:lnTo>
                    <a:pt x="9483" y="96"/>
                  </a:lnTo>
                  <a:lnTo>
                    <a:pt x="9282" y="48"/>
                  </a:lnTo>
                  <a:lnTo>
                    <a:pt x="9061" y="10"/>
                  </a:lnTo>
                  <a:lnTo>
                    <a:pt x="8841"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6" name="Google Shape;256;p16"/>
            <p:cNvSpPr/>
            <p:nvPr/>
          </p:nvSpPr>
          <p:spPr>
            <a:xfrm>
              <a:off x="4852494" y="2303395"/>
              <a:ext cx="320375" cy="46970"/>
            </a:xfrm>
            <a:custGeom>
              <a:avLst/>
              <a:gdLst/>
              <a:ahLst/>
              <a:cxnLst/>
              <a:rect l="l" t="t" r="r" b="b"/>
              <a:pathLst>
                <a:path w="9024" h="1323" extrusionOk="0">
                  <a:moveTo>
                    <a:pt x="173" y="1"/>
                  </a:moveTo>
                  <a:lnTo>
                    <a:pt x="1" y="1323"/>
                  </a:lnTo>
                  <a:lnTo>
                    <a:pt x="8861" y="1323"/>
                  </a:lnTo>
                  <a:lnTo>
                    <a:pt x="90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7" name="Google Shape;257;p16"/>
            <p:cNvSpPr/>
            <p:nvPr/>
          </p:nvSpPr>
          <p:spPr>
            <a:xfrm>
              <a:off x="5336733" y="2406456"/>
              <a:ext cx="320339" cy="47289"/>
            </a:xfrm>
            <a:custGeom>
              <a:avLst/>
              <a:gdLst/>
              <a:ahLst/>
              <a:cxnLst/>
              <a:rect l="l" t="t" r="r" b="b"/>
              <a:pathLst>
                <a:path w="9023" h="1332" extrusionOk="0">
                  <a:moveTo>
                    <a:pt x="163" y="0"/>
                  </a:moveTo>
                  <a:lnTo>
                    <a:pt x="0" y="1331"/>
                  </a:lnTo>
                  <a:lnTo>
                    <a:pt x="8860" y="1331"/>
                  </a:lnTo>
                  <a:lnTo>
                    <a:pt x="9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8" name="Google Shape;258;p16"/>
            <p:cNvSpPr/>
            <p:nvPr/>
          </p:nvSpPr>
          <p:spPr>
            <a:xfrm>
              <a:off x="5160220" y="2509801"/>
              <a:ext cx="343842" cy="47325"/>
            </a:xfrm>
            <a:custGeom>
              <a:avLst/>
              <a:gdLst/>
              <a:ahLst/>
              <a:cxnLst/>
              <a:rect l="l" t="t" r="r" b="b"/>
              <a:pathLst>
                <a:path w="9685" h="1333" extrusionOk="0">
                  <a:moveTo>
                    <a:pt x="164" y="1"/>
                  </a:moveTo>
                  <a:lnTo>
                    <a:pt x="1" y="1332"/>
                  </a:lnTo>
                  <a:lnTo>
                    <a:pt x="9522" y="1332"/>
                  </a:lnTo>
                  <a:lnTo>
                    <a:pt x="96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59" name="Google Shape;259;p16"/>
            <p:cNvSpPr/>
            <p:nvPr/>
          </p:nvSpPr>
          <p:spPr>
            <a:xfrm>
              <a:off x="4842305" y="2406456"/>
              <a:ext cx="440053" cy="47289"/>
            </a:xfrm>
            <a:custGeom>
              <a:avLst/>
              <a:gdLst/>
              <a:ahLst/>
              <a:cxnLst/>
              <a:rect l="l" t="t" r="r" b="b"/>
              <a:pathLst>
                <a:path w="12395" h="1332" extrusionOk="0">
                  <a:moveTo>
                    <a:pt x="163" y="0"/>
                  </a:moveTo>
                  <a:lnTo>
                    <a:pt x="0" y="1331"/>
                  </a:lnTo>
                  <a:lnTo>
                    <a:pt x="12232" y="1331"/>
                  </a:lnTo>
                  <a:lnTo>
                    <a:pt x="123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0" name="Google Shape;260;p16"/>
            <p:cNvSpPr/>
            <p:nvPr/>
          </p:nvSpPr>
          <p:spPr>
            <a:xfrm>
              <a:off x="4831087" y="2509801"/>
              <a:ext cx="274789" cy="47325"/>
            </a:xfrm>
            <a:custGeom>
              <a:avLst/>
              <a:gdLst/>
              <a:ahLst/>
              <a:cxnLst/>
              <a:rect l="l" t="t" r="r" b="b"/>
              <a:pathLst>
                <a:path w="7740" h="1333" extrusionOk="0">
                  <a:moveTo>
                    <a:pt x="163" y="1"/>
                  </a:moveTo>
                  <a:lnTo>
                    <a:pt x="0" y="1332"/>
                  </a:lnTo>
                  <a:lnTo>
                    <a:pt x="7577" y="1332"/>
                  </a:lnTo>
                  <a:lnTo>
                    <a:pt x="7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1" name="Google Shape;261;p16"/>
            <p:cNvSpPr/>
            <p:nvPr/>
          </p:nvSpPr>
          <p:spPr>
            <a:xfrm>
              <a:off x="4816105" y="2613181"/>
              <a:ext cx="369333" cy="47289"/>
            </a:xfrm>
            <a:custGeom>
              <a:avLst/>
              <a:gdLst/>
              <a:ahLst/>
              <a:cxnLst/>
              <a:rect l="l" t="t" r="r" b="b"/>
              <a:pathLst>
                <a:path w="10403" h="1332" extrusionOk="0">
                  <a:moveTo>
                    <a:pt x="164" y="1"/>
                  </a:moveTo>
                  <a:lnTo>
                    <a:pt x="1" y="1332"/>
                  </a:lnTo>
                  <a:lnTo>
                    <a:pt x="10240" y="1332"/>
                  </a:lnTo>
                  <a:lnTo>
                    <a:pt x="104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2" name="Google Shape;262;p16"/>
            <p:cNvSpPr/>
            <p:nvPr/>
          </p:nvSpPr>
          <p:spPr>
            <a:xfrm>
              <a:off x="5229271" y="2613181"/>
              <a:ext cx="180246" cy="47289"/>
            </a:xfrm>
            <a:custGeom>
              <a:avLst/>
              <a:gdLst/>
              <a:ahLst/>
              <a:cxnLst/>
              <a:rect l="l" t="t" r="r" b="b"/>
              <a:pathLst>
                <a:path w="5077" h="1332" extrusionOk="0">
                  <a:moveTo>
                    <a:pt x="163" y="1"/>
                  </a:moveTo>
                  <a:lnTo>
                    <a:pt x="0" y="1332"/>
                  </a:lnTo>
                  <a:lnTo>
                    <a:pt x="4914" y="1332"/>
                  </a:lnTo>
                  <a:lnTo>
                    <a:pt x="5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3" name="Google Shape;263;p16"/>
            <p:cNvSpPr/>
            <p:nvPr/>
          </p:nvSpPr>
          <p:spPr>
            <a:xfrm>
              <a:off x="4802863" y="2716561"/>
              <a:ext cx="204068" cy="47289"/>
            </a:xfrm>
            <a:custGeom>
              <a:avLst/>
              <a:gdLst/>
              <a:ahLst/>
              <a:cxnLst/>
              <a:rect l="l" t="t" r="r" b="b"/>
              <a:pathLst>
                <a:path w="5748" h="1332" extrusionOk="0">
                  <a:moveTo>
                    <a:pt x="163" y="0"/>
                  </a:moveTo>
                  <a:lnTo>
                    <a:pt x="0" y="1332"/>
                  </a:lnTo>
                  <a:lnTo>
                    <a:pt x="5584" y="1332"/>
                  </a:lnTo>
                  <a:lnTo>
                    <a:pt x="57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4" name="Google Shape;264;p16"/>
            <p:cNvSpPr/>
            <p:nvPr/>
          </p:nvSpPr>
          <p:spPr>
            <a:xfrm>
              <a:off x="4439365" y="3464966"/>
              <a:ext cx="1235771" cy="1133772"/>
            </a:xfrm>
            <a:custGeom>
              <a:avLst/>
              <a:gdLst/>
              <a:ahLst/>
              <a:cxnLst/>
              <a:rect l="l" t="t" r="r" b="b"/>
              <a:pathLst>
                <a:path w="34808" h="31935" extrusionOk="0">
                  <a:moveTo>
                    <a:pt x="6092" y="1"/>
                  </a:moveTo>
                  <a:lnTo>
                    <a:pt x="5814" y="20"/>
                  </a:lnTo>
                  <a:lnTo>
                    <a:pt x="5537" y="39"/>
                  </a:lnTo>
                  <a:lnTo>
                    <a:pt x="5268" y="77"/>
                  </a:lnTo>
                  <a:lnTo>
                    <a:pt x="4991" y="135"/>
                  </a:lnTo>
                  <a:lnTo>
                    <a:pt x="4713" y="192"/>
                  </a:lnTo>
                  <a:lnTo>
                    <a:pt x="4445" y="269"/>
                  </a:lnTo>
                  <a:lnTo>
                    <a:pt x="4176" y="365"/>
                  </a:lnTo>
                  <a:lnTo>
                    <a:pt x="3918" y="460"/>
                  </a:lnTo>
                  <a:lnTo>
                    <a:pt x="3650" y="575"/>
                  </a:lnTo>
                  <a:lnTo>
                    <a:pt x="3391" y="700"/>
                  </a:lnTo>
                  <a:lnTo>
                    <a:pt x="3142" y="844"/>
                  </a:lnTo>
                  <a:lnTo>
                    <a:pt x="2893" y="997"/>
                  </a:lnTo>
                  <a:lnTo>
                    <a:pt x="2711" y="1112"/>
                  </a:lnTo>
                  <a:lnTo>
                    <a:pt x="2548" y="1227"/>
                  </a:lnTo>
                  <a:lnTo>
                    <a:pt x="2385" y="1351"/>
                  </a:lnTo>
                  <a:lnTo>
                    <a:pt x="2223" y="1485"/>
                  </a:lnTo>
                  <a:lnTo>
                    <a:pt x="2069" y="1619"/>
                  </a:lnTo>
                  <a:lnTo>
                    <a:pt x="1926" y="1753"/>
                  </a:lnTo>
                  <a:lnTo>
                    <a:pt x="1782" y="1897"/>
                  </a:lnTo>
                  <a:lnTo>
                    <a:pt x="1648" y="2041"/>
                  </a:lnTo>
                  <a:lnTo>
                    <a:pt x="1514" y="2185"/>
                  </a:lnTo>
                  <a:lnTo>
                    <a:pt x="1389" y="2338"/>
                  </a:lnTo>
                  <a:lnTo>
                    <a:pt x="1265" y="2491"/>
                  </a:lnTo>
                  <a:lnTo>
                    <a:pt x="1150" y="2644"/>
                  </a:lnTo>
                  <a:lnTo>
                    <a:pt x="1044" y="2807"/>
                  </a:lnTo>
                  <a:lnTo>
                    <a:pt x="939" y="2960"/>
                  </a:lnTo>
                  <a:lnTo>
                    <a:pt x="843" y="3133"/>
                  </a:lnTo>
                  <a:lnTo>
                    <a:pt x="748" y="3296"/>
                  </a:lnTo>
                  <a:lnTo>
                    <a:pt x="661" y="3468"/>
                  </a:lnTo>
                  <a:lnTo>
                    <a:pt x="575" y="3640"/>
                  </a:lnTo>
                  <a:lnTo>
                    <a:pt x="498" y="3813"/>
                  </a:lnTo>
                  <a:lnTo>
                    <a:pt x="431" y="3985"/>
                  </a:lnTo>
                  <a:lnTo>
                    <a:pt x="307" y="4340"/>
                  </a:lnTo>
                  <a:lnTo>
                    <a:pt x="202" y="4704"/>
                  </a:lnTo>
                  <a:lnTo>
                    <a:pt x="115" y="5068"/>
                  </a:lnTo>
                  <a:lnTo>
                    <a:pt x="58" y="5441"/>
                  </a:lnTo>
                  <a:lnTo>
                    <a:pt x="20" y="5815"/>
                  </a:lnTo>
                  <a:lnTo>
                    <a:pt x="0" y="6188"/>
                  </a:lnTo>
                  <a:lnTo>
                    <a:pt x="10" y="6562"/>
                  </a:lnTo>
                  <a:lnTo>
                    <a:pt x="29" y="6935"/>
                  </a:lnTo>
                  <a:lnTo>
                    <a:pt x="87" y="7309"/>
                  </a:lnTo>
                  <a:lnTo>
                    <a:pt x="154" y="7673"/>
                  </a:lnTo>
                  <a:lnTo>
                    <a:pt x="249" y="8037"/>
                  </a:lnTo>
                  <a:lnTo>
                    <a:pt x="364" y="8401"/>
                  </a:lnTo>
                  <a:lnTo>
                    <a:pt x="431" y="8573"/>
                  </a:lnTo>
                  <a:lnTo>
                    <a:pt x="498" y="8746"/>
                  </a:lnTo>
                  <a:lnTo>
                    <a:pt x="575" y="8928"/>
                  </a:lnTo>
                  <a:lnTo>
                    <a:pt x="661" y="9100"/>
                  </a:lnTo>
                  <a:lnTo>
                    <a:pt x="748" y="9263"/>
                  </a:lnTo>
                  <a:lnTo>
                    <a:pt x="843" y="9435"/>
                  </a:lnTo>
                  <a:lnTo>
                    <a:pt x="939" y="9598"/>
                  </a:lnTo>
                  <a:lnTo>
                    <a:pt x="1044" y="9761"/>
                  </a:lnTo>
                  <a:lnTo>
                    <a:pt x="1150" y="9924"/>
                  </a:lnTo>
                  <a:lnTo>
                    <a:pt x="1265" y="10077"/>
                  </a:lnTo>
                  <a:lnTo>
                    <a:pt x="1389" y="10230"/>
                  </a:lnTo>
                  <a:lnTo>
                    <a:pt x="1514" y="10383"/>
                  </a:lnTo>
                  <a:lnTo>
                    <a:pt x="1648" y="10527"/>
                  </a:lnTo>
                  <a:lnTo>
                    <a:pt x="1782" y="10671"/>
                  </a:lnTo>
                  <a:lnTo>
                    <a:pt x="1926" y="10814"/>
                  </a:lnTo>
                  <a:lnTo>
                    <a:pt x="2079" y="10948"/>
                  </a:lnTo>
                  <a:lnTo>
                    <a:pt x="2232" y="11083"/>
                  </a:lnTo>
                  <a:lnTo>
                    <a:pt x="2395" y="11217"/>
                  </a:lnTo>
                  <a:lnTo>
                    <a:pt x="2558" y="11341"/>
                  </a:lnTo>
                  <a:lnTo>
                    <a:pt x="2730" y="11466"/>
                  </a:lnTo>
                  <a:lnTo>
                    <a:pt x="32566" y="31934"/>
                  </a:lnTo>
                  <a:lnTo>
                    <a:pt x="32767" y="31838"/>
                  </a:lnTo>
                  <a:lnTo>
                    <a:pt x="32968" y="31723"/>
                  </a:lnTo>
                  <a:lnTo>
                    <a:pt x="33150" y="31618"/>
                  </a:lnTo>
                  <a:lnTo>
                    <a:pt x="33332" y="31503"/>
                  </a:lnTo>
                  <a:lnTo>
                    <a:pt x="33505" y="31388"/>
                  </a:lnTo>
                  <a:lnTo>
                    <a:pt x="33677" y="31264"/>
                  </a:lnTo>
                  <a:lnTo>
                    <a:pt x="33830" y="31139"/>
                  </a:lnTo>
                  <a:lnTo>
                    <a:pt x="33974" y="31015"/>
                  </a:lnTo>
                  <a:lnTo>
                    <a:pt x="34118" y="30881"/>
                  </a:lnTo>
                  <a:lnTo>
                    <a:pt x="34242" y="30737"/>
                  </a:lnTo>
                  <a:lnTo>
                    <a:pt x="34367" y="30603"/>
                  </a:lnTo>
                  <a:lnTo>
                    <a:pt x="34472" y="30459"/>
                  </a:lnTo>
                  <a:lnTo>
                    <a:pt x="34568" y="30306"/>
                  </a:lnTo>
                  <a:lnTo>
                    <a:pt x="34664" y="30153"/>
                  </a:lnTo>
                  <a:lnTo>
                    <a:pt x="34740" y="29990"/>
                  </a:lnTo>
                  <a:lnTo>
                    <a:pt x="34807" y="29827"/>
                  </a:lnTo>
                  <a:lnTo>
                    <a:pt x="11054" y="2185"/>
                  </a:lnTo>
                  <a:lnTo>
                    <a:pt x="10852" y="1964"/>
                  </a:lnTo>
                  <a:lnTo>
                    <a:pt x="10651" y="1763"/>
                  </a:lnTo>
                  <a:lnTo>
                    <a:pt x="10441" y="1572"/>
                  </a:lnTo>
                  <a:lnTo>
                    <a:pt x="10220" y="1380"/>
                  </a:lnTo>
                  <a:lnTo>
                    <a:pt x="10000" y="1208"/>
                  </a:lnTo>
                  <a:lnTo>
                    <a:pt x="9761" y="1045"/>
                  </a:lnTo>
                  <a:lnTo>
                    <a:pt x="9531" y="901"/>
                  </a:lnTo>
                  <a:lnTo>
                    <a:pt x="9282" y="757"/>
                  </a:lnTo>
                  <a:lnTo>
                    <a:pt x="9033" y="633"/>
                  </a:lnTo>
                  <a:lnTo>
                    <a:pt x="8784" y="518"/>
                  </a:lnTo>
                  <a:lnTo>
                    <a:pt x="8525" y="413"/>
                  </a:lnTo>
                  <a:lnTo>
                    <a:pt x="8266" y="317"/>
                  </a:lnTo>
                  <a:lnTo>
                    <a:pt x="7998" y="240"/>
                  </a:lnTo>
                  <a:lnTo>
                    <a:pt x="7730" y="164"/>
                  </a:lnTo>
                  <a:lnTo>
                    <a:pt x="7462" y="106"/>
                  </a:lnTo>
                  <a:lnTo>
                    <a:pt x="7194" y="68"/>
                  </a:lnTo>
                  <a:lnTo>
                    <a:pt x="6916" y="29"/>
                  </a:lnTo>
                  <a:lnTo>
                    <a:pt x="6648" y="10"/>
                  </a:lnTo>
                  <a:lnTo>
                    <a:pt x="6370" y="1"/>
                  </a:lnTo>
                  <a:close/>
                </a:path>
              </a:pathLst>
            </a:custGeom>
            <a:solidFill>
              <a:srgbClr val="6F1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5" name="Google Shape;265;p16"/>
            <p:cNvSpPr/>
            <p:nvPr/>
          </p:nvSpPr>
          <p:spPr>
            <a:xfrm>
              <a:off x="4195221" y="2199696"/>
              <a:ext cx="205772" cy="324777"/>
            </a:xfrm>
            <a:custGeom>
              <a:avLst/>
              <a:gdLst/>
              <a:ahLst/>
              <a:cxnLst/>
              <a:rect l="l" t="t" r="r" b="b"/>
              <a:pathLst>
                <a:path w="5796" h="9148" extrusionOk="0">
                  <a:moveTo>
                    <a:pt x="3573" y="1"/>
                  </a:moveTo>
                  <a:lnTo>
                    <a:pt x="3228" y="796"/>
                  </a:lnTo>
                  <a:lnTo>
                    <a:pt x="2893" y="1543"/>
                  </a:lnTo>
                  <a:lnTo>
                    <a:pt x="2567" y="2232"/>
                  </a:lnTo>
                  <a:lnTo>
                    <a:pt x="2242" y="2874"/>
                  </a:lnTo>
                  <a:lnTo>
                    <a:pt x="1935" y="3458"/>
                  </a:lnTo>
                  <a:lnTo>
                    <a:pt x="1638" y="3995"/>
                  </a:lnTo>
                  <a:lnTo>
                    <a:pt x="1360" y="4483"/>
                  </a:lnTo>
                  <a:lnTo>
                    <a:pt x="1102" y="4914"/>
                  </a:lnTo>
                  <a:lnTo>
                    <a:pt x="862" y="5297"/>
                  </a:lnTo>
                  <a:lnTo>
                    <a:pt x="652" y="5632"/>
                  </a:lnTo>
                  <a:lnTo>
                    <a:pt x="460" y="5910"/>
                  </a:lnTo>
                  <a:lnTo>
                    <a:pt x="307" y="6140"/>
                  </a:lnTo>
                  <a:lnTo>
                    <a:pt x="87" y="6447"/>
                  </a:lnTo>
                  <a:lnTo>
                    <a:pt x="0" y="6552"/>
                  </a:lnTo>
                  <a:lnTo>
                    <a:pt x="230" y="6542"/>
                  </a:lnTo>
                  <a:lnTo>
                    <a:pt x="451" y="6562"/>
                  </a:lnTo>
                  <a:lnTo>
                    <a:pt x="680" y="6590"/>
                  </a:lnTo>
                  <a:lnTo>
                    <a:pt x="920" y="6638"/>
                  </a:lnTo>
                  <a:lnTo>
                    <a:pt x="1159" y="6705"/>
                  </a:lnTo>
                  <a:lnTo>
                    <a:pt x="1399" y="6782"/>
                  </a:lnTo>
                  <a:lnTo>
                    <a:pt x="1638" y="6868"/>
                  </a:lnTo>
                  <a:lnTo>
                    <a:pt x="1878" y="6973"/>
                  </a:lnTo>
                  <a:lnTo>
                    <a:pt x="2117" y="7079"/>
                  </a:lnTo>
                  <a:lnTo>
                    <a:pt x="2357" y="7194"/>
                  </a:lnTo>
                  <a:lnTo>
                    <a:pt x="2586" y="7318"/>
                  </a:lnTo>
                  <a:lnTo>
                    <a:pt x="2826" y="7452"/>
                  </a:lnTo>
                  <a:lnTo>
                    <a:pt x="3286" y="7720"/>
                  </a:lnTo>
                  <a:lnTo>
                    <a:pt x="3717" y="7989"/>
                  </a:lnTo>
                  <a:lnTo>
                    <a:pt x="4512" y="8506"/>
                  </a:lnTo>
                  <a:lnTo>
                    <a:pt x="4856" y="8736"/>
                  </a:lnTo>
                  <a:lnTo>
                    <a:pt x="5153" y="8918"/>
                  </a:lnTo>
                  <a:lnTo>
                    <a:pt x="5278" y="8994"/>
                  </a:lnTo>
                  <a:lnTo>
                    <a:pt x="5402" y="9052"/>
                  </a:lnTo>
                  <a:lnTo>
                    <a:pt x="5498" y="9100"/>
                  </a:lnTo>
                  <a:lnTo>
                    <a:pt x="5594" y="9128"/>
                  </a:lnTo>
                  <a:lnTo>
                    <a:pt x="5661" y="9148"/>
                  </a:lnTo>
                  <a:lnTo>
                    <a:pt x="5728" y="9138"/>
                  </a:lnTo>
                  <a:lnTo>
                    <a:pt x="5747" y="9128"/>
                  </a:lnTo>
                  <a:lnTo>
                    <a:pt x="5766" y="9109"/>
                  </a:lnTo>
                  <a:lnTo>
                    <a:pt x="5776" y="9090"/>
                  </a:lnTo>
                  <a:lnTo>
                    <a:pt x="5786" y="9061"/>
                  </a:lnTo>
                  <a:lnTo>
                    <a:pt x="5795" y="1361"/>
                  </a:lnTo>
                  <a:lnTo>
                    <a:pt x="3573"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6" name="Google Shape;266;p16"/>
            <p:cNvSpPr/>
            <p:nvPr/>
          </p:nvSpPr>
          <p:spPr>
            <a:xfrm>
              <a:off x="4350256" y="2323134"/>
              <a:ext cx="50733" cy="169027"/>
            </a:xfrm>
            <a:custGeom>
              <a:avLst/>
              <a:gdLst/>
              <a:ahLst/>
              <a:cxnLst/>
              <a:rect l="l" t="t" r="r" b="b"/>
              <a:pathLst>
                <a:path w="1429" h="4761" extrusionOk="0">
                  <a:moveTo>
                    <a:pt x="384" y="0"/>
                  </a:moveTo>
                  <a:lnTo>
                    <a:pt x="365" y="10"/>
                  </a:lnTo>
                  <a:lnTo>
                    <a:pt x="346" y="29"/>
                  </a:lnTo>
                  <a:lnTo>
                    <a:pt x="336" y="48"/>
                  </a:lnTo>
                  <a:lnTo>
                    <a:pt x="307" y="106"/>
                  </a:lnTo>
                  <a:lnTo>
                    <a:pt x="240" y="269"/>
                  </a:lnTo>
                  <a:lnTo>
                    <a:pt x="183" y="441"/>
                  </a:lnTo>
                  <a:lnTo>
                    <a:pt x="135" y="613"/>
                  </a:lnTo>
                  <a:lnTo>
                    <a:pt x="97" y="786"/>
                  </a:lnTo>
                  <a:lnTo>
                    <a:pt x="58" y="958"/>
                  </a:lnTo>
                  <a:lnTo>
                    <a:pt x="30" y="1140"/>
                  </a:lnTo>
                  <a:lnTo>
                    <a:pt x="20" y="1313"/>
                  </a:lnTo>
                  <a:lnTo>
                    <a:pt x="11" y="1495"/>
                  </a:lnTo>
                  <a:lnTo>
                    <a:pt x="1" y="1667"/>
                  </a:lnTo>
                  <a:lnTo>
                    <a:pt x="11" y="1849"/>
                  </a:lnTo>
                  <a:lnTo>
                    <a:pt x="20" y="2021"/>
                  </a:lnTo>
                  <a:lnTo>
                    <a:pt x="39" y="2194"/>
                  </a:lnTo>
                  <a:lnTo>
                    <a:pt x="58" y="2366"/>
                  </a:lnTo>
                  <a:lnTo>
                    <a:pt x="97" y="2539"/>
                  </a:lnTo>
                  <a:lnTo>
                    <a:pt x="125" y="2711"/>
                  </a:lnTo>
                  <a:lnTo>
                    <a:pt x="173" y="2874"/>
                  </a:lnTo>
                  <a:lnTo>
                    <a:pt x="221" y="3037"/>
                  </a:lnTo>
                  <a:lnTo>
                    <a:pt x="269" y="3190"/>
                  </a:lnTo>
                  <a:lnTo>
                    <a:pt x="327" y="3343"/>
                  </a:lnTo>
                  <a:lnTo>
                    <a:pt x="394" y="3496"/>
                  </a:lnTo>
                  <a:lnTo>
                    <a:pt x="461" y="3640"/>
                  </a:lnTo>
                  <a:lnTo>
                    <a:pt x="528" y="3774"/>
                  </a:lnTo>
                  <a:lnTo>
                    <a:pt x="604" y="3908"/>
                  </a:lnTo>
                  <a:lnTo>
                    <a:pt x="681" y="4033"/>
                  </a:lnTo>
                  <a:lnTo>
                    <a:pt x="767" y="4157"/>
                  </a:lnTo>
                  <a:lnTo>
                    <a:pt x="853" y="4263"/>
                  </a:lnTo>
                  <a:lnTo>
                    <a:pt x="940" y="4368"/>
                  </a:lnTo>
                  <a:lnTo>
                    <a:pt x="1035" y="4464"/>
                  </a:lnTo>
                  <a:lnTo>
                    <a:pt x="1122" y="4560"/>
                  </a:lnTo>
                  <a:lnTo>
                    <a:pt x="1217" y="4636"/>
                  </a:lnTo>
                  <a:lnTo>
                    <a:pt x="1323" y="4703"/>
                  </a:lnTo>
                  <a:lnTo>
                    <a:pt x="1419" y="4761"/>
                  </a:lnTo>
                  <a:lnTo>
                    <a:pt x="1428" y="1092"/>
                  </a:lnTo>
                  <a:lnTo>
                    <a:pt x="1237" y="872"/>
                  </a:lnTo>
                  <a:lnTo>
                    <a:pt x="1055" y="652"/>
                  </a:lnTo>
                  <a:lnTo>
                    <a:pt x="882" y="431"/>
                  </a:lnTo>
                  <a:lnTo>
                    <a:pt x="719" y="240"/>
                  </a:lnTo>
                  <a:lnTo>
                    <a:pt x="643" y="163"/>
                  </a:lnTo>
                  <a:lnTo>
                    <a:pt x="576" y="96"/>
                  </a:lnTo>
                  <a:lnTo>
                    <a:pt x="509" y="48"/>
                  </a:lnTo>
                  <a:lnTo>
                    <a:pt x="451" y="20"/>
                  </a:lnTo>
                  <a:lnTo>
                    <a:pt x="403"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7" name="Google Shape;267;p16"/>
            <p:cNvSpPr/>
            <p:nvPr/>
          </p:nvSpPr>
          <p:spPr>
            <a:xfrm>
              <a:off x="4349262" y="2111972"/>
              <a:ext cx="225121" cy="345865"/>
            </a:xfrm>
            <a:custGeom>
              <a:avLst/>
              <a:gdLst/>
              <a:ahLst/>
              <a:cxnLst/>
              <a:rect l="l" t="t" r="r" b="b"/>
              <a:pathLst>
                <a:path w="6341" h="9742" extrusionOk="0">
                  <a:moveTo>
                    <a:pt x="153" y="0"/>
                  </a:moveTo>
                  <a:lnTo>
                    <a:pt x="96" y="20"/>
                  </a:lnTo>
                  <a:lnTo>
                    <a:pt x="58" y="39"/>
                  </a:lnTo>
                  <a:lnTo>
                    <a:pt x="29" y="67"/>
                  </a:lnTo>
                  <a:lnTo>
                    <a:pt x="10" y="106"/>
                  </a:lnTo>
                  <a:lnTo>
                    <a:pt x="0" y="154"/>
                  </a:lnTo>
                  <a:lnTo>
                    <a:pt x="10" y="211"/>
                  </a:lnTo>
                  <a:lnTo>
                    <a:pt x="39" y="364"/>
                  </a:lnTo>
                  <a:lnTo>
                    <a:pt x="106" y="556"/>
                  </a:lnTo>
                  <a:lnTo>
                    <a:pt x="182" y="795"/>
                  </a:lnTo>
                  <a:lnTo>
                    <a:pt x="268" y="1083"/>
                  </a:lnTo>
                  <a:lnTo>
                    <a:pt x="355" y="1428"/>
                  </a:lnTo>
                  <a:lnTo>
                    <a:pt x="393" y="1610"/>
                  </a:lnTo>
                  <a:lnTo>
                    <a:pt x="431" y="1811"/>
                  </a:lnTo>
                  <a:lnTo>
                    <a:pt x="470" y="2031"/>
                  </a:lnTo>
                  <a:lnTo>
                    <a:pt x="498" y="2261"/>
                  </a:lnTo>
                  <a:lnTo>
                    <a:pt x="517" y="2500"/>
                  </a:lnTo>
                  <a:lnTo>
                    <a:pt x="537" y="2759"/>
                  </a:lnTo>
                  <a:lnTo>
                    <a:pt x="537" y="3037"/>
                  </a:lnTo>
                  <a:lnTo>
                    <a:pt x="537" y="3324"/>
                  </a:lnTo>
                  <a:lnTo>
                    <a:pt x="527" y="3630"/>
                  </a:lnTo>
                  <a:lnTo>
                    <a:pt x="498" y="3947"/>
                  </a:lnTo>
                  <a:lnTo>
                    <a:pt x="460" y="4282"/>
                  </a:lnTo>
                  <a:lnTo>
                    <a:pt x="403" y="4636"/>
                  </a:lnTo>
                  <a:lnTo>
                    <a:pt x="364" y="4952"/>
                  </a:lnTo>
                  <a:lnTo>
                    <a:pt x="326" y="5268"/>
                  </a:lnTo>
                  <a:lnTo>
                    <a:pt x="316" y="5575"/>
                  </a:lnTo>
                  <a:lnTo>
                    <a:pt x="316" y="5872"/>
                  </a:lnTo>
                  <a:lnTo>
                    <a:pt x="326" y="6159"/>
                  </a:lnTo>
                  <a:lnTo>
                    <a:pt x="355" y="6437"/>
                  </a:lnTo>
                  <a:lnTo>
                    <a:pt x="393" y="6705"/>
                  </a:lnTo>
                  <a:lnTo>
                    <a:pt x="441" y="6964"/>
                  </a:lnTo>
                  <a:lnTo>
                    <a:pt x="498" y="7222"/>
                  </a:lnTo>
                  <a:lnTo>
                    <a:pt x="565" y="7462"/>
                  </a:lnTo>
                  <a:lnTo>
                    <a:pt x="652" y="7692"/>
                  </a:lnTo>
                  <a:lnTo>
                    <a:pt x="738" y="7912"/>
                  </a:lnTo>
                  <a:lnTo>
                    <a:pt x="824" y="8113"/>
                  </a:lnTo>
                  <a:lnTo>
                    <a:pt x="929" y="8314"/>
                  </a:lnTo>
                  <a:lnTo>
                    <a:pt x="1035" y="8496"/>
                  </a:lnTo>
                  <a:lnTo>
                    <a:pt x="1140" y="8678"/>
                  </a:lnTo>
                  <a:lnTo>
                    <a:pt x="1255" y="8831"/>
                  </a:lnTo>
                  <a:lnTo>
                    <a:pt x="1379" y="8985"/>
                  </a:lnTo>
                  <a:lnTo>
                    <a:pt x="1504" y="9119"/>
                  </a:lnTo>
                  <a:lnTo>
                    <a:pt x="1619" y="9243"/>
                  </a:lnTo>
                  <a:lnTo>
                    <a:pt x="1743" y="9358"/>
                  </a:lnTo>
                  <a:lnTo>
                    <a:pt x="1878" y="9454"/>
                  </a:lnTo>
                  <a:lnTo>
                    <a:pt x="2002" y="9540"/>
                  </a:lnTo>
                  <a:lnTo>
                    <a:pt x="2117" y="9607"/>
                  </a:lnTo>
                  <a:lnTo>
                    <a:pt x="2242" y="9665"/>
                  </a:lnTo>
                  <a:lnTo>
                    <a:pt x="2366" y="9703"/>
                  </a:lnTo>
                  <a:lnTo>
                    <a:pt x="2481" y="9732"/>
                  </a:lnTo>
                  <a:lnTo>
                    <a:pt x="2586" y="9741"/>
                  </a:lnTo>
                  <a:lnTo>
                    <a:pt x="2692" y="9741"/>
                  </a:lnTo>
                  <a:lnTo>
                    <a:pt x="2797" y="9722"/>
                  </a:lnTo>
                  <a:lnTo>
                    <a:pt x="2893" y="9684"/>
                  </a:lnTo>
                  <a:lnTo>
                    <a:pt x="2979" y="9626"/>
                  </a:lnTo>
                  <a:lnTo>
                    <a:pt x="3247" y="9416"/>
                  </a:lnTo>
                  <a:lnTo>
                    <a:pt x="3506" y="9186"/>
                  </a:lnTo>
                  <a:lnTo>
                    <a:pt x="3745" y="8946"/>
                  </a:lnTo>
                  <a:lnTo>
                    <a:pt x="3975" y="8688"/>
                  </a:lnTo>
                  <a:lnTo>
                    <a:pt x="4186" y="8420"/>
                  </a:lnTo>
                  <a:lnTo>
                    <a:pt x="4387" y="8132"/>
                  </a:lnTo>
                  <a:lnTo>
                    <a:pt x="4579" y="7845"/>
                  </a:lnTo>
                  <a:lnTo>
                    <a:pt x="4751" y="7548"/>
                  </a:lnTo>
                  <a:lnTo>
                    <a:pt x="4914" y="7251"/>
                  </a:lnTo>
                  <a:lnTo>
                    <a:pt x="5067" y="6945"/>
                  </a:lnTo>
                  <a:lnTo>
                    <a:pt x="5211" y="6638"/>
                  </a:lnTo>
                  <a:lnTo>
                    <a:pt x="5345" y="6332"/>
                  </a:lnTo>
                  <a:lnTo>
                    <a:pt x="5460" y="6015"/>
                  </a:lnTo>
                  <a:lnTo>
                    <a:pt x="5575" y="5709"/>
                  </a:lnTo>
                  <a:lnTo>
                    <a:pt x="5670" y="5412"/>
                  </a:lnTo>
                  <a:lnTo>
                    <a:pt x="5766" y="5115"/>
                  </a:lnTo>
                  <a:lnTo>
                    <a:pt x="5852" y="4818"/>
                  </a:lnTo>
                  <a:lnTo>
                    <a:pt x="5920" y="4531"/>
                  </a:lnTo>
                  <a:lnTo>
                    <a:pt x="6054" y="3994"/>
                  </a:lnTo>
                  <a:lnTo>
                    <a:pt x="6149" y="3506"/>
                  </a:lnTo>
                  <a:lnTo>
                    <a:pt x="6226" y="3075"/>
                  </a:lnTo>
                  <a:lnTo>
                    <a:pt x="6274" y="2730"/>
                  </a:lnTo>
                  <a:lnTo>
                    <a:pt x="6303" y="2462"/>
                  </a:lnTo>
                  <a:lnTo>
                    <a:pt x="6331" y="2232"/>
                  </a:lnTo>
                  <a:lnTo>
                    <a:pt x="6341" y="2146"/>
                  </a:lnTo>
                  <a:lnTo>
                    <a:pt x="6341" y="2069"/>
                  </a:lnTo>
                  <a:lnTo>
                    <a:pt x="6341" y="1993"/>
                  </a:lnTo>
                  <a:lnTo>
                    <a:pt x="6331" y="1916"/>
                  </a:lnTo>
                  <a:lnTo>
                    <a:pt x="6312" y="1849"/>
                  </a:lnTo>
                  <a:lnTo>
                    <a:pt x="6293" y="1772"/>
                  </a:lnTo>
                  <a:lnTo>
                    <a:pt x="6264" y="1705"/>
                  </a:lnTo>
                  <a:lnTo>
                    <a:pt x="6226" y="1638"/>
                  </a:lnTo>
                  <a:lnTo>
                    <a:pt x="6188" y="1571"/>
                  </a:lnTo>
                  <a:lnTo>
                    <a:pt x="6140" y="1514"/>
                  </a:lnTo>
                  <a:lnTo>
                    <a:pt x="6034" y="1389"/>
                  </a:lnTo>
                  <a:lnTo>
                    <a:pt x="5910" y="1284"/>
                  </a:lnTo>
                  <a:lnTo>
                    <a:pt x="5766" y="1178"/>
                  </a:lnTo>
                  <a:lnTo>
                    <a:pt x="5594" y="1083"/>
                  </a:lnTo>
                  <a:lnTo>
                    <a:pt x="5421" y="987"/>
                  </a:lnTo>
                  <a:lnTo>
                    <a:pt x="5220" y="910"/>
                  </a:lnTo>
                  <a:lnTo>
                    <a:pt x="5019" y="824"/>
                  </a:lnTo>
                  <a:lnTo>
                    <a:pt x="4799" y="757"/>
                  </a:lnTo>
                  <a:lnTo>
                    <a:pt x="4569" y="690"/>
                  </a:lnTo>
                  <a:lnTo>
                    <a:pt x="4339" y="623"/>
                  </a:lnTo>
                  <a:lnTo>
                    <a:pt x="4090" y="565"/>
                  </a:lnTo>
                  <a:lnTo>
                    <a:pt x="3592" y="470"/>
                  </a:lnTo>
                  <a:lnTo>
                    <a:pt x="3084" y="374"/>
                  </a:lnTo>
                  <a:lnTo>
                    <a:pt x="2586" y="307"/>
                  </a:lnTo>
                  <a:lnTo>
                    <a:pt x="2098" y="240"/>
                  </a:lnTo>
                  <a:lnTo>
                    <a:pt x="1217" y="134"/>
                  </a:lnTo>
                  <a:lnTo>
                    <a:pt x="853" y="87"/>
                  </a:lnTo>
                  <a:lnTo>
                    <a:pt x="546" y="39"/>
                  </a:lnTo>
                  <a:lnTo>
                    <a:pt x="31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8" name="Google Shape;268;p16"/>
            <p:cNvSpPr/>
            <p:nvPr/>
          </p:nvSpPr>
          <p:spPr>
            <a:xfrm>
              <a:off x="4182618" y="1985800"/>
              <a:ext cx="505378" cy="302694"/>
            </a:xfrm>
            <a:custGeom>
              <a:avLst/>
              <a:gdLst/>
              <a:ahLst/>
              <a:cxnLst/>
              <a:rect l="l" t="t" r="r" b="b"/>
              <a:pathLst>
                <a:path w="14235" h="8526" extrusionOk="0">
                  <a:moveTo>
                    <a:pt x="4800" y="1"/>
                  </a:moveTo>
                  <a:lnTo>
                    <a:pt x="4646" y="10"/>
                  </a:lnTo>
                  <a:lnTo>
                    <a:pt x="4484" y="20"/>
                  </a:lnTo>
                  <a:lnTo>
                    <a:pt x="4302" y="49"/>
                  </a:lnTo>
                  <a:lnTo>
                    <a:pt x="4129" y="87"/>
                  </a:lnTo>
                  <a:lnTo>
                    <a:pt x="3957" y="125"/>
                  </a:lnTo>
                  <a:lnTo>
                    <a:pt x="3784" y="164"/>
                  </a:lnTo>
                  <a:lnTo>
                    <a:pt x="3621" y="221"/>
                  </a:lnTo>
                  <a:lnTo>
                    <a:pt x="3459" y="279"/>
                  </a:lnTo>
                  <a:lnTo>
                    <a:pt x="3305" y="336"/>
                  </a:lnTo>
                  <a:lnTo>
                    <a:pt x="3152" y="403"/>
                  </a:lnTo>
                  <a:lnTo>
                    <a:pt x="2999" y="480"/>
                  </a:lnTo>
                  <a:lnTo>
                    <a:pt x="2855" y="556"/>
                  </a:lnTo>
                  <a:lnTo>
                    <a:pt x="2712" y="643"/>
                  </a:lnTo>
                  <a:lnTo>
                    <a:pt x="2568" y="729"/>
                  </a:lnTo>
                  <a:lnTo>
                    <a:pt x="2434" y="825"/>
                  </a:lnTo>
                  <a:lnTo>
                    <a:pt x="2309" y="920"/>
                  </a:lnTo>
                  <a:lnTo>
                    <a:pt x="2051" y="1131"/>
                  </a:lnTo>
                  <a:lnTo>
                    <a:pt x="1811" y="1361"/>
                  </a:lnTo>
                  <a:lnTo>
                    <a:pt x="1591" y="1600"/>
                  </a:lnTo>
                  <a:lnTo>
                    <a:pt x="1380" y="1849"/>
                  </a:lnTo>
                  <a:lnTo>
                    <a:pt x="1189" y="2118"/>
                  </a:lnTo>
                  <a:lnTo>
                    <a:pt x="1007" y="2395"/>
                  </a:lnTo>
                  <a:lnTo>
                    <a:pt x="844" y="2683"/>
                  </a:lnTo>
                  <a:lnTo>
                    <a:pt x="691" y="2980"/>
                  </a:lnTo>
                  <a:lnTo>
                    <a:pt x="557" y="3286"/>
                  </a:lnTo>
                  <a:lnTo>
                    <a:pt x="442" y="3593"/>
                  </a:lnTo>
                  <a:lnTo>
                    <a:pt x="336" y="3909"/>
                  </a:lnTo>
                  <a:lnTo>
                    <a:pt x="240" y="4225"/>
                  </a:lnTo>
                  <a:lnTo>
                    <a:pt x="164" y="4551"/>
                  </a:lnTo>
                  <a:lnTo>
                    <a:pt x="106" y="4876"/>
                  </a:lnTo>
                  <a:lnTo>
                    <a:pt x="58" y="5192"/>
                  </a:lnTo>
                  <a:lnTo>
                    <a:pt x="20" y="5518"/>
                  </a:lnTo>
                  <a:lnTo>
                    <a:pt x="1" y="5834"/>
                  </a:lnTo>
                  <a:lnTo>
                    <a:pt x="1" y="6150"/>
                  </a:lnTo>
                  <a:lnTo>
                    <a:pt x="11" y="6457"/>
                  </a:lnTo>
                  <a:lnTo>
                    <a:pt x="39" y="6763"/>
                  </a:lnTo>
                  <a:lnTo>
                    <a:pt x="78" y="7050"/>
                  </a:lnTo>
                  <a:lnTo>
                    <a:pt x="135" y="7338"/>
                  </a:lnTo>
                  <a:lnTo>
                    <a:pt x="202" y="7616"/>
                  </a:lnTo>
                  <a:lnTo>
                    <a:pt x="288" y="7884"/>
                  </a:lnTo>
                  <a:lnTo>
                    <a:pt x="394" y="8133"/>
                  </a:lnTo>
                  <a:lnTo>
                    <a:pt x="432" y="8229"/>
                  </a:lnTo>
                  <a:lnTo>
                    <a:pt x="489" y="8305"/>
                  </a:lnTo>
                  <a:lnTo>
                    <a:pt x="547" y="8372"/>
                  </a:lnTo>
                  <a:lnTo>
                    <a:pt x="604" y="8430"/>
                  </a:lnTo>
                  <a:lnTo>
                    <a:pt x="662" y="8468"/>
                  </a:lnTo>
                  <a:lnTo>
                    <a:pt x="729" y="8497"/>
                  </a:lnTo>
                  <a:lnTo>
                    <a:pt x="806" y="8516"/>
                  </a:lnTo>
                  <a:lnTo>
                    <a:pt x="882" y="8525"/>
                  </a:lnTo>
                  <a:lnTo>
                    <a:pt x="959" y="8525"/>
                  </a:lnTo>
                  <a:lnTo>
                    <a:pt x="1045" y="8516"/>
                  </a:lnTo>
                  <a:lnTo>
                    <a:pt x="1131" y="8487"/>
                  </a:lnTo>
                  <a:lnTo>
                    <a:pt x="1217" y="8458"/>
                  </a:lnTo>
                  <a:lnTo>
                    <a:pt x="1313" y="8420"/>
                  </a:lnTo>
                  <a:lnTo>
                    <a:pt x="1409" y="8372"/>
                  </a:lnTo>
                  <a:lnTo>
                    <a:pt x="1610" y="8257"/>
                  </a:lnTo>
                  <a:lnTo>
                    <a:pt x="1830" y="8114"/>
                  </a:lnTo>
                  <a:lnTo>
                    <a:pt x="2051" y="7951"/>
                  </a:lnTo>
                  <a:lnTo>
                    <a:pt x="2290" y="7759"/>
                  </a:lnTo>
                  <a:lnTo>
                    <a:pt x="2539" y="7558"/>
                  </a:lnTo>
                  <a:lnTo>
                    <a:pt x="3066" y="7127"/>
                  </a:lnTo>
                  <a:lnTo>
                    <a:pt x="3621" y="6667"/>
                  </a:lnTo>
                  <a:lnTo>
                    <a:pt x="3909" y="6447"/>
                  </a:lnTo>
                  <a:lnTo>
                    <a:pt x="4196" y="6227"/>
                  </a:lnTo>
                  <a:lnTo>
                    <a:pt x="4493" y="6016"/>
                  </a:lnTo>
                  <a:lnTo>
                    <a:pt x="4800" y="5824"/>
                  </a:lnTo>
                  <a:lnTo>
                    <a:pt x="5106" y="5642"/>
                  </a:lnTo>
                  <a:lnTo>
                    <a:pt x="5413" y="5489"/>
                  </a:lnTo>
                  <a:lnTo>
                    <a:pt x="5566" y="5422"/>
                  </a:lnTo>
                  <a:lnTo>
                    <a:pt x="5729" y="5355"/>
                  </a:lnTo>
                  <a:lnTo>
                    <a:pt x="5882" y="5298"/>
                  </a:lnTo>
                  <a:lnTo>
                    <a:pt x="6035" y="5250"/>
                  </a:lnTo>
                  <a:lnTo>
                    <a:pt x="6198" y="5211"/>
                  </a:lnTo>
                  <a:lnTo>
                    <a:pt x="6351" y="5183"/>
                  </a:lnTo>
                  <a:lnTo>
                    <a:pt x="6514" y="5154"/>
                  </a:lnTo>
                  <a:lnTo>
                    <a:pt x="6667" y="5144"/>
                  </a:lnTo>
                  <a:lnTo>
                    <a:pt x="6983" y="5144"/>
                  </a:lnTo>
                  <a:lnTo>
                    <a:pt x="7137" y="5164"/>
                  </a:lnTo>
                  <a:lnTo>
                    <a:pt x="7290" y="5192"/>
                  </a:lnTo>
                  <a:lnTo>
                    <a:pt x="7443" y="5231"/>
                  </a:lnTo>
                  <a:lnTo>
                    <a:pt x="7596" y="5288"/>
                  </a:lnTo>
                  <a:lnTo>
                    <a:pt x="7750" y="5355"/>
                  </a:lnTo>
                  <a:lnTo>
                    <a:pt x="7903" y="5432"/>
                  </a:lnTo>
                  <a:lnTo>
                    <a:pt x="8056" y="5527"/>
                  </a:lnTo>
                  <a:lnTo>
                    <a:pt x="8209" y="5633"/>
                  </a:lnTo>
                  <a:lnTo>
                    <a:pt x="8363" y="5748"/>
                  </a:lnTo>
                  <a:lnTo>
                    <a:pt x="8506" y="5882"/>
                  </a:lnTo>
                  <a:lnTo>
                    <a:pt x="8765" y="6121"/>
                  </a:lnTo>
                  <a:lnTo>
                    <a:pt x="9014" y="6322"/>
                  </a:lnTo>
                  <a:lnTo>
                    <a:pt x="9263" y="6504"/>
                  </a:lnTo>
                  <a:lnTo>
                    <a:pt x="9502" y="6667"/>
                  </a:lnTo>
                  <a:lnTo>
                    <a:pt x="9742" y="6801"/>
                  </a:lnTo>
                  <a:lnTo>
                    <a:pt x="9981" y="6916"/>
                  </a:lnTo>
                  <a:lnTo>
                    <a:pt x="10211" y="7003"/>
                  </a:lnTo>
                  <a:lnTo>
                    <a:pt x="10441" y="7079"/>
                  </a:lnTo>
                  <a:lnTo>
                    <a:pt x="10661" y="7127"/>
                  </a:lnTo>
                  <a:lnTo>
                    <a:pt x="10882" y="7165"/>
                  </a:lnTo>
                  <a:lnTo>
                    <a:pt x="11102" y="7175"/>
                  </a:lnTo>
                  <a:lnTo>
                    <a:pt x="11303" y="7175"/>
                  </a:lnTo>
                  <a:lnTo>
                    <a:pt x="11514" y="7156"/>
                  </a:lnTo>
                  <a:lnTo>
                    <a:pt x="11705" y="7127"/>
                  </a:lnTo>
                  <a:lnTo>
                    <a:pt x="11897" y="7079"/>
                  </a:lnTo>
                  <a:lnTo>
                    <a:pt x="12089" y="7022"/>
                  </a:lnTo>
                  <a:lnTo>
                    <a:pt x="12271" y="6945"/>
                  </a:lnTo>
                  <a:lnTo>
                    <a:pt x="12443" y="6859"/>
                  </a:lnTo>
                  <a:lnTo>
                    <a:pt x="12606" y="6763"/>
                  </a:lnTo>
                  <a:lnTo>
                    <a:pt x="12769" y="6658"/>
                  </a:lnTo>
                  <a:lnTo>
                    <a:pt x="12922" y="6543"/>
                  </a:lnTo>
                  <a:lnTo>
                    <a:pt x="13065" y="6418"/>
                  </a:lnTo>
                  <a:lnTo>
                    <a:pt x="13200" y="6294"/>
                  </a:lnTo>
                  <a:lnTo>
                    <a:pt x="13324" y="6150"/>
                  </a:lnTo>
                  <a:lnTo>
                    <a:pt x="13449" y="6016"/>
                  </a:lnTo>
                  <a:lnTo>
                    <a:pt x="13564" y="5863"/>
                  </a:lnTo>
                  <a:lnTo>
                    <a:pt x="13669" y="5709"/>
                  </a:lnTo>
                  <a:lnTo>
                    <a:pt x="13765" y="5556"/>
                  </a:lnTo>
                  <a:lnTo>
                    <a:pt x="13851" y="5403"/>
                  </a:lnTo>
                  <a:lnTo>
                    <a:pt x="13928" y="5240"/>
                  </a:lnTo>
                  <a:lnTo>
                    <a:pt x="13995" y="5077"/>
                  </a:lnTo>
                  <a:lnTo>
                    <a:pt x="14052" y="4924"/>
                  </a:lnTo>
                  <a:lnTo>
                    <a:pt x="14100" y="4742"/>
                  </a:lnTo>
                  <a:lnTo>
                    <a:pt x="14148" y="4531"/>
                  </a:lnTo>
                  <a:lnTo>
                    <a:pt x="14196" y="4292"/>
                  </a:lnTo>
                  <a:lnTo>
                    <a:pt x="14224" y="4033"/>
                  </a:lnTo>
                  <a:lnTo>
                    <a:pt x="14234" y="3765"/>
                  </a:lnTo>
                  <a:lnTo>
                    <a:pt x="14234" y="3478"/>
                  </a:lnTo>
                  <a:lnTo>
                    <a:pt x="14224" y="3334"/>
                  </a:lnTo>
                  <a:lnTo>
                    <a:pt x="14205" y="3190"/>
                  </a:lnTo>
                  <a:lnTo>
                    <a:pt x="14177" y="3047"/>
                  </a:lnTo>
                  <a:lnTo>
                    <a:pt x="14148" y="2903"/>
                  </a:lnTo>
                  <a:lnTo>
                    <a:pt x="14110" y="2759"/>
                  </a:lnTo>
                  <a:lnTo>
                    <a:pt x="14071" y="2616"/>
                  </a:lnTo>
                  <a:lnTo>
                    <a:pt x="14014" y="2472"/>
                  </a:lnTo>
                  <a:lnTo>
                    <a:pt x="13956" y="2338"/>
                  </a:lnTo>
                  <a:lnTo>
                    <a:pt x="13880" y="2204"/>
                  </a:lnTo>
                  <a:lnTo>
                    <a:pt x="13803" y="2070"/>
                  </a:lnTo>
                  <a:lnTo>
                    <a:pt x="13707" y="1945"/>
                  </a:lnTo>
                  <a:lnTo>
                    <a:pt x="13602" y="1830"/>
                  </a:lnTo>
                  <a:lnTo>
                    <a:pt x="13497" y="1715"/>
                  </a:lnTo>
                  <a:lnTo>
                    <a:pt x="13372" y="1610"/>
                  </a:lnTo>
                  <a:lnTo>
                    <a:pt x="13228" y="1514"/>
                  </a:lnTo>
                  <a:lnTo>
                    <a:pt x="13085" y="1418"/>
                  </a:lnTo>
                  <a:lnTo>
                    <a:pt x="12922" y="1332"/>
                  </a:lnTo>
                  <a:lnTo>
                    <a:pt x="12749" y="1265"/>
                  </a:lnTo>
                  <a:lnTo>
                    <a:pt x="12558" y="1198"/>
                  </a:lnTo>
                  <a:lnTo>
                    <a:pt x="12357" y="1141"/>
                  </a:lnTo>
                  <a:lnTo>
                    <a:pt x="12280" y="1131"/>
                  </a:lnTo>
                  <a:lnTo>
                    <a:pt x="12203" y="1122"/>
                  </a:lnTo>
                  <a:lnTo>
                    <a:pt x="12041" y="1122"/>
                  </a:lnTo>
                  <a:lnTo>
                    <a:pt x="11887" y="1150"/>
                  </a:lnTo>
                  <a:lnTo>
                    <a:pt x="11715" y="1189"/>
                  </a:lnTo>
                  <a:lnTo>
                    <a:pt x="11543" y="1246"/>
                  </a:lnTo>
                  <a:lnTo>
                    <a:pt x="11351" y="1304"/>
                  </a:lnTo>
                  <a:lnTo>
                    <a:pt x="11150" y="1371"/>
                  </a:lnTo>
                  <a:lnTo>
                    <a:pt x="10939" y="1438"/>
                  </a:lnTo>
                  <a:lnTo>
                    <a:pt x="10700" y="1505"/>
                  </a:lnTo>
                  <a:lnTo>
                    <a:pt x="10451" y="1562"/>
                  </a:lnTo>
                  <a:lnTo>
                    <a:pt x="10173" y="1610"/>
                  </a:lnTo>
                  <a:lnTo>
                    <a:pt x="9866" y="1639"/>
                  </a:lnTo>
                  <a:lnTo>
                    <a:pt x="9704" y="1639"/>
                  </a:lnTo>
                  <a:lnTo>
                    <a:pt x="9541" y="1648"/>
                  </a:lnTo>
                  <a:lnTo>
                    <a:pt x="9368" y="1639"/>
                  </a:lnTo>
                  <a:lnTo>
                    <a:pt x="9186" y="1629"/>
                  </a:lnTo>
                  <a:lnTo>
                    <a:pt x="8995" y="1610"/>
                  </a:lnTo>
                  <a:lnTo>
                    <a:pt x="8803" y="1591"/>
                  </a:lnTo>
                  <a:lnTo>
                    <a:pt x="8593" y="1553"/>
                  </a:lnTo>
                  <a:lnTo>
                    <a:pt x="8382" y="1514"/>
                  </a:lnTo>
                  <a:lnTo>
                    <a:pt x="8296" y="1495"/>
                  </a:lnTo>
                  <a:lnTo>
                    <a:pt x="8209" y="1466"/>
                  </a:lnTo>
                  <a:lnTo>
                    <a:pt x="8037" y="1390"/>
                  </a:lnTo>
                  <a:lnTo>
                    <a:pt x="7845" y="1284"/>
                  </a:lnTo>
                  <a:lnTo>
                    <a:pt x="7644" y="1169"/>
                  </a:lnTo>
                  <a:lnTo>
                    <a:pt x="7223" y="901"/>
                  </a:lnTo>
                  <a:lnTo>
                    <a:pt x="6993" y="758"/>
                  </a:lnTo>
                  <a:lnTo>
                    <a:pt x="6754" y="614"/>
                  </a:lnTo>
                  <a:lnTo>
                    <a:pt x="6504" y="480"/>
                  </a:lnTo>
                  <a:lnTo>
                    <a:pt x="6246" y="346"/>
                  </a:lnTo>
                  <a:lnTo>
                    <a:pt x="5978" y="231"/>
                  </a:lnTo>
                  <a:lnTo>
                    <a:pt x="5844" y="183"/>
                  </a:lnTo>
                  <a:lnTo>
                    <a:pt x="5700" y="135"/>
                  </a:lnTo>
                  <a:lnTo>
                    <a:pt x="5556" y="97"/>
                  </a:lnTo>
                  <a:lnTo>
                    <a:pt x="5413" y="58"/>
                  </a:lnTo>
                  <a:lnTo>
                    <a:pt x="5259" y="30"/>
                  </a:lnTo>
                  <a:lnTo>
                    <a:pt x="5116" y="10"/>
                  </a:lnTo>
                  <a:lnTo>
                    <a:pt x="49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69" name="Google Shape;269;p16"/>
            <p:cNvSpPr/>
            <p:nvPr/>
          </p:nvSpPr>
          <p:spPr>
            <a:xfrm>
              <a:off x="4517219" y="2289124"/>
              <a:ext cx="35751" cy="87088"/>
            </a:xfrm>
            <a:custGeom>
              <a:avLst/>
              <a:gdLst/>
              <a:ahLst/>
              <a:cxnLst/>
              <a:rect l="l" t="t" r="r" b="b"/>
              <a:pathLst>
                <a:path w="1007" h="2453" extrusionOk="0">
                  <a:moveTo>
                    <a:pt x="1007" y="1"/>
                  </a:moveTo>
                  <a:lnTo>
                    <a:pt x="30" y="1907"/>
                  </a:lnTo>
                  <a:lnTo>
                    <a:pt x="10" y="1974"/>
                  </a:lnTo>
                  <a:lnTo>
                    <a:pt x="1" y="2041"/>
                  </a:lnTo>
                  <a:lnTo>
                    <a:pt x="1" y="2108"/>
                  </a:lnTo>
                  <a:lnTo>
                    <a:pt x="20" y="2175"/>
                  </a:lnTo>
                  <a:lnTo>
                    <a:pt x="49" y="2232"/>
                  </a:lnTo>
                  <a:lnTo>
                    <a:pt x="97" y="2290"/>
                  </a:lnTo>
                  <a:lnTo>
                    <a:pt x="144" y="2338"/>
                  </a:lnTo>
                  <a:lnTo>
                    <a:pt x="202" y="2366"/>
                  </a:lnTo>
                  <a:lnTo>
                    <a:pt x="326" y="2414"/>
                  </a:lnTo>
                  <a:lnTo>
                    <a:pt x="451" y="2443"/>
                  </a:lnTo>
                  <a:lnTo>
                    <a:pt x="499" y="2453"/>
                  </a:lnTo>
                  <a:lnTo>
                    <a:pt x="547" y="2453"/>
                  </a:lnTo>
                  <a:lnTo>
                    <a:pt x="643" y="2443"/>
                  </a:lnTo>
                  <a:lnTo>
                    <a:pt x="729" y="2405"/>
                  </a:lnTo>
                  <a:lnTo>
                    <a:pt x="805" y="2357"/>
                  </a:lnTo>
                  <a:lnTo>
                    <a:pt x="882" y="2290"/>
                  </a:lnTo>
                  <a:lnTo>
                    <a:pt x="930" y="2213"/>
                  </a:lnTo>
                  <a:lnTo>
                    <a:pt x="968" y="2127"/>
                  </a:lnTo>
                  <a:lnTo>
                    <a:pt x="987" y="2031"/>
                  </a:lnTo>
                  <a:lnTo>
                    <a:pt x="10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0" name="Google Shape;270;p16"/>
            <p:cNvSpPr/>
            <p:nvPr/>
          </p:nvSpPr>
          <p:spPr>
            <a:xfrm>
              <a:off x="4495457" y="2269066"/>
              <a:ext cx="20804" cy="32343"/>
            </a:xfrm>
            <a:custGeom>
              <a:avLst/>
              <a:gdLst/>
              <a:ahLst/>
              <a:cxnLst/>
              <a:rect l="l" t="t" r="r" b="b"/>
              <a:pathLst>
                <a:path w="586" h="911" extrusionOk="0">
                  <a:moveTo>
                    <a:pt x="441" y="0"/>
                  </a:moveTo>
                  <a:lnTo>
                    <a:pt x="384" y="10"/>
                  </a:lnTo>
                  <a:lnTo>
                    <a:pt x="326" y="29"/>
                  </a:lnTo>
                  <a:lnTo>
                    <a:pt x="279" y="77"/>
                  </a:lnTo>
                  <a:lnTo>
                    <a:pt x="221" y="125"/>
                  </a:lnTo>
                  <a:lnTo>
                    <a:pt x="164" y="192"/>
                  </a:lnTo>
                  <a:lnTo>
                    <a:pt x="116" y="269"/>
                  </a:lnTo>
                  <a:lnTo>
                    <a:pt x="68" y="364"/>
                  </a:lnTo>
                  <a:lnTo>
                    <a:pt x="39" y="451"/>
                  </a:lnTo>
                  <a:lnTo>
                    <a:pt x="10" y="537"/>
                  </a:lnTo>
                  <a:lnTo>
                    <a:pt x="1" y="623"/>
                  </a:lnTo>
                  <a:lnTo>
                    <a:pt x="1" y="700"/>
                  </a:lnTo>
                  <a:lnTo>
                    <a:pt x="1" y="767"/>
                  </a:lnTo>
                  <a:lnTo>
                    <a:pt x="20" y="824"/>
                  </a:lnTo>
                  <a:lnTo>
                    <a:pt x="49" y="872"/>
                  </a:lnTo>
                  <a:lnTo>
                    <a:pt x="97" y="901"/>
                  </a:lnTo>
                  <a:lnTo>
                    <a:pt x="144" y="910"/>
                  </a:lnTo>
                  <a:lnTo>
                    <a:pt x="192" y="901"/>
                  </a:lnTo>
                  <a:lnTo>
                    <a:pt x="250" y="882"/>
                  </a:lnTo>
                  <a:lnTo>
                    <a:pt x="307" y="843"/>
                  </a:lnTo>
                  <a:lnTo>
                    <a:pt x="355" y="786"/>
                  </a:lnTo>
                  <a:lnTo>
                    <a:pt x="413" y="719"/>
                  </a:lnTo>
                  <a:lnTo>
                    <a:pt x="461" y="642"/>
                  </a:lnTo>
                  <a:lnTo>
                    <a:pt x="508" y="556"/>
                  </a:lnTo>
                  <a:lnTo>
                    <a:pt x="537" y="460"/>
                  </a:lnTo>
                  <a:lnTo>
                    <a:pt x="566" y="374"/>
                  </a:lnTo>
                  <a:lnTo>
                    <a:pt x="576" y="288"/>
                  </a:lnTo>
                  <a:lnTo>
                    <a:pt x="585" y="211"/>
                  </a:lnTo>
                  <a:lnTo>
                    <a:pt x="576" y="144"/>
                  </a:lnTo>
                  <a:lnTo>
                    <a:pt x="556" y="87"/>
                  </a:lnTo>
                  <a:lnTo>
                    <a:pt x="528" y="39"/>
                  </a:lnTo>
                  <a:lnTo>
                    <a:pt x="489" y="10"/>
                  </a:lnTo>
                  <a:lnTo>
                    <a:pt x="4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1" name="Google Shape;271;p16"/>
            <p:cNvSpPr/>
            <p:nvPr/>
          </p:nvSpPr>
          <p:spPr>
            <a:xfrm>
              <a:off x="4493433" y="2231647"/>
              <a:ext cx="39798" cy="18745"/>
            </a:xfrm>
            <a:custGeom>
              <a:avLst/>
              <a:gdLst/>
              <a:ahLst/>
              <a:cxnLst/>
              <a:rect l="l" t="t" r="r" b="b"/>
              <a:pathLst>
                <a:path w="1121" h="528" extrusionOk="0">
                  <a:moveTo>
                    <a:pt x="403" y="1"/>
                  </a:moveTo>
                  <a:lnTo>
                    <a:pt x="307" y="10"/>
                  </a:lnTo>
                  <a:lnTo>
                    <a:pt x="221" y="30"/>
                  </a:lnTo>
                  <a:lnTo>
                    <a:pt x="134" y="68"/>
                  </a:lnTo>
                  <a:lnTo>
                    <a:pt x="96" y="97"/>
                  </a:lnTo>
                  <a:lnTo>
                    <a:pt x="67" y="125"/>
                  </a:lnTo>
                  <a:lnTo>
                    <a:pt x="0" y="192"/>
                  </a:lnTo>
                  <a:lnTo>
                    <a:pt x="163" y="250"/>
                  </a:lnTo>
                  <a:lnTo>
                    <a:pt x="297" y="307"/>
                  </a:lnTo>
                  <a:lnTo>
                    <a:pt x="537" y="394"/>
                  </a:lnTo>
                  <a:lnTo>
                    <a:pt x="671" y="432"/>
                  </a:lnTo>
                  <a:lnTo>
                    <a:pt x="805" y="470"/>
                  </a:lnTo>
                  <a:lnTo>
                    <a:pt x="949" y="509"/>
                  </a:lnTo>
                  <a:lnTo>
                    <a:pt x="1121" y="528"/>
                  </a:lnTo>
                  <a:lnTo>
                    <a:pt x="1102" y="441"/>
                  </a:lnTo>
                  <a:lnTo>
                    <a:pt x="1064" y="355"/>
                  </a:lnTo>
                  <a:lnTo>
                    <a:pt x="1016" y="288"/>
                  </a:lnTo>
                  <a:lnTo>
                    <a:pt x="958" y="221"/>
                  </a:lnTo>
                  <a:lnTo>
                    <a:pt x="891" y="164"/>
                  </a:lnTo>
                  <a:lnTo>
                    <a:pt x="824" y="116"/>
                  </a:lnTo>
                  <a:lnTo>
                    <a:pt x="747" y="68"/>
                  </a:lnTo>
                  <a:lnTo>
                    <a:pt x="661" y="39"/>
                  </a:lnTo>
                  <a:lnTo>
                    <a:pt x="575" y="10"/>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2" name="Google Shape;272;p16"/>
            <p:cNvSpPr/>
            <p:nvPr/>
          </p:nvSpPr>
          <p:spPr>
            <a:xfrm>
              <a:off x="4192168" y="2071500"/>
              <a:ext cx="302339" cy="282280"/>
            </a:xfrm>
            <a:custGeom>
              <a:avLst/>
              <a:gdLst/>
              <a:ahLst/>
              <a:cxnLst/>
              <a:rect l="l" t="t" r="r" b="b"/>
              <a:pathLst>
                <a:path w="8516" h="7951" extrusionOk="0">
                  <a:moveTo>
                    <a:pt x="4828" y="1"/>
                  </a:moveTo>
                  <a:lnTo>
                    <a:pt x="4569" y="10"/>
                  </a:lnTo>
                  <a:lnTo>
                    <a:pt x="4320" y="20"/>
                  </a:lnTo>
                  <a:lnTo>
                    <a:pt x="4080" y="29"/>
                  </a:lnTo>
                  <a:lnTo>
                    <a:pt x="3630" y="77"/>
                  </a:lnTo>
                  <a:lnTo>
                    <a:pt x="3218" y="135"/>
                  </a:lnTo>
                  <a:lnTo>
                    <a:pt x="2854" y="192"/>
                  </a:lnTo>
                  <a:lnTo>
                    <a:pt x="2567" y="259"/>
                  </a:lnTo>
                  <a:lnTo>
                    <a:pt x="2337" y="307"/>
                  </a:lnTo>
                  <a:lnTo>
                    <a:pt x="2146" y="355"/>
                  </a:lnTo>
                  <a:lnTo>
                    <a:pt x="1964" y="566"/>
                  </a:lnTo>
                  <a:lnTo>
                    <a:pt x="1763" y="815"/>
                  </a:lnTo>
                  <a:lnTo>
                    <a:pt x="1504" y="1150"/>
                  </a:lnTo>
                  <a:lnTo>
                    <a:pt x="1226" y="1543"/>
                  </a:lnTo>
                  <a:lnTo>
                    <a:pt x="1082" y="1763"/>
                  </a:lnTo>
                  <a:lnTo>
                    <a:pt x="939" y="2002"/>
                  </a:lnTo>
                  <a:lnTo>
                    <a:pt x="795" y="2251"/>
                  </a:lnTo>
                  <a:lnTo>
                    <a:pt x="651" y="2510"/>
                  </a:lnTo>
                  <a:lnTo>
                    <a:pt x="517" y="2778"/>
                  </a:lnTo>
                  <a:lnTo>
                    <a:pt x="402" y="3056"/>
                  </a:lnTo>
                  <a:lnTo>
                    <a:pt x="288" y="3343"/>
                  </a:lnTo>
                  <a:lnTo>
                    <a:pt x="192" y="3631"/>
                  </a:lnTo>
                  <a:lnTo>
                    <a:pt x="115" y="3928"/>
                  </a:lnTo>
                  <a:lnTo>
                    <a:pt x="48" y="4225"/>
                  </a:lnTo>
                  <a:lnTo>
                    <a:pt x="10" y="4521"/>
                  </a:lnTo>
                  <a:lnTo>
                    <a:pt x="0" y="4665"/>
                  </a:lnTo>
                  <a:lnTo>
                    <a:pt x="0" y="4818"/>
                  </a:lnTo>
                  <a:lnTo>
                    <a:pt x="0" y="4972"/>
                  </a:lnTo>
                  <a:lnTo>
                    <a:pt x="10" y="5115"/>
                  </a:lnTo>
                  <a:lnTo>
                    <a:pt x="29" y="5269"/>
                  </a:lnTo>
                  <a:lnTo>
                    <a:pt x="48" y="5412"/>
                  </a:lnTo>
                  <a:lnTo>
                    <a:pt x="77" y="5556"/>
                  </a:lnTo>
                  <a:lnTo>
                    <a:pt x="115" y="5709"/>
                  </a:lnTo>
                  <a:lnTo>
                    <a:pt x="163" y="5853"/>
                  </a:lnTo>
                  <a:lnTo>
                    <a:pt x="220" y="5996"/>
                  </a:lnTo>
                  <a:lnTo>
                    <a:pt x="288" y="6131"/>
                  </a:lnTo>
                  <a:lnTo>
                    <a:pt x="364" y="6274"/>
                  </a:lnTo>
                  <a:lnTo>
                    <a:pt x="441" y="6408"/>
                  </a:lnTo>
                  <a:lnTo>
                    <a:pt x="537" y="6542"/>
                  </a:lnTo>
                  <a:lnTo>
                    <a:pt x="642" y="6677"/>
                  </a:lnTo>
                  <a:lnTo>
                    <a:pt x="757" y="6811"/>
                  </a:lnTo>
                  <a:lnTo>
                    <a:pt x="881" y="6945"/>
                  </a:lnTo>
                  <a:lnTo>
                    <a:pt x="1015" y="7069"/>
                  </a:lnTo>
                  <a:lnTo>
                    <a:pt x="1159" y="7184"/>
                  </a:lnTo>
                  <a:lnTo>
                    <a:pt x="1322" y="7309"/>
                  </a:lnTo>
                  <a:lnTo>
                    <a:pt x="1494" y="7424"/>
                  </a:lnTo>
                  <a:lnTo>
                    <a:pt x="1676" y="7539"/>
                  </a:lnTo>
                  <a:lnTo>
                    <a:pt x="1916" y="7673"/>
                  </a:lnTo>
                  <a:lnTo>
                    <a:pt x="2146" y="7768"/>
                  </a:lnTo>
                  <a:lnTo>
                    <a:pt x="2366" y="7855"/>
                  </a:lnTo>
                  <a:lnTo>
                    <a:pt x="2577" y="7903"/>
                  </a:lnTo>
                  <a:lnTo>
                    <a:pt x="2778" y="7941"/>
                  </a:lnTo>
                  <a:lnTo>
                    <a:pt x="2979" y="7950"/>
                  </a:lnTo>
                  <a:lnTo>
                    <a:pt x="3161" y="7941"/>
                  </a:lnTo>
                  <a:lnTo>
                    <a:pt x="3343" y="7922"/>
                  </a:lnTo>
                  <a:lnTo>
                    <a:pt x="3515" y="7874"/>
                  </a:lnTo>
                  <a:lnTo>
                    <a:pt x="3678" y="7816"/>
                  </a:lnTo>
                  <a:lnTo>
                    <a:pt x="3831" y="7740"/>
                  </a:lnTo>
                  <a:lnTo>
                    <a:pt x="3985" y="7644"/>
                  </a:lnTo>
                  <a:lnTo>
                    <a:pt x="4119" y="7548"/>
                  </a:lnTo>
                  <a:lnTo>
                    <a:pt x="4253" y="7433"/>
                  </a:lnTo>
                  <a:lnTo>
                    <a:pt x="4377" y="7309"/>
                  </a:lnTo>
                  <a:lnTo>
                    <a:pt x="4502" y="7175"/>
                  </a:lnTo>
                  <a:lnTo>
                    <a:pt x="4607" y="7031"/>
                  </a:lnTo>
                  <a:lnTo>
                    <a:pt x="4713" y="6887"/>
                  </a:lnTo>
                  <a:lnTo>
                    <a:pt x="4808" y="6734"/>
                  </a:lnTo>
                  <a:lnTo>
                    <a:pt x="4895" y="6581"/>
                  </a:lnTo>
                  <a:lnTo>
                    <a:pt x="4971" y="6418"/>
                  </a:lnTo>
                  <a:lnTo>
                    <a:pt x="5048" y="6255"/>
                  </a:lnTo>
                  <a:lnTo>
                    <a:pt x="5115" y="6092"/>
                  </a:lnTo>
                  <a:lnTo>
                    <a:pt x="5172" y="5929"/>
                  </a:lnTo>
                  <a:lnTo>
                    <a:pt x="5230" y="5767"/>
                  </a:lnTo>
                  <a:lnTo>
                    <a:pt x="5278" y="5604"/>
                  </a:lnTo>
                  <a:lnTo>
                    <a:pt x="5345" y="5307"/>
                  </a:lnTo>
                  <a:lnTo>
                    <a:pt x="5393" y="5029"/>
                  </a:lnTo>
                  <a:lnTo>
                    <a:pt x="5412" y="4780"/>
                  </a:lnTo>
                  <a:lnTo>
                    <a:pt x="5431" y="4579"/>
                  </a:lnTo>
                  <a:lnTo>
                    <a:pt x="5460" y="4387"/>
                  </a:lnTo>
                  <a:lnTo>
                    <a:pt x="5508" y="4196"/>
                  </a:lnTo>
                  <a:lnTo>
                    <a:pt x="5565" y="4014"/>
                  </a:lnTo>
                  <a:lnTo>
                    <a:pt x="5642" y="3841"/>
                  </a:lnTo>
                  <a:lnTo>
                    <a:pt x="5728" y="3679"/>
                  </a:lnTo>
                  <a:lnTo>
                    <a:pt x="5814" y="3516"/>
                  </a:lnTo>
                  <a:lnTo>
                    <a:pt x="5919" y="3363"/>
                  </a:lnTo>
                  <a:lnTo>
                    <a:pt x="6034" y="3219"/>
                  </a:lnTo>
                  <a:lnTo>
                    <a:pt x="6149" y="3085"/>
                  </a:lnTo>
                  <a:lnTo>
                    <a:pt x="6274" y="2951"/>
                  </a:lnTo>
                  <a:lnTo>
                    <a:pt x="6408" y="2826"/>
                  </a:lnTo>
                  <a:lnTo>
                    <a:pt x="6542" y="2711"/>
                  </a:lnTo>
                  <a:lnTo>
                    <a:pt x="6676" y="2596"/>
                  </a:lnTo>
                  <a:lnTo>
                    <a:pt x="6820" y="2500"/>
                  </a:lnTo>
                  <a:lnTo>
                    <a:pt x="6954" y="2395"/>
                  </a:lnTo>
                  <a:lnTo>
                    <a:pt x="7241" y="2223"/>
                  </a:lnTo>
                  <a:lnTo>
                    <a:pt x="7509" y="2069"/>
                  </a:lnTo>
                  <a:lnTo>
                    <a:pt x="7758" y="1945"/>
                  </a:lnTo>
                  <a:lnTo>
                    <a:pt x="7979" y="1840"/>
                  </a:lnTo>
                  <a:lnTo>
                    <a:pt x="8170" y="1763"/>
                  </a:lnTo>
                  <a:lnTo>
                    <a:pt x="8314" y="1715"/>
                  </a:lnTo>
                  <a:lnTo>
                    <a:pt x="8448" y="1667"/>
                  </a:lnTo>
                  <a:lnTo>
                    <a:pt x="8515" y="1370"/>
                  </a:lnTo>
                  <a:lnTo>
                    <a:pt x="8410" y="1265"/>
                  </a:lnTo>
                  <a:lnTo>
                    <a:pt x="8314" y="1169"/>
                  </a:lnTo>
                  <a:lnTo>
                    <a:pt x="8103" y="987"/>
                  </a:lnTo>
                  <a:lnTo>
                    <a:pt x="7883" y="815"/>
                  </a:lnTo>
                  <a:lnTo>
                    <a:pt x="7653" y="671"/>
                  </a:lnTo>
                  <a:lnTo>
                    <a:pt x="7414" y="537"/>
                  </a:lnTo>
                  <a:lnTo>
                    <a:pt x="7174" y="432"/>
                  </a:lnTo>
                  <a:lnTo>
                    <a:pt x="6916" y="326"/>
                  </a:lnTo>
                  <a:lnTo>
                    <a:pt x="6657" y="250"/>
                  </a:lnTo>
                  <a:lnTo>
                    <a:pt x="6398" y="173"/>
                  </a:lnTo>
                  <a:lnTo>
                    <a:pt x="6140" y="125"/>
                  </a:lnTo>
                  <a:lnTo>
                    <a:pt x="5872" y="77"/>
                  </a:lnTo>
                  <a:lnTo>
                    <a:pt x="5603" y="48"/>
                  </a:lnTo>
                  <a:lnTo>
                    <a:pt x="5345" y="20"/>
                  </a:lnTo>
                  <a:lnTo>
                    <a:pt x="5077" y="10"/>
                  </a:lnTo>
                  <a:lnTo>
                    <a:pt x="48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3" name="Google Shape;273;p16"/>
            <p:cNvSpPr/>
            <p:nvPr/>
          </p:nvSpPr>
          <p:spPr>
            <a:xfrm>
              <a:off x="4192168" y="2071500"/>
              <a:ext cx="302339" cy="282280"/>
            </a:xfrm>
            <a:custGeom>
              <a:avLst/>
              <a:gdLst/>
              <a:ahLst/>
              <a:cxnLst/>
              <a:rect l="l" t="t" r="r" b="b"/>
              <a:pathLst>
                <a:path w="8516" h="7951" fill="none" extrusionOk="0">
                  <a:moveTo>
                    <a:pt x="8448" y="1667"/>
                  </a:moveTo>
                  <a:lnTo>
                    <a:pt x="8448" y="1667"/>
                  </a:lnTo>
                  <a:lnTo>
                    <a:pt x="8314" y="1715"/>
                  </a:lnTo>
                  <a:lnTo>
                    <a:pt x="8170" y="1763"/>
                  </a:lnTo>
                  <a:lnTo>
                    <a:pt x="7979" y="1840"/>
                  </a:lnTo>
                  <a:lnTo>
                    <a:pt x="7758" y="1945"/>
                  </a:lnTo>
                  <a:lnTo>
                    <a:pt x="7509" y="2069"/>
                  </a:lnTo>
                  <a:lnTo>
                    <a:pt x="7241" y="2223"/>
                  </a:lnTo>
                  <a:lnTo>
                    <a:pt x="6954" y="2395"/>
                  </a:lnTo>
                  <a:lnTo>
                    <a:pt x="6820" y="2500"/>
                  </a:lnTo>
                  <a:lnTo>
                    <a:pt x="6676" y="2596"/>
                  </a:lnTo>
                  <a:lnTo>
                    <a:pt x="6542" y="2711"/>
                  </a:lnTo>
                  <a:lnTo>
                    <a:pt x="6408" y="2826"/>
                  </a:lnTo>
                  <a:lnTo>
                    <a:pt x="6274" y="2951"/>
                  </a:lnTo>
                  <a:lnTo>
                    <a:pt x="6149" y="3085"/>
                  </a:lnTo>
                  <a:lnTo>
                    <a:pt x="6034" y="3219"/>
                  </a:lnTo>
                  <a:lnTo>
                    <a:pt x="5919" y="3363"/>
                  </a:lnTo>
                  <a:lnTo>
                    <a:pt x="5814" y="3516"/>
                  </a:lnTo>
                  <a:lnTo>
                    <a:pt x="5728" y="3679"/>
                  </a:lnTo>
                  <a:lnTo>
                    <a:pt x="5642" y="3841"/>
                  </a:lnTo>
                  <a:lnTo>
                    <a:pt x="5565" y="4014"/>
                  </a:lnTo>
                  <a:lnTo>
                    <a:pt x="5508" y="4196"/>
                  </a:lnTo>
                  <a:lnTo>
                    <a:pt x="5460" y="4387"/>
                  </a:lnTo>
                  <a:lnTo>
                    <a:pt x="5431" y="4579"/>
                  </a:lnTo>
                  <a:lnTo>
                    <a:pt x="5412" y="4780"/>
                  </a:lnTo>
                  <a:lnTo>
                    <a:pt x="5412" y="4780"/>
                  </a:lnTo>
                  <a:lnTo>
                    <a:pt x="5393" y="5029"/>
                  </a:lnTo>
                  <a:lnTo>
                    <a:pt x="5345" y="5307"/>
                  </a:lnTo>
                  <a:lnTo>
                    <a:pt x="5278" y="5604"/>
                  </a:lnTo>
                  <a:lnTo>
                    <a:pt x="5230" y="5767"/>
                  </a:lnTo>
                  <a:lnTo>
                    <a:pt x="5172" y="5929"/>
                  </a:lnTo>
                  <a:lnTo>
                    <a:pt x="5115" y="6092"/>
                  </a:lnTo>
                  <a:lnTo>
                    <a:pt x="5048" y="6255"/>
                  </a:lnTo>
                  <a:lnTo>
                    <a:pt x="4971" y="6418"/>
                  </a:lnTo>
                  <a:lnTo>
                    <a:pt x="4895" y="6581"/>
                  </a:lnTo>
                  <a:lnTo>
                    <a:pt x="4808" y="6734"/>
                  </a:lnTo>
                  <a:lnTo>
                    <a:pt x="4713" y="6887"/>
                  </a:lnTo>
                  <a:lnTo>
                    <a:pt x="4607" y="7031"/>
                  </a:lnTo>
                  <a:lnTo>
                    <a:pt x="4502" y="7175"/>
                  </a:lnTo>
                  <a:lnTo>
                    <a:pt x="4377" y="7309"/>
                  </a:lnTo>
                  <a:lnTo>
                    <a:pt x="4253" y="7433"/>
                  </a:lnTo>
                  <a:lnTo>
                    <a:pt x="4119" y="7548"/>
                  </a:lnTo>
                  <a:lnTo>
                    <a:pt x="3985" y="7644"/>
                  </a:lnTo>
                  <a:lnTo>
                    <a:pt x="3831" y="7740"/>
                  </a:lnTo>
                  <a:lnTo>
                    <a:pt x="3678" y="7816"/>
                  </a:lnTo>
                  <a:lnTo>
                    <a:pt x="3515" y="7874"/>
                  </a:lnTo>
                  <a:lnTo>
                    <a:pt x="3343" y="7922"/>
                  </a:lnTo>
                  <a:lnTo>
                    <a:pt x="3161" y="7941"/>
                  </a:lnTo>
                  <a:lnTo>
                    <a:pt x="2979" y="7950"/>
                  </a:lnTo>
                  <a:lnTo>
                    <a:pt x="2778" y="7941"/>
                  </a:lnTo>
                  <a:lnTo>
                    <a:pt x="2577" y="7903"/>
                  </a:lnTo>
                  <a:lnTo>
                    <a:pt x="2366" y="7855"/>
                  </a:lnTo>
                  <a:lnTo>
                    <a:pt x="2146" y="7768"/>
                  </a:lnTo>
                  <a:lnTo>
                    <a:pt x="1916" y="7673"/>
                  </a:lnTo>
                  <a:lnTo>
                    <a:pt x="1676" y="7539"/>
                  </a:lnTo>
                  <a:lnTo>
                    <a:pt x="1676" y="7539"/>
                  </a:lnTo>
                  <a:lnTo>
                    <a:pt x="1494" y="7424"/>
                  </a:lnTo>
                  <a:lnTo>
                    <a:pt x="1322" y="7309"/>
                  </a:lnTo>
                  <a:lnTo>
                    <a:pt x="1159" y="7184"/>
                  </a:lnTo>
                  <a:lnTo>
                    <a:pt x="1015" y="7069"/>
                  </a:lnTo>
                  <a:lnTo>
                    <a:pt x="881" y="6945"/>
                  </a:lnTo>
                  <a:lnTo>
                    <a:pt x="757" y="6811"/>
                  </a:lnTo>
                  <a:lnTo>
                    <a:pt x="642" y="6677"/>
                  </a:lnTo>
                  <a:lnTo>
                    <a:pt x="537" y="6542"/>
                  </a:lnTo>
                  <a:lnTo>
                    <a:pt x="441" y="6408"/>
                  </a:lnTo>
                  <a:lnTo>
                    <a:pt x="364" y="6274"/>
                  </a:lnTo>
                  <a:lnTo>
                    <a:pt x="288" y="6131"/>
                  </a:lnTo>
                  <a:lnTo>
                    <a:pt x="220" y="5996"/>
                  </a:lnTo>
                  <a:lnTo>
                    <a:pt x="163" y="5853"/>
                  </a:lnTo>
                  <a:lnTo>
                    <a:pt x="115" y="5709"/>
                  </a:lnTo>
                  <a:lnTo>
                    <a:pt x="77" y="5556"/>
                  </a:lnTo>
                  <a:lnTo>
                    <a:pt x="48" y="5412"/>
                  </a:lnTo>
                  <a:lnTo>
                    <a:pt x="29" y="5269"/>
                  </a:lnTo>
                  <a:lnTo>
                    <a:pt x="10" y="5115"/>
                  </a:lnTo>
                  <a:lnTo>
                    <a:pt x="0" y="4972"/>
                  </a:lnTo>
                  <a:lnTo>
                    <a:pt x="0" y="4818"/>
                  </a:lnTo>
                  <a:lnTo>
                    <a:pt x="0" y="4665"/>
                  </a:lnTo>
                  <a:lnTo>
                    <a:pt x="10" y="4521"/>
                  </a:lnTo>
                  <a:lnTo>
                    <a:pt x="48" y="4225"/>
                  </a:lnTo>
                  <a:lnTo>
                    <a:pt x="115" y="3928"/>
                  </a:lnTo>
                  <a:lnTo>
                    <a:pt x="192" y="3631"/>
                  </a:lnTo>
                  <a:lnTo>
                    <a:pt x="288" y="3343"/>
                  </a:lnTo>
                  <a:lnTo>
                    <a:pt x="402" y="3056"/>
                  </a:lnTo>
                  <a:lnTo>
                    <a:pt x="517" y="2778"/>
                  </a:lnTo>
                  <a:lnTo>
                    <a:pt x="651" y="2510"/>
                  </a:lnTo>
                  <a:lnTo>
                    <a:pt x="795" y="2251"/>
                  </a:lnTo>
                  <a:lnTo>
                    <a:pt x="939" y="2002"/>
                  </a:lnTo>
                  <a:lnTo>
                    <a:pt x="1082" y="1763"/>
                  </a:lnTo>
                  <a:lnTo>
                    <a:pt x="1226" y="1543"/>
                  </a:lnTo>
                  <a:lnTo>
                    <a:pt x="1504" y="1150"/>
                  </a:lnTo>
                  <a:lnTo>
                    <a:pt x="1763" y="815"/>
                  </a:lnTo>
                  <a:lnTo>
                    <a:pt x="1964" y="566"/>
                  </a:lnTo>
                  <a:lnTo>
                    <a:pt x="2146" y="355"/>
                  </a:lnTo>
                  <a:lnTo>
                    <a:pt x="2146" y="355"/>
                  </a:lnTo>
                  <a:lnTo>
                    <a:pt x="2337" y="307"/>
                  </a:lnTo>
                  <a:lnTo>
                    <a:pt x="2567" y="259"/>
                  </a:lnTo>
                  <a:lnTo>
                    <a:pt x="2854" y="192"/>
                  </a:lnTo>
                  <a:lnTo>
                    <a:pt x="3218" y="135"/>
                  </a:lnTo>
                  <a:lnTo>
                    <a:pt x="3630" y="77"/>
                  </a:lnTo>
                  <a:lnTo>
                    <a:pt x="4080" y="29"/>
                  </a:lnTo>
                  <a:lnTo>
                    <a:pt x="4320" y="20"/>
                  </a:lnTo>
                  <a:lnTo>
                    <a:pt x="4569" y="10"/>
                  </a:lnTo>
                  <a:lnTo>
                    <a:pt x="4828" y="1"/>
                  </a:lnTo>
                  <a:lnTo>
                    <a:pt x="5077" y="10"/>
                  </a:lnTo>
                  <a:lnTo>
                    <a:pt x="5345" y="20"/>
                  </a:lnTo>
                  <a:lnTo>
                    <a:pt x="5603" y="48"/>
                  </a:lnTo>
                  <a:lnTo>
                    <a:pt x="5872" y="77"/>
                  </a:lnTo>
                  <a:lnTo>
                    <a:pt x="6140" y="125"/>
                  </a:lnTo>
                  <a:lnTo>
                    <a:pt x="6398" y="173"/>
                  </a:lnTo>
                  <a:lnTo>
                    <a:pt x="6657" y="250"/>
                  </a:lnTo>
                  <a:lnTo>
                    <a:pt x="6916" y="326"/>
                  </a:lnTo>
                  <a:lnTo>
                    <a:pt x="7174" y="432"/>
                  </a:lnTo>
                  <a:lnTo>
                    <a:pt x="7414" y="537"/>
                  </a:lnTo>
                  <a:lnTo>
                    <a:pt x="7653" y="671"/>
                  </a:lnTo>
                  <a:lnTo>
                    <a:pt x="7883" y="815"/>
                  </a:lnTo>
                  <a:lnTo>
                    <a:pt x="8103" y="987"/>
                  </a:lnTo>
                  <a:lnTo>
                    <a:pt x="8314" y="1169"/>
                  </a:lnTo>
                  <a:lnTo>
                    <a:pt x="8410" y="1265"/>
                  </a:lnTo>
                  <a:lnTo>
                    <a:pt x="8515" y="137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4" name="Google Shape;274;p16"/>
            <p:cNvSpPr/>
            <p:nvPr/>
          </p:nvSpPr>
          <p:spPr>
            <a:xfrm>
              <a:off x="4351286" y="2191211"/>
              <a:ext cx="65999" cy="113253"/>
            </a:xfrm>
            <a:custGeom>
              <a:avLst/>
              <a:gdLst/>
              <a:ahLst/>
              <a:cxnLst/>
              <a:rect l="l" t="t" r="r" b="b"/>
              <a:pathLst>
                <a:path w="1859" h="3190" extrusionOk="0">
                  <a:moveTo>
                    <a:pt x="1188" y="0"/>
                  </a:moveTo>
                  <a:lnTo>
                    <a:pt x="1093" y="19"/>
                  </a:lnTo>
                  <a:lnTo>
                    <a:pt x="987" y="48"/>
                  </a:lnTo>
                  <a:lnTo>
                    <a:pt x="891" y="86"/>
                  </a:lnTo>
                  <a:lnTo>
                    <a:pt x="796" y="134"/>
                  </a:lnTo>
                  <a:lnTo>
                    <a:pt x="690" y="211"/>
                  </a:lnTo>
                  <a:lnTo>
                    <a:pt x="595" y="287"/>
                  </a:lnTo>
                  <a:lnTo>
                    <a:pt x="499" y="393"/>
                  </a:lnTo>
                  <a:lnTo>
                    <a:pt x="403" y="508"/>
                  </a:lnTo>
                  <a:lnTo>
                    <a:pt x="317" y="642"/>
                  </a:lnTo>
                  <a:lnTo>
                    <a:pt x="240" y="795"/>
                  </a:lnTo>
                  <a:lnTo>
                    <a:pt x="164" y="967"/>
                  </a:lnTo>
                  <a:lnTo>
                    <a:pt x="96" y="1159"/>
                  </a:lnTo>
                  <a:lnTo>
                    <a:pt x="39" y="1370"/>
                  </a:lnTo>
                  <a:lnTo>
                    <a:pt x="10" y="1523"/>
                  </a:lnTo>
                  <a:lnTo>
                    <a:pt x="1" y="1676"/>
                  </a:lnTo>
                  <a:lnTo>
                    <a:pt x="1" y="1830"/>
                  </a:lnTo>
                  <a:lnTo>
                    <a:pt x="20" y="1983"/>
                  </a:lnTo>
                  <a:lnTo>
                    <a:pt x="49" y="2126"/>
                  </a:lnTo>
                  <a:lnTo>
                    <a:pt x="87" y="2270"/>
                  </a:lnTo>
                  <a:lnTo>
                    <a:pt x="135" y="2404"/>
                  </a:lnTo>
                  <a:lnTo>
                    <a:pt x="183" y="2538"/>
                  </a:lnTo>
                  <a:lnTo>
                    <a:pt x="250" y="2653"/>
                  </a:lnTo>
                  <a:lnTo>
                    <a:pt x="317" y="2768"/>
                  </a:lnTo>
                  <a:lnTo>
                    <a:pt x="393" y="2874"/>
                  </a:lnTo>
                  <a:lnTo>
                    <a:pt x="460" y="2960"/>
                  </a:lnTo>
                  <a:lnTo>
                    <a:pt x="547" y="3036"/>
                  </a:lnTo>
                  <a:lnTo>
                    <a:pt x="623" y="3103"/>
                  </a:lnTo>
                  <a:lnTo>
                    <a:pt x="700" y="3151"/>
                  </a:lnTo>
                  <a:lnTo>
                    <a:pt x="777" y="3180"/>
                  </a:lnTo>
                  <a:lnTo>
                    <a:pt x="853" y="3190"/>
                  </a:lnTo>
                  <a:lnTo>
                    <a:pt x="930" y="3190"/>
                  </a:lnTo>
                  <a:lnTo>
                    <a:pt x="997" y="3161"/>
                  </a:lnTo>
                  <a:lnTo>
                    <a:pt x="1064" y="3123"/>
                  </a:lnTo>
                  <a:lnTo>
                    <a:pt x="1131" y="3075"/>
                  </a:lnTo>
                  <a:lnTo>
                    <a:pt x="1198" y="3008"/>
                  </a:lnTo>
                  <a:lnTo>
                    <a:pt x="1255" y="2921"/>
                  </a:lnTo>
                  <a:lnTo>
                    <a:pt x="1313" y="2826"/>
                  </a:lnTo>
                  <a:lnTo>
                    <a:pt x="1370" y="2720"/>
                  </a:lnTo>
                  <a:lnTo>
                    <a:pt x="1428" y="2605"/>
                  </a:lnTo>
                  <a:lnTo>
                    <a:pt x="1533" y="2347"/>
                  </a:lnTo>
                  <a:lnTo>
                    <a:pt x="1639" y="2069"/>
                  </a:lnTo>
                  <a:lnTo>
                    <a:pt x="1734" y="1762"/>
                  </a:lnTo>
                  <a:lnTo>
                    <a:pt x="1773" y="1600"/>
                  </a:lnTo>
                  <a:lnTo>
                    <a:pt x="1811" y="1446"/>
                  </a:lnTo>
                  <a:lnTo>
                    <a:pt x="1830" y="1303"/>
                  </a:lnTo>
                  <a:lnTo>
                    <a:pt x="1849" y="1149"/>
                  </a:lnTo>
                  <a:lnTo>
                    <a:pt x="1859" y="1015"/>
                  </a:lnTo>
                  <a:lnTo>
                    <a:pt x="1859" y="881"/>
                  </a:lnTo>
                  <a:lnTo>
                    <a:pt x="1849" y="747"/>
                  </a:lnTo>
                  <a:lnTo>
                    <a:pt x="1840" y="623"/>
                  </a:lnTo>
                  <a:lnTo>
                    <a:pt x="1811" y="517"/>
                  </a:lnTo>
                  <a:lnTo>
                    <a:pt x="1782" y="412"/>
                  </a:lnTo>
                  <a:lnTo>
                    <a:pt x="1744" y="316"/>
                  </a:lnTo>
                  <a:lnTo>
                    <a:pt x="1696" y="230"/>
                  </a:lnTo>
                  <a:lnTo>
                    <a:pt x="1648" y="163"/>
                  </a:lnTo>
                  <a:lnTo>
                    <a:pt x="1581" y="105"/>
                  </a:lnTo>
                  <a:lnTo>
                    <a:pt x="1514" y="58"/>
                  </a:lnTo>
                  <a:lnTo>
                    <a:pt x="1447" y="29"/>
                  </a:lnTo>
                  <a:lnTo>
                    <a:pt x="1361" y="10"/>
                  </a:lnTo>
                  <a:lnTo>
                    <a:pt x="1275"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5" name="Google Shape;275;p16"/>
            <p:cNvSpPr/>
            <p:nvPr/>
          </p:nvSpPr>
          <p:spPr>
            <a:xfrm>
              <a:off x="4401272" y="2145308"/>
              <a:ext cx="55455" cy="109170"/>
            </a:xfrm>
            <a:custGeom>
              <a:avLst/>
              <a:gdLst/>
              <a:ahLst/>
              <a:cxnLst/>
              <a:rect l="l" t="t" r="r" b="b"/>
              <a:pathLst>
                <a:path w="1562" h="3075" extrusionOk="0">
                  <a:moveTo>
                    <a:pt x="1514" y="0"/>
                  </a:moveTo>
                  <a:lnTo>
                    <a:pt x="1390" y="10"/>
                  </a:lnTo>
                  <a:lnTo>
                    <a:pt x="1294" y="19"/>
                  </a:lnTo>
                  <a:lnTo>
                    <a:pt x="1188" y="48"/>
                  </a:lnTo>
                  <a:lnTo>
                    <a:pt x="1083" y="77"/>
                  </a:lnTo>
                  <a:lnTo>
                    <a:pt x="958" y="115"/>
                  </a:lnTo>
                  <a:lnTo>
                    <a:pt x="834" y="172"/>
                  </a:lnTo>
                  <a:lnTo>
                    <a:pt x="700" y="239"/>
                  </a:lnTo>
                  <a:lnTo>
                    <a:pt x="575" y="326"/>
                  </a:lnTo>
                  <a:lnTo>
                    <a:pt x="441" y="441"/>
                  </a:lnTo>
                  <a:lnTo>
                    <a:pt x="326" y="565"/>
                  </a:lnTo>
                  <a:lnTo>
                    <a:pt x="211" y="718"/>
                  </a:lnTo>
                  <a:lnTo>
                    <a:pt x="154" y="795"/>
                  </a:lnTo>
                  <a:lnTo>
                    <a:pt x="106" y="891"/>
                  </a:lnTo>
                  <a:lnTo>
                    <a:pt x="58" y="987"/>
                  </a:lnTo>
                  <a:lnTo>
                    <a:pt x="10" y="1092"/>
                  </a:lnTo>
                  <a:lnTo>
                    <a:pt x="1" y="1379"/>
                  </a:lnTo>
                  <a:lnTo>
                    <a:pt x="1" y="1676"/>
                  </a:lnTo>
                  <a:lnTo>
                    <a:pt x="10" y="2021"/>
                  </a:lnTo>
                  <a:lnTo>
                    <a:pt x="29" y="2375"/>
                  </a:lnTo>
                  <a:lnTo>
                    <a:pt x="49" y="2538"/>
                  </a:lnTo>
                  <a:lnTo>
                    <a:pt x="68" y="2691"/>
                  </a:lnTo>
                  <a:lnTo>
                    <a:pt x="96" y="2826"/>
                  </a:lnTo>
                  <a:lnTo>
                    <a:pt x="135" y="2941"/>
                  </a:lnTo>
                  <a:lnTo>
                    <a:pt x="173" y="3017"/>
                  </a:lnTo>
                  <a:lnTo>
                    <a:pt x="202" y="3046"/>
                  </a:lnTo>
                  <a:lnTo>
                    <a:pt x="231" y="3075"/>
                  </a:lnTo>
                  <a:lnTo>
                    <a:pt x="259" y="3075"/>
                  </a:lnTo>
                  <a:lnTo>
                    <a:pt x="288" y="3065"/>
                  </a:lnTo>
                  <a:lnTo>
                    <a:pt x="326" y="3036"/>
                  </a:lnTo>
                  <a:lnTo>
                    <a:pt x="374" y="2988"/>
                  </a:lnTo>
                  <a:lnTo>
                    <a:pt x="460" y="2845"/>
                  </a:lnTo>
                  <a:lnTo>
                    <a:pt x="566" y="2663"/>
                  </a:lnTo>
                  <a:lnTo>
                    <a:pt x="671" y="2433"/>
                  </a:lnTo>
                  <a:lnTo>
                    <a:pt x="786" y="2174"/>
                  </a:lnTo>
                  <a:lnTo>
                    <a:pt x="1006" y="1600"/>
                  </a:lnTo>
                  <a:lnTo>
                    <a:pt x="1217" y="1015"/>
                  </a:lnTo>
                  <a:lnTo>
                    <a:pt x="1399" y="508"/>
                  </a:lnTo>
                  <a:lnTo>
                    <a:pt x="1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6" name="Google Shape;276;p16"/>
            <p:cNvSpPr/>
            <p:nvPr/>
          </p:nvSpPr>
          <p:spPr>
            <a:xfrm>
              <a:off x="4969826" y="2855300"/>
              <a:ext cx="235666" cy="113928"/>
            </a:xfrm>
            <a:custGeom>
              <a:avLst/>
              <a:gdLst/>
              <a:ahLst/>
              <a:cxnLst/>
              <a:rect l="l" t="t" r="r" b="b"/>
              <a:pathLst>
                <a:path w="6638" h="3209" extrusionOk="0">
                  <a:moveTo>
                    <a:pt x="3190" y="0"/>
                  </a:moveTo>
                  <a:lnTo>
                    <a:pt x="3113" y="10"/>
                  </a:lnTo>
                  <a:lnTo>
                    <a:pt x="3037" y="48"/>
                  </a:lnTo>
                  <a:lnTo>
                    <a:pt x="2912" y="115"/>
                  </a:lnTo>
                  <a:lnTo>
                    <a:pt x="2519" y="335"/>
                  </a:lnTo>
                  <a:lnTo>
                    <a:pt x="1466" y="968"/>
                  </a:lnTo>
                  <a:lnTo>
                    <a:pt x="0" y="1849"/>
                  </a:lnTo>
                  <a:lnTo>
                    <a:pt x="326" y="3046"/>
                  </a:lnTo>
                  <a:lnTo>
                    <a:pt x="680" y="3094"/>
                  </a:lnTo>
                  <a:lnTo>
                    <a:pt x="1073" y="3132"/>
                  </a:lnTo>
                  <a:lnTo>
                    <a:pt x="1542" y="3170"/>
                  </a:lnTo>
                  <a:lnTo>
                    <a:pt x="2040" y="3199"/>
                  </a:lnTo>
                  <a:lnTo>
                    <a:pt x="2289" y="3199"/>
                  </a:lnTo>
                  <a:lnTo>
                    <a:pt x="2538" y="3209"/>
                  </a:lnTo>
                  <a:lnTo>
                    <a:pt x="2768" y="3199"/>
                  </a:lnTo>
                  <a:lnTo>
                    <a:pt x="2979" y="3180"/>
                  </a:lnTo>
                  <a:lnTo>
                    <a:pt x="3161" y="3161"/>
                  </a:lnTo>
                  <a:lnTo>
                    <a:pt x="3324" y="3123"/>
                  </a:lnTo>
                  <a:lnTo>
                    <a:pt x="3650" y="3046"/>
                  </a:lnTo>
                  <a:lnTo>
                    <a:pt x="4052" y="2950"/>
                  </a:lnTo>
                  <a:lnTo>
                    <a:pt x="4981" y="2759"/>
                  </a:lnTo>
                  <a:lnTo>
                    <a:pt x="5450" y="2653"/>
                  </a:lnTo>
                  <a:lnTo>
                    <a:pt x="5881" y="2538"/>
                  </a:lnTo>
                  <a:lnTo>
                    <a:pt x="6082" y="2481"/>
                  </a:lnTo>
                  <a:lnTo>
                    <a:pt x="6255" y="2414"/>
                  </a:lnTo>
                  <a:lnTo>
                    <a:pt x="6408" y="2356"/>
                  </a:lnTo>
                  <a:lnTo>
                    <a:pt x="6533" y="2289"/>
                  </a:lnTo>
                  <a:lnTo>
                    <a:pt x="6561" y="2270"/>
                  </a:lnTo>
                  <a:lnTo>
                    <a:pt x="6590" y="2241"/>
                  </a:lnTo>
                  <a:lnTo>
                    <a:pt x="6619" y="2194"/>
                  </a:lnTo>
                  <a:lnTo>
                    <a:pt x="6638" y="2126"/>
                  </a:lnTo>
                  <a:lnTo>
                    <a:pt x="6638" y="2069"/>
                  </a:lnTo>
                  <a:lnTo>
                    <a:pt x="6619" y="2012"/>
                  </a:lnTo>
                  <a:lnTo>
                    <a:pt x="6580" y="1964"/>
                  </a:lnTo>
                  <a:lnTo>
                    <a:pt x="6533" y="1925"/>
                  </a:lnTo>
                  <a:lnTo>
                    <a:pt x="6494" y="1906"/>
                  </a:lnTo>
                  <a:lnTo>
                    <a:pt x="6465" y="1906"/>
                  </a:lnTo>
                  <a:lnTo>
                    <a:pt x="6092" y="1858"/>
                  </a:lnTo>
                  <a:lnTo>
                    <a:pt x="5603" y="1810"/>
                  </a:lnTo>
                  <a:lnTo>
                    <a:pt x="4473" y="1705"/>
                  </a:lnTo>
                  <a:lnTo>
                    <a:pt x="3927" y="1638"/>
                  </a:lnTo>
                  <a:lnTo>
                    <a:pt x="3678" y="1600"/>
                  </a:lnTo>
                  <a:lnTo>
                    <a:pt x="3458" y="1561"/>
                  </a:lnTo>
                  <a:lnTo>
                    <a:pt x="3276" y="1523"/>
                  </a:lnTo>
                  <a:lnTo>
                    <a:pt x="3132" y="1485"/>
                  </a:lnTo>
                  <a:lnTo>
                    <a:pt x="3075" y="1456"/>
                  </a:lnTo>
                  <a:lnTo>
                    <a:pt x="3027" y="1437"/>
                  </a:lnTo>
                  <a:lnTo>
                    <a:pt x="2998" y="1408"/>
                  </a:lnTo>
                  <a:lnTo>
                    <a:pt x="2989" y="1389"/>
                  </a:lnTo>
                  <a:lnTo>
                    <a:pt x="2979" y="1341"/>
                  </a:lnTo>
                  <a:lnTo>
                    <a:pt x="2989" y="1284"/>
                  </a:lnTo>
                  <a:lnTo>
                    <a:pt x="3017" y="1236"/>
                  </a:lnTo>
                  <a:lnTo>
                    <a:pt x="3056" y="1178"/>
                  </a:lnTo>
                  <a:lnTo>
                    <a:pt x="3113" y="1121"/>
                  </a:lnTo>
                  <a:lnTo>
                    <a:pt x="3180" y="1073"/>
                  </a:lnTo>
                  <a:lnTo>
                    <a:pt x="3343" y="958"/>
                  </a:lnTo>
                  <a:lnTo>
                    <a:pt x="3544" y="853"/>
                  </a:lnTo>
                  <a:lnTo>
                    <a:pt x="3755" y="747"/>
                  </a:lnTo>
                  <a:lnTo>
                    <a:pt x="3975" y="651"/>
                  </a:lnTo>
                  <a:lnTo>
                    <a:pt x="4176" y="565"/>
                  </a:lnTo>
                  <a:lnTo>
                    <a:pt x="4234" y="537"/>
                  </a:lnTo>
                  <a:lnTo>
                    <a:pt x="4272" y="489"/>
                  </a:lnTo>
                  <a:lnTo>
                    <a:pt x="4291" y="441"/>
                  </a:lnTo>
                  <a:lnTo>
                    <a:pt x="4301" y="383"/>
                  </a:lnTo>
                  <a:lnTo>
                    <a:pt x="4291" y="326"/>
                  </a:lnTo>
                  <a:lnTo>
                    <a:pt x="4263" y="278"/>
                  </a:lnTo>
                  <a:lnTo>
                    <a:pt x="4224" y="240"/>
                  </a:lnTo>
                  <a:lnTo>
                    <a:pt x="4167" y="211"/>
                  </a:lnTo>
                  <a:lnTo>
                    <a:pt x="3860" y="125"/>
                  </a:lnTo>
                  <a:lnTo>
                    <a:pt x="3554" y="48"/>
                  </a:lnTo>
                  <a:lnTo>
                    <a:pt x="3410" y="19"/>
                  </a:lnTo>
                  <a:lnTo>
                    <a:pt x="328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7" name="Google Shape;277;p16"/>
            <p:cNvSpPr/>
            <p:nvPr/>
          </p:nvSpPr>
          <p:spPr>
            <a:xfrm>
              <a:off x="4092516" y="2444194"/>
              <a:ext cx="542407" cy="686583"/>
            </a:xfrm>
            <a:custGeom>
              <a:avLst/>
              <a:gdLst/>
              <a:ahLst/>
              <a:cxnLst/>
              <a:rect l="l" t="t" r="r" b="b"/>
              <a:pathLst>
                <a:path w="15278" h="19339" extrusionOk="0">
                  <a:moveTo>
                    <a:pt x="4455" y="0"/>
                  </a:moveTo>
                  <a:lnTo>
                    <a:pt x="4301" y="10"/>
                  </a:lnTo>
                  <a:lnTo>
                    <a:pt x="4148" y="19"/>
                  </a:lnTo>
                  <a:lnTo>
                    <a:pt x="3995" y="29"/>
                  </a:lnTo>
                  <a:lnTo>
                    <a:pt x="3842" y="48"/>
                  </a:lnTo>
                  <a:lnTo>
                    <a:pt x="3688" y="77"/>
                  </a:lnTo>
                  <a:lnTo>
                    <a:pt x="3535" y="115"/>
                  </a:lnTo>
                  <a:lnTo>
                    <a:pt x="3382" y="153"/>
                  </a:lnTo>
                  <a:lnTo>
                    <a:pt x="3219" y="201"/>
                  </a:lnTo>
                  <a:lnTo>
                    <a:pt x="3066" y="259"/>
                  </a:lnTo>
                  <a:lnTo>
                    <a:pt x="2913" y="316"/>
                  </a:lnTo>
                  <a:lnTo>
                    <a:pt x="2750" y="383"/>
                  </a:lnTo>
                  <a:lnTo>
                    <a:pt x="2577" y="460"/>
                  </a:lnTo>
                  <a:lnTo>
                    <a:pt x="2443" y="527"/>
                  </a:lnTo>
                  <a:lnTo>
                    <a:pt x="2319" y="594"/>
                  </a:lnTo>
                  <a:lnTo>
                    <a:pt x="2194" y="671"/>
                  </a:lnTo>
                  <a:lnTo>
                    <a:pt x="2070" y="747"/>
                  </a:lnTo>
                  <a:lnTo>
                    <a:pt x="1849" y="910"/>
                  </a:lnTo>
                  <a:lnTo>
                    <a:pt x="1629" y="1102"/>
                  </a:lnTo>
                  <a:lnTo>
                    <a:pt x="1428" y="1303"/>
                  </a:lnTo>
                  <a:lnTo>
                    <a:pt x="1246" y="1523"/>
                  </a:lnTo>
                  <a:lnTo>
                    <a:pt x="1074" y="1753"/>
                  </a:lnTo>
                  <a:lnTo>
                    <a:pt x="920" y="2002"/>
                  </a:lnTo>
                  <a:lnTo>
                    <a:pt x="777" y="2261"/>
                  </a:lnTo>
                  <a:lnTo>
                    <a:pt x="652" y="2529"/>
                  </a:lnTo>
                  <a:lnTo>
                    <a:pt x="528" y="2816"/>
                  </a:lnTo>
                  <a:lnTo>
                    <a:pt x="432" y="3113"/>
                  </a:lnTo>
                  <a:lnTo>
                    <a:pt x="336" y="3420"/>
                  </a:lnTo>
                  <a:lnTo>
                    <a:pt x="259" y="3745"/>
                  </a:lnTo>
                  <a:lnTo>
                    <a:pt x="192" y="4071"/>
                  </a:lnTo>
                  <a:lnTo>
                    <a:pt x="135" y="4406"/>
                  </a:lnTo>
                  <a:lnTo>
                    <a:pt x="87" y="4761"/>
                  </a:lnTo>
                  <a:lnTo>
                    <a:pt x="49" y="5115"/>
                  </a:lnTo>
                  <a:lnTo>
                    <a:pt x="20" y="5469"/>
                  </a:lnTo>
                  <a:lnTo>
                    <a:pt x="10" y="5843"/>
                  </a:lnTo>
                  <a:lnTo>
                    <a:pt x="1" y="6216"/>
                  </a:lnTo>
                  <a:lnTo>
                    <a:pt x="1" y="6600"/>
                  </a:lnTo>
                  <a:lnTo>
                    <a:pt x="10" y="6983"/>
                  </a:lnTo>
                  <a:lnTo>
                    <a:pt x="39" y="7366"/>
                  </a:lnTo>
                  <a:lnTo>
                    <a:pt x="58" y="7758"/>
                  </a:lnTo>
                  <a:lnTo>
                    <a:pt x="97" y="8161"/>
                  </a:lnTo>
                  <a:lnTo>
                    <a:pt x="144" y="8553"/>
                  </a:lnTo>
                  <a:lnTo>
                    <a:pt x="192" y="8956"/>
                  </a:lnTo>
                  <a:lnTo>
                    <a:pt x="250" y="9358"/>
                  </a:lnTo>
                  <a:lnTo>
                    <a:pt x="307" y="9760"/>
                  </a:lnTo>
                  <a:lnTo>
                    <a:pt x="384" y="10163"/>
                  </a:lnTo>
                  <a:lnTo>
                    <a:pt x="451" y="10565"/>
                  </a:lnTo>
                  <a:lnTo>
                    <a:pt x="623" y="11360"/>
                  </a:lnTo>
                  <a:lnTo>
                    <a:pt x="805" y="12145"/>
                  </a:lnTo>
                  <a:lnTo>
                    <a:pt x="1006" y="12911"/>
                  </a:lnTo>
                  <a:lnTo>
                    <a:pt x="1217" y="13668"/>
                  </a:lnTo>
                  <a:lnTo>
                    <a:pt x="1437" y="14396"/>
                  </a:lnTo>
                  <a:lnTo>
                    <a:pt x="1667" y="15086"/>
                  </a:lnTo>
                  <a:lnTo>
                    <a:pt x="1897" y="15747"/>
                  </a:lnTo>
                  <a:lnTo>
                    <a:pt x="2137" y="16369"/>
                  </a:lnTo>
                  <a:lnTo>
                    <a:pt x="2376" y="16944"/>
                  </a:lnTo>
                  <a:lnTo>
                    <a:pt x="2606" y="17471"/>
                  </a:lnTo>
                  <a:lnTo>
                    <a:pt x="2826" y="17940"/>
                  </a:lnTo>
                  <a:lnTo>
                    <a:pt x="3047" y="18342"/>
                  </a:lnTo>
                  <a:lnTo>
                    <a:pt x="3248" y="18687"/>
                  </a:lnTo>
                  <a:lnTo>
                    <a:pt x="3344" y="18840"/>
                  </a:lnTo>
                  <a:lnTo>
                    <a:pt x="3439" y="18965"/>
                  </a:lnTo>
                  <a:lnTo>
                    <a:pt x="3526" y="19070"/>
                  </a:lnTo>
                  <a:lnTo>
                    <a:pt x="3612" y="19166"/>
                  </a:lnTo>
                  <a:lnTo>
                    <a:pt x="3688" y="19233"/>
                  </a:lnTo>
                  <a:lnTo>
                    <a:pt x="3765" y="19281"/>
                  </a:lnTo>
                  <a:lnTo>
                    <a:pt x="3851" y="19319"/>
                  </a:lnTo>
                  <a:lnTo>
                    <a:pt x="3947" y="19338"/>
                  </a:lnTo>
                  <a:lnTo>
                    <a:pt x="4052" y="19338"/>
                  </a:lnTo>
                  <a:lnTo>
                    <a:pt x="4167" y="19329"/>
                  </a:lnTo>
                  <a:lnTo>
                    <a:pt x="4301" y="19300"/>
                  </a:lnTo>
                  <a:lnTo>
                    <a:pt x="4435" y="19252"/>
                  </a:lnTo>
                  <a:lnTo>
                    <a:pt x="4589" y="19195"/>
                  </a:lnTo>
                  <a:lnTo>
                    <a:pt x="4742" y="19118"/>
                  </a:lnTo>
                  <a:lnTo>
                    <a:pt x="4914" y="19032"/>
                  </a:lnTo>
                  <a:lnTo>
                    <a:pt x="5087" y="18936"/>
                  </a:lnTo>
                  <a:lnTo>
                    <a:pt x="5269" y="18821"/>
                  </a:lnTo>
                  <a:lnTo>
                    <a:pt x="5460" y="18697"/>
                  </a:lnTo>
                  <a:lnTo>
                    <a:pt x="5853" y="18419"/>
                  </a:lnTo>
                  <a:lnTo>
                    <a:pt x="6274" y="18093"/>
                  </a:lnTo>
                  <a:lnTo>
                    <a:pt x="6725" y="17739"/>
                  </a:lnTo>
                  <a:lnTo>
                    <a:pt x="7184" y="17346"/>
                  </a:lnTo>
                  <a:lnTo>
                    <a:pt x="7663" y="16925"/>
                  </a:lnTo>
                  <a:lnTo>
                    <a:pt x="8152" y="16484"/>
                  </a:lnTo>
                  <a:lnTo>
                    <a:pt x="8650" y="16015"/>
                  </a:lnTo>
                  <a:lnTo>
                    <a:pt x="9148" y="15545"/>
                  </a:lnTo>
                  <a:lnTo>
                    <a:pt x="9655" y="15047"/>
                  </a:lnTo>
                  <a:lnTo>
                    <a:pt x="10154" y="14559"/>
                  </a:lnTo>
                  <a:lnTo>
                    <a:pt x="11140" y="13553"/>
                  </a:lnTo>
                  <a:lnTo>
                    <a:pt x="12079" y="12586"/>
                  </a:lnTo>
                  <a:lnTo>
                    <a:pt x="12950" y="11666"/>
                  </a:lnTo>
                  <a:lnTo>
                    <a:pt x="13717" y="10833"/>
                  </a:lnTo>
                  <a:lnTo>
                    <a:pt x="14358" y="10134"/>
                  </a:lnTo>
                  <a:lnTo>
                    <a:pt x="14847" y="9588"/>
                  </a:lnTo>
                  <a:lnTo>
                    <a:pt x="15278" y="9119"/>
                  </a:lnTo>
                  <a:lnTo>
                    <a:pt x="15249" y="8917"/>
                  </a:lnTo>
                  <a:lnTo>
                    <a:pt x="15211" y="8726"/>
                  </a:lnTo>
                  <a:lnTo>
                    <a:pt x="15153" y="8544"/>
                  </a:lnTo>
                  <a:lnTo>
                    <a:pt x="15077" y="8371"/>
                  </a:lnTo>
                  <a:lnTo>
                    <a:pt x="15000" y="8209"/>
                  </a:lnTo>
                  <a:lnTo>
                    <a:pt x="14904" y="8046"/>
                  </a:lnTo>
                  <a:lnTo>
                    <a:pt x="14799" y="7902"/>
                  </a:lnTo>
                  <a:lnTo>
                    <a:pt x="14694" y="7768"/>
                  </a:lnTo>
                  <a:lnTo>
                    <a:pt x="14579" y="7644"/>
                  </a:lnTo>
                  <a:lnTo>
                    <a:pt x="14473" y="7519"/>
                  </a:lnTo>
                  <a:lnTo>
                    <a:pt x="14358" y="7414"/>
                  </a:lnTo>
                  <a:lnTo>
                    <a:pt x="14253" y="7327"/>
                  </a:lnTo>
                  <a:lnTo>
                    <a:pt x="14052" y="7174"/>
                  </a:lnTo>
                  <a:lnTo>
                    <a:pt x="13889" y="7069"/>
                  </a:lnTo>
                  <a:lnTo>
                    <a:pt x="7280" y="11724"/>
                  </a:lnTo>
                  <a:lnTo>
                    <a:pt x="7318" y="11293"/>
                  </a:lnTo>
                  <a:lnTo>
                    <a:pt x="7376" y="10891"/>
                  </a:lnTo>
                  <a:lnTo>
                    <a:pt x="7443" y="10507"/>
                  </a:lnTo>
                  <a:lnTo>
                    <a:pt x="7520" y="10153"/>
                  </a:lnTo>
                  <a:lnTo>
                    <a:pt x="7606" y="9799"/>
                  </a:lnTo>
                  <a:lnTo>
                    <a:pt x="7692" y="9454"/>
                  </a:lnTo>
                  <a:lnTo>
                    <a:pt x="7893" y="8783"/>
                  </a:lnTo>
                  <a:lnTo>
                    <a:pt x="8113" y="8084"/>
                  </a:lnTo>
                  <a:lnTo>
                    <a:pt x="8219" y="7720"/>
                  </a:lnTo>
                  <a:lnTo>
                    <a:pt x="8334" y="7337"/>
                  </a:lnTo>
                  <a:lnTo>
                    <a:pt x="8439" y="6925"/>
                  </a:lnTo>
                  <a:lnTo>
                    <a:pt x="8544" y="6485"/>
                  </a:lnTo>
                  <a:lnTo>
                    <a:pt x="8650" y="6015"/>
                  </a:lnTo>
                  <a:lnTo>
                    <a:pt x="8746" y="5508"/>
                  </a:lnTo>
                  <a:lnTo>
                    <a:pt x="8793" y="5182"/>
                  </a:lnTo>
                  <a:lnTo>
                    <a:pt x="8813" y="4866"/>
                  </a:lnTo>
                  <a:lnTo>
                    <a:pt x="8813" y="4540"/>
                  </a:lnTo>
                  <a:lnTo>
                    <a:pt x="8803" y="4234"/>
                  </a:lnTo>
                  <a:lnTo>
                    <a:pt x="8765" y="3927"/>
                  </a:lnTo>
                  <a:lnTo>
                    <a:pt x="8707" y="3621"/>
                  </a:lnTo>
                  <a:lnTo>
                    <a:pt x="8631" y="3324"/>
                  </a:lnTo>
                  <a:lnTo>
                    <a:pt x="8535" y="3036"/>
                  </a:lnTo>
                  <a:lnTo>
                    <a:pt x="8420" y="2759"/>
                  </a:lnTo>
                  <a:lnTo>
                    <a:pt x="8295" y="2491"/>
                  </a:lnTo>
                  <a:lnTo>
                    <a:pt x="8152" y="2222"/>
                  </a:lnTo>
                  <a:lnTo>
                    <a:pt x="7998" y="1973"/>
                  </a:lnTo>
                  <a:lnTo>
                    <a:pt x="7826" y="1734"/>
                  </a:lnTo>
                  <a:lnTo>
                    <a:pt x="7644" y="1504"/>
                  </a:lnTo>
                  <a:lnTo>
                    <a:pt x="7443" y="1293"/>
                  </a:lnTo>
                  <a:lnTo>
                    <a:pt x="7232" y="1092"/>
                  </a:lnTo>
                  <a:lnTo>
                    <a:pt x="7012" y="901"/>
                  </a:lnTo>
                  <a:lnTo>
                    <a:pt x="6772" y="728"/>
                  </a:lnTo>
                  <a:lnTo>
                    <a:pt x="6533" y="575"/>
                  </a:lnTo>
                  <a:lnTo>
                    <a:pt x="6274" y="441"/>
                  </a:lnTo>
                  <a:lnTo>
                    <a:pt x="6016" y="316"/>
                  </a:lnTo>
                  <a:lnTo>
                    <a:pt x="5748" y="211"/>
                  </a:lnTo>
                  <a:lnTo>
                    <a:pt x="5470" y="134"/>
                  </a:lnTo>
                  <a:lnTo>
                    <a:pt x="5183" y="67"/>
                  </a:lnTo>
                  <a:lnTo>
                    <a:pt x="4895" y="29"/>
                  </a:lnTo>
                  <a:lnTo>
                    <a:pt x="4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8" name="Google Shape;278;p16"/>
            <p:cNvSpPr/>
            <p:nvPr/>
          </p:nvSpPr>
          <p:spPr>
            <a:xfrm>
              <a:off x="3891223" y="3263673"/>
              <a:ext cx="1204138" cy="596833"/>
            </a:xfrm>
            <a:custGeom>
              <a:avLst/>
              <a:gdLst/>
              <a:ahLst/>
              <a:cxnLst/>
              <a:rect l="l" t="t" r="r" b="b"/>
              <a:pathLst>
                <a:path w="33917" h="16811" extrusionOk="0">
                  <a:moveTo>
                    <a:pt x="13314" y="0"/>
                  </a:moveTo>
                  <a:lnTo>
                    <a:pt x="12644" y="125"/>
                  </a:lnTo>
                  <a:lnTo>
                    <a:pt x="11887" y="278"/>
                  </a:lnTo>
                  <a:lnTo>
                    <a:pt x="10910" y="489"/>
                  </a:lnTo>
                  <a:lnTo>
                    <a:pt x="9761" y="748"/>
                  </a:lnTo>
                  <a:lnTo>
                    <a:pt x="9138" y="901"/>
                  </a:lnTo>
                  <a:lnTo>
                    <a:pt x="8496" y="1064"/>
                  </a:lnTo>
                  <a:lnTo>
                    <a:pt x="7835" y="1236"/>
                  </a:lnTo>
                  <a:lnTo>
                    <a:pt x="7165" y="1428"/>
                  </a:lnTo>
                  <a:lnTo>
                    <a:pt x="6485" y="1629"/>
                  </a:lnTo>
                  <a:lnTo>
                    <a:pt x="5814" y="1839"/>
                  </a:lnTo>
                  <a:lnTo>
                    <a:pt x="5144" y="2060"/>
                  </a:lnTo>
                  <a:lnTo>
                    <a:pt x="4493" y="2290"/>
                  </a:lnTo>
                  <a:lnTo>
                    <a:pt x="3861" y="2529"/>
                  </a:lnTo>
                  <a:lnTo>
                    <a:pt x="3248" y="2778"/>
                  </a:lnTo>
                  <a:lnTo>
                    <a:pt x="2960" y="2912"/>
                  </a:lnTo>
                  <a:lnTo>
                    <a:pt x="2673" y="3046"/>
                  </a:lnTo>
                  <a:lnTo>
                    <a:pt x="2405" y="3180"/>
                  </a:lnTo>
                  <a:lnTo>
                    <a:pt x="2146" y="3314"/>
                  </a:lnTo>
                  <a:lnTo>
                    <a:pt x="1887" y="3449"/>
                  </a:lnTo>
                  <a:lnTo>
                    <a:pt x="1658" y="3592"/>
                  </a:lnTo>
                  <a:lnTo>
                    <a:pt x="1428" y="3736"/>
                  </a:lnTo>
                  <a:lnTo>
                    <a:pt x="1217" y="3880"/>
                  </a:lnTo>
                  <a:lnTo>
                    <a:pt x="1016" y="4023"/>
                  </a:lnTo>
                  <a:lnTo>
                    <a:pt x="834" y="4177"/>
                  </a:lnTo>
                  <a:lnTo>
                    <a:pt x="671" y="4330"/>
                  </a:lnTo>
                  <a:lnTo>
                    <a:pt x="518" y="4483"/>
                  </a:lnTo>
                  <a:lnTo>
                    <a:pt x="384" y="4636"/>
                  </a:lnTo>
                  <a:lnTo>
                    <a:pt x="269" y="4790"/>
                  </a:lnTo>
                  <a:lnTo>
                    <a:pt x="173" y="4952"/>
                  </a:lnTo>
                  <a:lnTo>
                    <a:pt x="106" y="5115"/>
                  </a:lnTo>
                  <a:lnTo>
                    <a:pt x="48" y="5278"/>
                  </a:lnTo>
                  <a:lnTo>
                    <a:pt x="10" y="5441"/>
                  </a:lnTo>
                  <a:lnTo>
                    <a:pt x="1" y="5604"/>
                  </a:lnTo>
                  <a:lnTo>
                    <a:pt x="10" y="5690"/>
                  </a:lnTo>
                  <a:lnTo>
                    <a:pt x="20" y="5776"/>
                  </a:lnTo>
                  <a:lnTo>
                    <a:pt x="29" y="5853"/>
                  </a:lnTo>
                  <a:lnTo>
                    <a:pt x="48" y="5939"/>
                  </a:lnTo>
                  <a:lnTo>
                    <a:pt x="77" y="6025"/>
                  </a:lnTo>
                  <a:lnTo>
                    <a:pt x="115" y="6111"/>
                  </a:lnTo>
                  <a:lnTo>
                    <a:pt x="202" y="6284"/>
                  </a:lnTo>
                  <a:lnTo>
                    <a:pt x="307" y="6456"/>
                  </a:lnTo>
                  <a:lnTo>
                    <a:pt x="259" y="6743"/>
                  </a:lnTo>
                  <a:lnTo>
                    <a:pt x="230" y="7012"/>
                  </a:lnTo>
                  <a:lnTo>
                    <a:pt x="221" y="7280"/>
                  </a:lnTo>
                  <a:lnTo>
                    <a:pt x="221" y="7529"/>
                  </a:lnTo>
                  <a:lnTo>
                    <a:pt x="240" y="7778"/>
                  </a:lnTo>
                  <a:lnTo>
                    <a:pt x="269" y="8008"/>
                  </a:lnTo>
                  <a:lnTo>
                    <a:pt x="317" y="8238"/>
                  </a:lnTo>
                  <a:lnTo>
                    <a:pt x="374" y="8458"/>
                  </a:lnTo>
                  <a:lnTo>
                    <a:pt x="451" y="8669"/>
                  </a:lnTo>
                  <a:lnTo>
                    <a:pt x="547" y="8870"/>
                  </a:lnTo>
                  <a:lnTo>
                    <a:pt x="642" y="9061"/>
                  </a:lnTo>
                  <a:lnTo>
                    <a:pt x="757" y="9253"/>
                  </a:lnTo>
                  <a:lnTo>
                    <a:pt x="882" y="9425"/>
                  </a:lnTo>
                  <a:lnTo>
                    <a:pt x="1025" y="9598"/>
                  </a:lnTo>
                  <a:lnTo>
                    <a:pt x="1169" y="9761"/>
                  </a:lnTo>
                  <a:lnTo>
                    <a:pt x="1332" y="9914"/>
                  </a:lnTo>
                  <a:lnTo>
                    <a:pt x="1504" y="10067"/>
                  </a:lnTo>
                  <a:lnTo>
                    <a:pt x="1677" y="10211"/>
                  </a:lnTo>
                  <a:lnTo>
                    <a:pt x="1868" y="10345"/>
                  </a:lnTo>
                  <a:lnTo>
                    <a:pt x="2069" y="10469"/>
                  </a:lnTo>
                  <a:lnTo>
                    <a:pt x="2271" y="10594"/>
                  </a:lnTo>
                  <a:lnTo>
                    <a:pt x="2491" y="10709"/>
                  </a:lnTo>
                  <a:lnTo>
                    <a:pt x="2711" y="10824"/>
                  </a:lnTo>
                  <a:lnTo>
                    <a:pt x="2941" y="10929"/>
                  </a:lnTo>
                  <a:lnTo>
                    <a:pt x="3180" y="11025"/>
                  </a:lnTo>
                  <a:lnTo>
                    <a:pt x="3420" y="11121"/>
                  </a:lnTo>
                  <a:lnTo>
                    <a:pt x="3669" y="11207"/>
                  </a:lnTo>
                  <a:lnTo>
                    <a:pt x="3918" y="11293"/>
                  </a:lnTo>
                  <a:lnTo>
                    <a:pt x="4177" y="11370"/>
                  </a:lnTo>
                  <a:lnTo>
                    <a:pt x="4435" y="11446"/>
                  </a:lnTo>
                  <a:lnTo>
                    <a:pt x="4972" y="11580"/>
                  </a:lnTo>
                  <a:lnTo>
                    <a:pt x="5527" y="11705"/>
                  </a:lnTo>
                  <a:lnTo>
                    <a:pt x="6083" y="11810"/>
                  </a:lnTo>
                  <a:lnTo>
                    <a:pt x="6638" y="11896"/>
                  </a:lnTo>
                  <a:lnTo>
                    <a:pt x="7203" y="11983"/>
                  </a:lnTo>
                  <a:lnTo>
                    <a:pt x="7768" y="12050"/>
                  </a:lnTo>
                  <a:lnTo>
                    <a:pt x="8324" y="12107"/>
                  </a:lnTo>
                  <a:lnTo>
                    <a:pt x="9397" y="12213"/>
                  </a:lnTo>
                  <a:lnTo>
                    <a:pt x="10412" y="12299"/>
                  </a:lnTo>
                  <a:lnTo>
                    <a:pt x="11331" y="12375"/>
                  </a:lnTo>
                  <a:lnTo>
                    <a:pt x="11743" y="12423"/>
                  </a:lnTo>
                  <a:lnTo>
                    <a:pt x="12126" y="12462"/>
                  </a:lnTo>
                  <a:lnTo>
                    <a:pt x="12471" y="12519"/>
                  </a:lnTo>
                  <a:lnTo>
                    <a:pt x="12768" y="12567"/>
                  </a:lnTo>
                  <a:lnTo>
                    <a:pt x="13898" y="12806"/>
                  </a:lnTo>
                  <a:lnTo>
                    <a:pt x="15393" y="13132"/>
                  </a:lnTo>
                  <a:lnTo>
                    <a:pt x="16235" y="13324"/>
                  </a:lnTo>
                  <a:lnTo>
                    <a:pt x="17117" y="13525"/>
                  </a:lnTo>
                  <a:lnTo>
                    <a:pt x="18007" y="13755"/>
                  </a:lnTo>
                  <a:lnTo>
                    <a:pt x="18889" y="13985"/>
                  </a:lnTo>
                  <a:lnTo>
                    <a:pt x="19760" y="14234"/>
                  </a:lnTo>
                  <a:lnTo>
                    <a:pt x="20182" y="14358"/>
                  </a:lnTo>
                  <a:lnTo>
                    <a:pt x="20584" y="14492"/>
                  </a:lnTo>
                  <a:lnTo>
                    <a:pt x="20977" y="14626"/>
                  </a:lnTo>
                  <a:lnTo>
                    <a:pt x="21350" y="14760"/>
                  </a:lnTo>
                  <a:lnTo>
                    <a:pt x="21695" y="14894"/>
                  </a:lnTo>
                  <a:lnTo>
                    <a:pt x="22030" y="15029"/>
                  </a:lnTo>
                  <a:lnTo>
                    <a:pt x="22337" y="15172"/>
                  </a:lnTo>
                  <a:lnTo>
                    <a:pt x="22614" y="15306"/>
                  </a:lnTo>
                  <a:lnTo>
                    <a:pt x="22854" y="15450"/>
                  </a:lnTo>
                  <a:lnTo>
                    <a:pt x="23074" y="15594"/>
                  </a:lnTo>
                  <a:lnTo>
                    <a:pt x="23256" y="15737"/>
                  </a:lnTo>
                  <a:lnTo>
                    <a:pt x="23333" y="15804"/>
                  </a:lnTo>
                  <a:lnTo>
                    <a:pt x="23400" y="15871"/>
                  </a:lnTo>
                  <a:lnTo>
                    <a:pt x="23457" y="15948"/>
                  </a:lnTo>
                  <a:lnTo>
                    <a:pt x="23505" y="16015"/>
                  </a:lnTo>
                  <a:lnTo>
                    <a:pt x="23534" y="16092"/>
                  </a:lnTo>
                  <a:lnTo>
                    <a:pt x="23563" y="16159"/>
                  </a:lnTo>
                  <a:lnTo>
                    <a:pt x="23601" y="16245"/>
                  </a:lnTo>
                  <a:lnTo>
                    <a:pt x="23649" y="16331"/>
                  </a:lnTo>
                  <a:lnTo>
                    <a:pt x="23706" y="16398"/>
                  </a:lnTo>
                  <a:lnTo>
                    <a:pt x="23783" y="16465"/>
                  </a:lnTo>
                  <a:lnTo>
                    <a:pt x="23869" y="16532"/>
                  </a:lnTo>
                  <a:lnTo>
                    <a:pt x="23965" y="16590"/>
                  </a:lnTo>
                  <a:lnTo>
                    <a:pt x="24080" y="16638"/>
                  </a:lnTo>
                  <a:lnTo>
                    <a:pt x="24204" y="16676"/>
                  </a:lnTo>
                  <a:lnTo>
                    <a:pt x="24338" y="16714"/>
                  </a:lnTo>
                  <a:lnTo>
                    <a:pt x="24482" y="16743"/>
                  </a:lnTo>
                  <a:lnTo>
                    <a:pt x="24635" y="16772"/>
                  </a:lnTo>
                  <a:lnTo>
                    <a:pt x="24798" y="16791"/>
                  </a:lnTo>
                  <a:lnTo>
                    <a:pt x="24971" y="16800"/>
                  </a:lnTo>
                  <a:lnTo>
                    <a:pt x="25153" y="16810"/>
                  </a:lnTo>
                  <a:lnTo>
                    <a:pt x="25536" y="16810"/>
                  </a:lnTo>
                  <a:lnTo>
                    <a:pt x="25948" y="16781"/>
                  </a:lnTo>
                  <a:lnTo>
                    <a:pt x="26388" y="16733"/>
                  </a:lnTo>
                  <a:lnTo>
                    <a:pt x="26838" y="16666"/>
                  </a:lnTo>
                  <a:lnTo>
                    <a:pt x="27317" y="16580"/>
                  </a:lnTo>
                  <a:lnTo>
                    <a:pt x="27796" y="16475"/>
                  </a:lnTo>
                  <a:lnTo>
                    <a:pt x="28285" y="16350"/>
                  </a:lnTo>
                  <a:lnTo>
                    <a:pt x="28783" y="16207"/>
                  </a:lnTo>
                  <a:lnTo>
                    <a:pt x="29271" y="16044"/>
                  </a:lnTo>
                  <a:lnTo>
                    <a:pt x="29760" y="15862"/>
                  </a:lnTo>
                  <a:lnTo>
                    <a:pt x="30239" y="15661"/>
                  </a:lnTo>
                  <a:lnTo>
                    <a:pt x="30708" y="15440"/>
                  </a:lnTo>
                  <a:lnTo>
                    <a:pt x="31158" y="15211"/>
                  </a:lnTo>
                  <a:lnTo>
                    <a:pt x="31378" y="15096"/>
                  </a:lnTo>
                  <a:lnTo>
                    <a:pt x="31589" y="14961"/>
                  </a:lnTo>
                  <a:lnTo>
                    <a:pt x="31800" y="14837"/>
                  </a:lnTo>
                  <a:lnTo>
                    <a:pt x="32001" y="14703"/>
                  </a:lnTo>
                  <a:lnTo>
                    <a:pt x="32193" y="14569"/>
                  </a:lnTo>
                  <a:lnTo>
                    <a:pt x="32375" y="14425"/>
                  </a:lnTo>
                  <a:lnTo>
                    <a:pt x="32556" y="14281"/>
                  </a:lnTo>
                  <a:lnTo>
                    <a:pt x="32729" y="14138"/>
                  </a:lnTo>
                  <a:lnTo>
                    <a:pt x="32882" y="13985"/>
                  </a:lnTo>
                  <a:lnTo>
                    <a:pt x="33035" y="13831"/>
                  </a:lnTo>
                  <a:lnTo>
                    <a:pt x="33179" y="13678"/>
                  </a:lnTo>
                  <a:lnTo>
                    <a:pt x="33304" y="13515"/>
                  </a:lnTo>
                  <a:lnTo>
                    <a:pt x="33428" y="13362"/>
                  </a:lnTo>
                  <a:lnTo>
                    <a:pt x="33533" y="13190"/>
                  </a:lnTo>
                  <a:lnTo>
                    <a:pt x="33629" y="13027"/>
                  </a:lnTo>
                  <a:lnTo>
                    <a:pt x="33706" y="12854"/>
                  </a:lnTo>
                  <a:lnTo>
                    <a:pt x="33782" y="12682"/>
                  </a:lnTo>
                  <a:lnTo>
                    <a:pt x="33830" y="12500"/>
                  </a:lnTo>
                  <a:lnTo>
                    <a:pt x="33878" y="12318"/>
                  </a:lnTo>
                  <a:lnTo>
                    <a:pt x="33907" y="12136"/>
                  </a:lnTo>
                  <a:lnTo>
                    <a:pt x="33917" y="11954"/>
                  </a:lnTo>
                  <a:lnTo>
                    <a:pt x="33917" y="11772"/>
                  </a:lnTo>
                  <a:lnTo>
                    <a:pt x="33897" y="11580"/>
                  </a:lnTo>
                  <a:lnTo>
                    <a:pt x="33859" y="11389"/>
                  </a:lnTo>
                  <a:lnTo>
                    <a:pt x="33821" y="11245"/>
                  </a:lnTo>
                  <a:lnTo>
                    <a:pt x="33782" y="11101"/>
                  </a:lnTo>
                  <a:lnTo>
                    <a:pt x="33735" y="10958"/>
                  </a:lnTo>
                  <a:lnTo>
                    <a:pt x="33677" y="10805"/>
                  </a:lnTo>
                  <a:lnTo>
                    <a:pt x="33543" y="10517"/>
                  </a:lnTo>
                  <a:lnTo>
                    <a:pt x="33390" y="10239"/>
                  </a:lnTo>
                  <a:lnTo>
                    <a:pt x="33217" y="9952"/>
                  </a:lnTo>
                  <a:lnTo>
                    <a:pt x="33026" y="9665"/>
                  </a:lnTo>
                  <a:lnTo>
                    <a:pt x="32806" y="9387"/>
                  </a:lnTo>
                  <a:lnTo>
                    <a:pt x="32566" y="9109"/>
                  </a:lnTo>
                  <a:lnTo>
                    <a:pt x="32307" y="8841"/>
                  </a:lnTo>
                  <a:lnTo>
                    <a:pt x="32039" y="8563"/>
                  </a:lnTo>
                  <a:lnTo>
                    <a:pt x="31742" y="8295"/>
                  </a:lnTo>
                  <a:lnTo>
                    <a:pt x="31436" y="8027"/>
                  </a:lnTo>
                  <a:lnTo>
                    <a:pt x="31110" y="7759"/>
                  </a:lnTo>
                  <a:lnTo>
                    <a:pt x="30765" y="7500"/>
                  </a:lnTo>
                  <a:lnTo>
                    <a:pt x="30411" y="7242"/>
                  </a:lnTo>
                  <a:lnTo>
                    <a:pt x="30047" y="6983"/>
                  </a:lnTo>
                  <a:lnTo>
                    <a:pt x="29664" y="6734"/>
                  </a:lnTo>
                  <a:lnTo>
                    <a:pt x="29281" y="6475"/>
                  </a:lnTo>
                  <a:lnTo>
                    <a:pt x="28878" y="6236"/>
                  </a:lnTo>
                  <a:lnTo>
                    <a:pt x="28467" y="5987"/>
                  </a:lnTo>
                  <a:lnTo>
                    <a:pt x="28045" y="5747"/>
                  </a:lnTo>
                  <a:lnTo>
                    <a:pt x="27614" y="5508"/>
                  </a:lnTo>
                  <a:lnTo>
                    <a:pt x="27174" y="5278"/>
                  </a:lnTo>
                  <a:lnTo>
                    <a:pt x="26733" y="5048"/>
                  </a:lnTo>
                  <a:lnTo>
                    <a:pt x="26283" y="4828"/>
                  </a:lnTo>
                  <a:lnTo>
                    <a:pt x="25833" y="4608"/>
                  </a:lnTo>
                  <a:lnTo>
                    <a:pt x="24913" y="4167"/>
                  </a:lnTo>
                  <a:lnTo>
                    <a:pt x="23984" y="3755"/>
                  </a:lnTo>
                  <a:lnTo>
                    <a:pt x="23055" y="3362"/>
                  </a:lnTo>
                  <a:lnTo>
                    <a:pt x="22126" y="2979"/>
                  </a:lnTo>
                  <a:lnTo>
                    <a:pt x="21206" y="2625"/>
                  </a:lnTo>
                  <a:lnTo>
                    <a:pt x="20316" y="2280"/>
                  </a:lnTo>
                  <a:lnTo>
                    <a:pt x="19434" y="1964"/>
                  </a:lnTo>
                  <a:lnTo>
                    <a:pt x="18592" y="1667"/>
                  </a:lnTo>
                  <a:lnTo>
                    <a:pt x="17787" y="1389"/>
                  </a:lnTo>
                  <a:lnTo>
                    <a:pt x="17030" y="1131"/>
                  </a:lnTo>
                  <a:lnTo>
                    <a:pt x="16322" y="901"/>
                  </a:lnTo>
                  <a:lnTo>
                    <a:pt x="15086" y="518"/>
                  </a:lnTo>
                  <a:lnTo>
                    <a:pt x="14138" y="230"/>
                  </a:lnTo>
                  <a:lnTo>
                    <a:pt x="13525" y="58"/>
                  </a:lnTo>
                  <a:lnTo>
                    <a:pt x="133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79" name="Google Shape;279;p16"/>
            <p:cNvSpPr/>
            <p:nvPr/>
          </p:nvSpPr>
          <p:spPr>
            <a:xfrm>
              <a:off x="3800446" y="2426514"/>
              <a:ext cx="754570" cy="1205842"/>
            </a:xfrm>
            <a:custGeom>
              <a:avLst/>
              <a:gdLst/>
              <a:ahLst/>
              <a:cxnLst/>
              <a:rect l="l" t="t" r="r" b="b"/>
              <a:pathLst>
                <a:path w="21254" h="33965" extrusionOk="0">
                  <a:moveTo>
                    <a:pt x="10709" y="0"/>
                  </a:moveTo>
                  <a:lnTo>
                    <a:pt x="10431" y="10"/>
                  </a:lnTo>
                  <a:lnTo>
                    <a:pt x="10134" y="10"/>
                  </a:lnTo>
                  <a:lnTo>
                    <a:pt x="9846" y="29"/>
                  </a:lnTo>
                  <a:lnTo>
                    <a:pt x="9550" y="58"/>
                  </a:lnTo>
                  <a:lnTo>
                    <a:pt x="9253" y="96"/>
                  </a:lnTo>
                  <a:lnTo>
                    <a:pt x="8956" y="144"/>
                  </a:lnTo>
                  <a:lnTo>
                    <a:pt x="8649" y="201"/>
                  </a:lnTo>
                  <a:lnTo>
                    <a:pt x="8352" y="268"/>
                  </a:lnTo>
                  <a:lnTo>
                    <a:pt x="8046" y="345"/>
                  </a:lnTo>
                  <a:lnTo>
                    <a:pt x="7749" y="441"/>
                  </a:lnTo>
                  <a:lnTo>
                    <a:pt x="7442" y="556"/>
                  </a:lnTo>
                  <a:lnTo>
                    <a:pt x="7136" y="671"/>
                  </a:lnTo>
                  <a:lnTo>
                    <a:pt x="6839" y="814"/>
                  </a:lnTo>
                  <a:lnTo>
                    <a:pt x="6542" y="958"/>
                  </a:lnTo>
                  <a:lnTo>
                    <a:pt x="6236" y="1130"/>
                  </a:lnTo>
                  <a:lnTo>
                    <a:pt x="5939" y="1312"/>
                  </a:lnTo>
                  <a:lnTo>
                    <a:pt x="5651" y="1513"/>
                  </a:lnTo>
                  <a:lnTo>
                    <a:pt x="5354" y="1734"/>
                  </a:lnTo>
                  <a:lnTo>
                    <a:pt x="5067" y="1973"/>
                  </a:lnTo>
                  <a:lnTo>
                    <a:pt x="4789" y="2232"/>
                  </a:lnTo>
                  <a:lnTo>
                    <a:pt x="4502" y="2510"/>
                  </a:lnTo>
                  <a:lnTo>
                    <a:pt x="4234" y="2807"/>
                  </a:lnTo>
                  <a:lnTo>
                    <a:pt x="3956" y="3123"/>
                  </a:lnTo>
                  <a:lnTo>
                    <a:pt x="3697" y="3467"/>
                  </a:lnTo>
                  <a:lnTo>
                    <a:pt x="3439" y="3831"/>
                  </a:lnTo>
                  <a:lnTo>
                    <a:pt x="3180" y="4215"/>
                  </a:lnTo>
                  <a:lnTo>
                    <a:pt x="2931" y="4626"/>
                  </a:lnTo>
                  <a:lnTo>
                    <a:pt x="2692" y="5057"/>
                  </a:lnTo>
                  <a:lnTo>
                    <a:pt x="2462" y="5517"/>
                  </a:lnTo>
                  <a:lnTo>
                    <a:pt x="2241" y="5996"/>
                  </a:lnTo>
                  <a:lnTo>
                    <a:pt x="2021" y="6513"/>
                  </a:lnTo>
                  <a:lnTo>
                    <a:pt x="1810" y="7050"/>
                  </a:lnTo>
                  <a:lnTo>
                    <a:pt x="1619" y="7605"/>
                  </a:lnTo>
                  <a:lnTo>
                    <a:pt x="1427" y="8199"/>
                  </a:lnTo>
                  <a:lnTo>
                    <a:pt x="1245" y="8822"/>
                  </a:lnTo>
                  <a:lnTo>
                    <a:pt x="1083" y="9473"/>
                  </a:lnTo>
                  <a:lnTo>
                    <a:pt x="920" y="10153"/>
                  </a:lnTo>
                  <a:lnTo>
                    <a:pt x="776" y="10862"/>
                  </a:lnTo>
                  <a:lnTo>
                    <a:pt x="642" y="11609"/>
                  </a:lnTo>
                  <a:lnTo>
                    <a:pt x="517" y="12375"/>
                  </a:lnTo>
                  <a:lnTo>
                    <a:pt x="402" y="13180"/>
                  </a:lnTo>
                  <a:lnTo>
                    <a:pt x="307" y="14022"/>
                  </a:lnTo>
                  <a:lnTo>
                    <a:pt x="220" y="14894"/>
                  </a:lnTo>
                  <a:lnTo>
                    <a:pt x="144" y="15804"/>
                  </a:lnTo>
                  <a:lnTo>
                    <a:pt x="86" y="16743"/>
                  </a:lnTo>
                  <a:lnTo>
                    <a:pt x="48" y="17720"/>
                  </a:lnTo>
                  <a:lnTo>
                    <a:pt x="19" y="18735"/>
                  </a:lnTo>
                  <a:lnTo>
                    <a:pt x="0" y="19645"/>
                  </a:lnTo>
                  <a:lnTo>
                    <a:pt x="0" y="20516"/>
                  </a:lnTo>
                  <a:lnTo>
                    <a:pt x="19" y="21350"/>
                  </a:lnTo>
                  <a:lnTo>
                    <a:pt x="39" y="22135"/>
                  </a:lnTo>
                  <a:lnTo>
                    <a:pt x="77" y="22892"/>
                  </a:lnTo>
                  <a:lnTo>
                    <a:pt x="115" y="23601"/>
                  </a:lnTo>
                  <a:lnTo>
                    <a:pt x="173" y="24271"/>
                  </a:lnTo>
                  <a:lnTo>
                    <a:pt x="230" y="24913"/>
                  </a:lnTo>
                  <a:lnTo>
                    <a:pt x="297" y="25507"/>
                  </a:lnTo>
                  <a:lnTo>
                    <a:pt x="374" y="26072"/>
                  </a:lnTo>
                  <a:lnTo>
                    <a:pt x="460" y="26608"/>
                  </a:lnTo>
                  <a:lnTo>
                    <a:pt x="546" y="27106"/>
                  </a:lnTo>
                  <a:lnTo>
                    <a:pt x="632" y="27566"/>
                  </a:lnTo>
                  <a:lnTo>
                    <a:pt x="728" y="28007"/>
                  </a:lnTo>
                  <a:lnTo>
                    <a:pt x="824" y="28409"/>
                  </a:lnTo>
                  <a:lnTo>
                    <a:pt x="920" y="28773"/>
                  </a:lnTo>
                  <a:lnTo>
                    <a:pt x="1006" y="29079"/>
                  </a:lnTo>
                  <a:lnTo>
                    <a:pt x="1121" y="29376"/>
                  </a:lnTo>
                  <a:lnTo>
                    <a:pt x="1236" y="29664"/>
                  </a:lnTo>
                  <a:lnTo>
                    <a:pt x="1379" y="29941"/>
                  </a:lnTo>
                  <a:lnTo>
                    <a:pt x="1533" y="30210"/>
                  </a:lnTo>
                  <a:lnTo>
                    <a:pt x="1705" y="30468"/>
                  </a:lnTo>
                  <a:lnTo>
                    <a:pt x="1887" y="30717"/>
                  </a:lnTo>
                  <a:lnTo>
                    <a:pt x="2079" y="30957"/>
                  </a:lnTo>
                  <a:lnTo>
                    <a:pt x="2289" y="31186"/>
                  </a:lnTo>
                  <a:lnTo>
                    <a:pt x="2510" y="31407"/>
                  </a:lnTo>
                  <a:lnTo>
                    <a:pt x="2740" y="31608"/>
                  </a:lnTo>
                  <a:lnTo>
                    <a:pt x="2989" y="31799"/>
                  </a:lnTo>
                  <a:lnTo>
                    <a:pt x="3238" y="31981"/>
                  </a:lnTo>
                  <a:lnTo>
                    <a:pt x="3506" y="32144"/>
                  </a:lnTo>
                  <a:lnTo>
                    <a:pt x="3784" y="32298"/>
                  </a:lnTo>
                  <a:lnTo>
                    <a:pt x="4061" y="32432"/>
                  </a:lnTo>
                  <a:lnTo>
                    <a:pt x="4626" y="32671"/>
                  </a:lnTo>
                  <a:lnTo>
                    <a:pt x="5172" y="32882"/>
                  </a:lnTo>
                  <a:lnTo>
                    <a:pt x="5718" y="33073"/>
                  </a:lnTo>
                  <a:lnTo>
                    <a:pt x="6264" y="33246"/>
                  </a:lnTo>
                  <a:lnTo>
                    <a:pt x="6791" y="33399"/>
                  </a:lnTo>
                  <a:lnTo>
                    <a:pt x="7318" y="33533"/>
                  </a:lnTo>
                  <a:lnTo>
                    <a:pt x="7835" y="33648"/>
                  </a:lnTo>
                  <a:lnTo>
                    <a:pt x="8343" y="33744"/>
                  </a:lnTo>
                  <a:lnTo>
                    <a:pt x="8841" y="33820"/>
                  </a:lnTo>
                  <a:lnTo>
                    <a:pt x="9339" y="33878"/>
                  </a:lnTo>
                  <a:lnTo>
                    <a:pt x="9818" y="33916"/>
                  </a:lnTo>
                  <a:lnTo>
                    <a:pt x="10297" y="33945"/>
                  </a:lnTo>
                  <a:lnTo>
                    <a:pt x="10766" y="33964"/>
                  </a:lnTo>
                  <a:lnTo>
                    <a:pt x="11235" y="33955"/>
                  </a:lnTo>
                  <a:lnTo>
                    <a:pt x="11685" y="33945"/>
                  </a:lnTo>
                  <a:lnTo>
                    <a:pt x="12126" y="33916"/>
                  </a:lnTo>
                  <a:lnTo>
                    <a:pt x="12567" y="33868"/>
                  </a:lnTo>
                  <a:lnTo>
                    <a:pt x="12988" y="33820"/>
                  </a:lnTo>
                  <a:lnTo>
                    <a:pt x="13410" y="33753"/>
                  </a:lnTo>
                  <a:lnTo>
                    <a:pt x="13821" y="33686"/>
                  </a:lnTo>
                  <a:lnTo>
                    <a:pt x="14214" y="33600"/>
                  </a:lnTo>
                  <a:lnTo>
                    <a:pt x="14607" y="33504"/>
                  </a:lnTo>
                  <a:lnTo>
                    <a:pt x="14990" y="33409"/>
                  </a:lnTo>
                  <a:lnTo>
                    <a:pt x="15363" y="33294"/>
                  </a:lnTo>
                  <a:lnTo>
                    <a:pt x="15718" y="33179"/>
                  </a:lnTo>
                  <a:lnTo>
                    <a:pt x="16072" y="33064"/>
                  </a:lnTo>
                  <a:lnTo>
                    <a:pt x="16417" y="32930"/>
                  </a:lnTo>
                  <a:lnTo>
                    <a:pt x="16752" y="32805"/>
                  </a:lnTo>
                  <a:lnTo>
                    <a:pt x="17068" y="32662"/>
                  </a:lnTo>
                  <a:lnTo>
                    <a:pt x="17384" y="32527"/>
                  </a:lnTo>
                  <a:lnTo>
                    <a:pt x="17681" y="32384"/>
                  </a:lnTo>
                  <a:lnTo>
                    <a:pt x="17969" y="32240"/>
                  </a:lnTo>
                  <a:lnTo>
                    <a:pt x="18199" y="32116"/>
                  </a:lnTo>
                  <a:lnTo>
                    <a:pt x="18409" y="31981"/>
                  </a:lnTo>
                  <a:lnTo>
                    <a:pt x="18610" y="31847"/>
                  </a:lnTo>
                  <a:lnTo>
                    <a:pt x="18802" y="31704"/>
                  </a:lnTo>
                  <a:lnTo>
                    <a:pt x="18984" y="31550"/>
                  </a:lnTo>
                  <a:lnTo>
                    <a:pt x="19156" y="31388"/>
                  </a:lnTo>
                  <a:lnTo>
                    <a:pt x="19319" y="31215"/>
                  </a:lnTo>
                  <a:lnTo>
                    <a:pt x="19472" y="31043"/>
                  </a:lnTo>
                  <a:lnTo>
                    <a:pt x="19616" y="30861"/>
                  </a:lnTo>
                  <a:lnTo>
                    <a:pt x="19750" y="30679"/>
                  </a:lnTo>
                  <a:lnTo>
                    <a:pt x="19884" y="30478"/>
                  </a:lnTo>
                  <a:lnTo>
                    <a:pt x="19999" y="30286"/>
                  </a:lnTo>
                  <a:lnTo>
                    <a:pt x="20114" y="30075"/>
                  </a:lnTo>
                  <a:lnTo>
                    <a:pt x="20220" y="29865"/>
                  </a:lnTo>
                  <a:lnTo>
                    <a:pt x="20315" y="29654"/>
                  </a:lnTo>
                  <a:lnTo>
                    <a:pt x="20411" y="29434"/>
                  </a:lnTo>
                  <a:lnTo>
                    <a:pt x="20488" y="29213"/>
                  </a:lnTo>
                  <a:lnTo>
                    <a:pt x="20564" y="28984"/>
                  </a:lnTo>
                  <a:lnTo>
                    <a:pt x="20641" y="28754"/>
                  </a:lnTo>
                  <a:lnTo>
                    <a:pt x="20708" y="28514"/>
                  </a:lnTo>
                  <a:lnTo>
                    <a:pt x="20766" y="28284"/>
                  </a:lnTo>
                  <a:lnTo>
                    <a:pt x="20823" y="28035"/>
                  </a:lnTo>
                  <a:lnTo>
                    <a:pt x="20919" y="27547"/>
                  </a:lnTo>
                  <a:lnTo>
                    <a:pt x="20995" y="27049"/>
                  </a:lnTo>
                  <a:lnTo>
                    <a:pt x="21053" y="26541"/>
                  </a:lnTo>
                  <a:lnTo>
                    <a:pt x="21101" y="26033"/>
                  </a:lnTo>
                  <a:lnTo>
                    <a:pt x="21139" y="25526"/>
                  </a:lnTo>
                  <a:lnTo>
                    <a:pt x="21187" y="24434"/>
                  </a:lnTo>
                  <a:lnTo>
                    <a:pt x="21216" y="23811"/>
                  </a:lnTo>
                  <a:lnTo>
                    <a:pt x="21235" y="23150"/>
                  </a:lnTo>
                  <a:lnTo>
                    <a:pt x="21244" y="22432"/>
                  </a:lnTo>
                  <a:lnTo>
                    <a:pt x="21254" y="21675"/>
                  </a:lnTo>
                  <a:lnTo>
                    <a:pt x="21254" y="20880"/>
                  </a:lnTo>
                  <a:lnTo>
                    <a:pt x="21254" y="20047"/>
                  </a:lnTo>
                  <a:lnTo>
                    <a:pt x="21235" y="19185"/>
                  </a:lnTo>
                  <a:lnTo>
                    <a:pt x="21206" y="18285"/>
                  </a:lnTo>
                  <a:lnTo>
                    <a:pt x="21168" y="17356"/>
                  </a:lnTo>
                  <a:lnTo>
                    <a:pt x="21110" y="16398"/>
                  </a:lnTo>
                  <a:lnTo>
                    <a:pt x="21043" y="15421"/>
                  </a:lnTo>
                  <a:lnTo>
                    <a:pt x="20967" y="14415"/>
                  </a:lnTo>
                  <a:lnTo>
                    <a:pt x="20871" y="13390"/>
                  </a:lnTo>
                  <a:lnTo>
                    <a:pt x="20756" y="12356"/>
                  </a:lnTo>
                  <a:lnTo>
                    <a:pt x="20631" y="11398"/>
                  </a:lnTo>
                  <a:lnTo>
                    <a:pt x="20497" y="10488"/>
                  </a:lnTo>
                  <a:lnTo>
                    <a:pt x="20344" y="9636"/>
                  </a:lnTo>
                  <a:lnTo>
                    <a:pt x="20191" y="8841"/>
                  </a:lnTo>
                  <a:lnTo>
                    <a:pt x="20018" y="8084"/>
                  </a:lnTo>
                  <a:lnTo>
                    <a:pt x="19836" y="7385"/>
                  </a:lnTo>
                  <a:lnTo>
                    <a:pt x="19645" y="6724"/>
                  </a:lnTo>
                  <a:lnTo>
                    <a:pt x="19453" y="6111"/>
                  </a:lnTo>
                  <a:lnTo>
                    <a:pt x="19243" y="5536"/>
                  </a:lnTo>
                  <a:lnTo>
                    <a:pt x="19032" y="5009"/>
                  </a:lnTo>
                  <a:lnTo>
                    <a:pt x="18821" y="4521"/>
                  </a:lnTo>
                  <a:lnTo>
                    <a:pt x="18601" y="4071"/>
                  </a:lnTo>
                  <a:lnTo>
                    <a:pt x="18371" y="3649"/>
                  </a:lnTo>
                  <a:lnTo>
                    <a:pt x="18151" y="3276"/>
                  </a:lnTo>
                  <a:lnTo>
                    <a:pt x="17921" y="2921"/>
                  </a:lnTo>
                  <a:lnTo>
                    <a:pt x="17691" y="2605"/>
                  </a:lnTo>
                  <a:lnTo>
                    <a:pt x="17461" y="2328"/>
                  </a:lnTo>
                  <a:lnTo>
                    <a:pt x="17231" y="2069"/>
                  </a:lnTo>
                  <a:lnTo>
                    <a:pt x="17001" y="1839"/>
                  </a:lnTo>
                  <a:lnTo>
                    <a:pt x="16781" y="1628"/>
                  </a:lnTo>
                  <a:lnTo>
                    <a:pt x="16561" y="1456"/>
                  </a:lnTo>
                  <a:lnTo>
                    <a:pt x="16340" y="1293"/>
                  </a:lnTo>
                  <a:lnTo>
                    <a:pt x="16130" y="1159"/>
                  </a:lnTo>
                  <a:lnTo>
                    <a:pt x="15929" y="1035"/>
                  </a:lnTo>
                  <a:lnTo>
                    <a:pt x="15727" y="929"/>
                  </a:lnTo>
                  <a:lnTo>
                    <a:pt x="15536" y="843"/>
                  </a:lnTo>
                  <a:lnTo>
                    <a:pt x="15354" y="776"/>
                  </a:lnTo>
                  <a:lnTo>
                    <a:pt x="15181" y="709"/>
                  </a:lnTo>
                  <a:lnTo>
                    <a:pt x="15019" y="661"/>
                  </a:lnTo>
                  <a:lnTo>
                    <a:pt x="14875" y="623"/>
                  </a:lnTo>
                  <a:lnTo>
                    <a:pt x="14607" y="565"/>
                  </a:lnTo>
                  <a:lnTo>
                    <a:pt x="13908" y="412"/>
                  </a:lnTo>
                  <a:lnTo>
                    <a:pt x="13496" y="326"/>
                  </a:lnTo>
                  <a:lnTo>
                    <a:pt x="13046" y="240"/>
                  </a:lnTo>
                  <a:lnTo>
                    <a:pt x="12576" y="163"/>
                  </a:lnTo>
                  <a:lnTo>
                    <a:pt x="12069" y="96"/>
                  </a:lnTo>
                  <a:lnTo>
                    <a:pt x="11542" y="38"/>
                  </a:lnTo>
                  <a:lnTo>
                    <a:pt x="11274" y="19"/>
                  </a:lnTo>
                  <a:lnTo>
                    <a:pt x="10996" y="10"/>
                  </a:lnTo>
                  <a:lnTo>
                    <a:pt x="107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0" name="Google Shape;280;p16"/>
            <p:cNvSpPr/>
            <p:nvPr/>
          </p:nvSpPr>
          <p:spPr>
            <a:xfrm>
              <a:off x="4210168" y="2562520"/>
              <a:ext cx="792345" cy="706642"/>
            </a:xfrm>
            <a:custGeom>
              <a:avLst/>
              <a:gdLst/>
              <a:ahLst/>
              <a:cxnLst/>
              <a:rect l="l" t="t" r="r" b="b"/>
              <a:pathLst>
                <a:path w="22318" h="19904" extrusionOk="0">
                  <a:moveTo>
                    <a:pt x="3602" y="0"/>
                  </a:moveTo>
                  <a:lnTo>
                    <a:pt x="3353" y="10"/>
                  </a:lnTo>
                  <a:lnTo>
                    <a:pt x="3095" y="29"/>
                  </a:lnTo>
                  <a:lnTo>
                    <a:pt x="2845" y="77"/>
                  </a:lnTo>
                  <a:lnTo>
                    <a:pt x="2596" y="154"/>
                  </a:lnTo>
                  <a:lnTo>
                    <a:pt x="2357" y="240"/>
                  </a:lnTo>
                  <a:lnTo>
                    <a:pt x="2118" y="355"/>
                  </a:lnTo>
                  <a:lnTo>
                    <a:pt x="1888" y="498"/>
                  </a:lnTo>
                  <a:lnTo>
                    <a:pt x="1658" y="652"/>
                  </a:lnTo>
                  <a:lnTo>
                    <a:pt x="1447" y="834"/>
                  </a:lnTo>
                  <a:lnTo>
                    <a:pt x="1236" y="1035"/>
                  </a:lnTo>
                  <a:lnTo>
                    <a:pt x="1045" y="1255"/>
                  </a:lnTo>
                  <a:lnTo>
                    <a:pt x="853" y="1495"/>
                  </a:lnTo>
                  <a:lnTo>
                    <a:pt x="767" y="1629"/>
                  </a:lnTo>
                  <a:lnTo>
                    <a:pt x="690" y="1763"/>
                  </a:lnTo>
                  <a:lnTo>
                    <a:pt x="604" y="1897"/>
                  </a:lnTo>
                  <a:lnTo>
                    <a:pt x="528" y="2050"/>
                  </a:lnTo>
                  <a:lnTo>
                    <a:pt x="461" y="2194"/>
                  </a:lnTo>
                  <a:lnTo>
                    <a:pt x="394" y="2347"/>
                  </a:lnTo>
                  <a:lnTo>
                    <a:pt x="326" y="2510"/>
                  </a:lnTo>
                  <a:lnTo>
                    <a:pt x="269" y="2673"/>
                  </a:lnTo>
                  <a:lnTo>
                    <a:pt x="212" y="2845"/>
                  </a:lnTo>
                  <a:lnTo>
                    <a:pt x="164" y="3017"/>
                  </a:lnTo>
                  <a:lnTo>
                    <a:pt x="116" y="3199"/>
                  </a:lnTo>
                  <a:lnTo>
                    <a:pt x="77" y="3391"/>
                  </a:lnTo>
                  <a:lnTo>
                    <a:pt x="39" y="3583"/>
                  </a:lnTo>
                  <a:lnTo>
                    <a:pt x="10" y="3774"/>
                  </a:lnTo>
                  <a:lnTo>
                    <a:pt x="1" y="3908"/>
                  </a:lnTo>
                  <a:lnTo>
                    <a:pt x="1" y="4062"/>
                  </a:lnTo>
                  <a:lnTo>
                    <a:pt x="20" y="4224"/>
                  </a:lnTo>
                  <a:lnTo>
                    <a:pt x="49" y="4406"/>
                  </a:lnTo>
                  <a:lnTo>
                    <a:pt x="87" y="4598"/>
                  </a:lnTo>
                  <a:lnTo>
                    <a:pt x="144" y="4799"/>
                  </a:lnTo>
                  <a:lnTo>
                    <a:pt x="202" y="5019"/>
                  </a:lnTo>
                  <a:lnTo>
                    <a:pt x="279" y="5249"/>
                  </a:lnTo>
                  <a:lnTo>
                    <a:pt x="365" y="5498"/>
                  </a:lnTo>
                  <a:lnTo>
                    <a:pt x="470" y="5747"/>
                  </a:lnTo>
                  <a:lnTo>
                    <a:pt x="690" y="6284"/>
                  </a:lnTo>
                  <a:lnTo>
                    <a:pt x="949" y="6868"/>
                  </a:lnTo>
                  <a:lnTo>
                    <a:pt x="1246" y="7471"/>
                  </a:lnTo>
                  <a:lnTo>
                    <a:pt x="1581" y="8103"/>
                  </a:lnTo>
                  <a:lnTo>
                    <a:pt x="1936" y="8764"/>
                  </a:lnTo>
                  <a:lnTo>
                    <a:pt x="2309" y="9444"/>
                  </a:lnTo>
                  <a:lnTo>
                    <a:pt x="2711" y="10134"/>
                  </a:lnTo>
                  <a:lnTo>
                    <a:pt x="3133" y="10843"/>
                  </a:lnTo>
                  <a:lnTo>
                    <a:pt x="3573" y="11542"/>
                  </a:lnTo>
                  <a:lnTo>
                    <a:pt x="4014" y="12251"/>
                  </a:lnTo>
                  <a:lnTo>
                    <a:pt x="4474" y="12960"/>
                  </a:lnTo>
                  <a:lnTo>
                    <a:pt x="4934" y="13649"/>
                  </a:lnTo>
                  <a:lnTo>
                    <a:pt x="5403" y="14329"/>
                  </a:lnTo>
                  <a:lnTo>
                    <a:pt x="5872" y="14990"/>
                  </a:lnTo>
                  <a:lnTo>
                    <a:pt x="6332" y="15632"/>
                  </a:lnTo>
                  <a:lnTo>
                    <a:pt x="6792" y="16245"/>
                  </a:lnTo>
                  <a:lnTo>
                    <a:pt x="7232" y="16829"/>
                  </a:lnTo>
                  <a:lnTo>
                    <a:pt x="7663" y="17375"/>
                  </a:lnTo>
                  <a:lnTo>
                    <a:pt x="8085" y="17883"/>
                  </a:lnTo>
                  <a:lnTo>
                    <a:pt x="8487" y="18342"/>
                  </a:lnTo>
                  <a:lnTo>
                    <a:pt x="8861" y="18754"/>
                  </a:lnTo>
                  <a:lnTo>
                    <a:pt x="9215" y="19109"/>
                  </a:lnTo>
                  <a:lnTo>
                    <a:pt x="9378" y="19262"/>
                  </a:lnTo>
                  <a:lnTo>
                    <a:pt x="9541" y="19396"/>
                  </a:lnTo>
                  <a:lnTo>
                    <a:pt x="9684" y="19521"/>
                  </a:lnTo>
                  <a:lnTo>
                    <a:pt x="9828" y="19636"/>
                  </a:lnTo>
                  <a:lnTo>
                    <a:pt x="9962" y="19722"/>
                  </a:lnTo>
                  <a:lnTo>
                    <a:pt x="10087" y="19798"/>
                  </a:lnTo>
                  <a:lnTo>
                    <a:pt x="10201" y="19856"/>
                  </a:lnTo>
                  <a:lnTo>
                    <a:pt x="10307" y="19885"/>
                  </a:lnTo>
                  <a:lnTo>
                    <a:pt x="10403" y="19904"/>
                  </a:lnTo>
                  <a:lnTo>
                    <a:pt x="10489" y="19904"/>
                  </a:lnTo>
                  <a:lnTo>
                    <a:pt x="10585" y="19885"/>
                  </a:lnTo>
                  <a:lnTo>
                    <a:pt x="10690" y="19846"/>
                  </a:lnTo>
                  <a:lnTo>
                    <a:pt x="10939" y="19760"/>
                  </a:lnTo>
                  <a:lnTo>
                    <a:pt x="11226" y="19626"/>
                  </a:lnTo>
                  <a:lnTo>
                    <a:pt x="11542" y="19463"/>
                  </a:lnTo>
                  <a:lnTo>
                    <a:pt x="11906" y="19262"/>
                  </a:lnTo>
                  <a:lnTo>
                    <a:pt x="12289" y="19042"/>
                  </a:lnTo>
                  <a:lnTo>
                    <a:pt x="12711" y="18793"/>
                  </a:lnTo>
                  <a:lnTo>
                    <a:pt x="13142" y="18515"/>
                  </a:lnTo>
                  <a:lnTo>
                    <a:pt x="13602" y="18218"/>
                  </a:lnTo>
                  <a:lnTo>
                    <a:pt x="14081" y="17902"/>
                  </a:lnTo>
                  <a:lnTo>
                    <a:pt x="15077" y="17222"/>
                  </a:lnTo>
                  <a:lnTo>
                    <a:pt x="16092" y="16503"/>
                  </a:lnTo>
                  <a:lnTo>
                    <a:pt x="17117" y="15776"/>
                  </a:lnTo>
                  <a:lnTo>
                    <a:pt x="18123" y="15048"/>
                  </a:lnTo>
                  <a:lnTo>
                    <a:pt x="19080" y="14339"/>
                  </a:lnTo>
                  <a:lnTo>
                    <a:pt x="20737" y="13094"/>
                  </a:lnTo>
                  <a:lnTo>
                    <a:pt x="21887" y="12222"/>
                  </a:lnTo>
                  <a:lnTo>
                    <a:pt x="22318" y="11896"/>
                  </a:lnTo>
                  <a:lnTo>
                    <a:pt x="22318" y="11762"/>
                  </a:lnTo>
                  <a:lnTo>
                    <a:pt x="22308" y="11609"/>
                  </a:lnTo>
                  <a:lnTo>
                    <a:pt x="22279" y="11456"/>
                  </a:lnTo>
                  <a:lnTo>
                    <a:pt x="22241" y="11283"/>
                  </a:lnTo>
                  <a:lnTo>
                    <a:pt x="22184" y="11111"/>
                  </a:lnTo>
                  <a:lnTo>
                    <a:pt x="22126" y="10939"/>
                  </a:lnTo>
                  <a:lnTo>
                    <a:pt x="22050" y="10776"/>
                  </a:lnTo>
                  <a:lnTo>
                    <a:pt x="21973" y="10603"/>
                  </a:lnTo>
                  <a:lnTo>
                    <a:pt x="21887" y="10450"/>
                  </a:lnTo>
                  <a:lnTo>
                    <a:pt x="21791" y="10306"/>
                  </a:lnTo>
                  <a:lnTo>
                    <a:pt x="21695" y="10172"/>
                  </a:lnTo>
                  <a:lnTo>
                    <a:pt x="21599" y="10067"/>
                  </a:lnTo>
                  <a:lnTo>
                    <a:pt x="21513" y="9981"/>
                  </a:lnTo>
                  <a:lnTo>
                    <a:pt x="21417" y="9914"/>
                  </a:lnTo>
                  <a:lnTo>
                    <a:pt x="21379" y="9885"/>
                  </a:lnTo>
                  <a:lnTo>
                    <a:pt x="21331" y="9875"/>
                  </a:lnTo>
                  <a:lnTo>
                    <a:pt x="21293" y="9866"/>
                  </a:lnTo>
                  <a:lnTo>
                    <a:pt x="21255" y="9866"/>
                  </a:lnTo>
                  <a:lnTo>
                    <a:pt x="20967" y="10038"/>
                  </a:lnTo>
                  <a:lnTo>
                    <a:pt x="20201" y="10498"/>
                  </a:lnTo>
                  <a:lnTo>
                    <a:pt x="19684" y="10795"/>
                  </a:lnTo>
                  <a:lnTo>
                    <a:pt x="19090" y="11140"/>
                  </a:lnTo>
                  <a:lnTo>
                    <a:pt x="18439" y="11494"/>
                  </a:lnTo>
                  <a:lnTo>
                    <a:pt x="17749" y="11868"/>
                  </a:lnTo>
                  <a:lnTo>
                    <a:pt x="17040" y="12241"/>
                  </a:lnTo>
                  <a:lnTo>
                    <a:pt x="16322" y="12605"/>
                  </a:lnTo>
                  <a:lnTo>
                    <a:pt x="15604" y="12950"/>
                  </a:lnTo>
                  <a:lnTo>
                    <a:pt x="15259" y="13103"/>
                  </a:lnTo>
                  <a:lnTo>
                    <a:pt x="14923" y="13247"/>
                  </a:lnTo>
                  <a:lnTo>
                    <a:pt x="14598" y="13391"/>
                  </a:lnTo>
                  <a:lnTo>
                    <a:pt x="14282" y="13506"/>
                  </a:lnTo>
                  <a:lnTo>
                    <a:pt x="13975" y="13620"/>
                  </a:lnTo>
                  <a:lnTo>
                    <a:pt x="13688" y="13707"/>
                  </a:lnTo>
                  <a:lnTo>
                    <a:pt x="13420" y="13783"/>
                  </a:lnTo>
                  <a:lnTo>
                    <a:pt x="13171" y="13841"/>
                  </a:lnTo>
                  <a:lnTo>
                    <a:pt x="12950" y="13879"/>
                  </a:lnTo>
                  <a:lnTo>
                    <a:pt x="12749" y="13889"/>
                  </a:lnTo>
                  <a:lnTo>
                    <a:pt x="12730" y="13879"/>
                  </a:lnTo>
                  <a:lnTo>
                    <a:pt x="12701" y="13860"/>
                  </a:lnTo>
                  <a:lnTo>
                    <a:pt x="12615" y="13764"/>
                  </a:lnTo>
                  <a:lnTo>
                    <a:pt x="12510" y="13611"/>
                  </a:lnTo>
                  <a:lnTo>
                    <a:pt x="12376" y="13400"/>
                  </a:lnTo>
                  <a:lnTo>
                    <a:pt x="12031" y="12835"/>
                  </a:lnTo>
                  <a:lnTo>
                    <a:pt x="11619" y="12098"/>
                  </a:lnTo>
                  <a:lnTo>
                    <a:pt x="11131" y="11226"/>
                  </a:lnTo>
                  <a:lnTo>
                    <a:pt x="10604" y="10249"/>
                  </a:lnTo>
                  <a:lnTo>
                    <a:pt x="9474" y="8113"/>
                  </a:lnTo>
                  <a:lnTo>
                    <a:pt x="8353" y="5968"/>
                  </a:lnTo>
                  <a:lnTo>
                    <a:pt x="7376" y="4071"/>
                  </a:lnTo>
                  <a:lnTo>
                    <a:pt x="6667" y="2682"/>
                  </a:lnTo>
                  <a:lnTo>
                    <a:pt x="6361" y="2069"/>
                  </a:lnTo>
                  <a:lnTo>
                    <a:pt x="6284" y="1916"/>
                  </a:lnTo>
                  <a:lnTo>
                    <a:pt x="6217" y="1763"/>
                  </a:lnTo>
                  <a:lnTo>
                    <a:pt x="6131" y="1619"/>
                  </a:lnTo>
                  <a:lnTo>
                    <a:pt x="6054" y="1485"/>
                  </a:lnTo>
                  <a:lnTo>
                    <a:pt x="5968" y="1360"/>
                  </a:lnTo>
                  <a:lnTo>
                    <a:pt x="5872" y="1236"/>
                  </a:lnTo>
                  <a:lnTo>
                    <a:pt x="5776" y="1121"/>
                  </a:lnTo>
                  <a:lnTo>
                    <a:pt x="5681" y="1006"/>
                  </a:lnTo>
                  <a:lnTo>
                    <a:pt x="5585" y="901"/>
                  </a:lnTo>
                  <a:lnTo>
                    <a:pt x="5479" y="795"/>
                  </a:lnTo>
                  <a:lnTo>
                    <a:pt x="5384" y="709"/>
                  </a:lnTo>
                  <a:lnTo>
                    <a:pt x="5269" y="623"/>
                  </a:lnTo>
                  <a:lnTo>
                    <a:pt x="5163" y="537"/>
                  </a:lnTo>
                  <a:lnTo>
                    <a:pt x="5048" y="460"/>
                  </a:lnTo>
                  <a:lnTo>
                    <a:pt x="4934" y="393"/>
                  </a:lnTo>
                  <a:lnTo>
                    <a:pt x="4819" y="326"/>
                  </a:lnTo>
                  <a:lnTo>
                    <a:pt x="4704" y="269"/>
                  </a:lnTo>
                  <a:lnTo>
                    <a:pt x="4589" y="211"/>
                  </a:lnTo>
                  <a:lnTo>
                    <a:pt x="4464" y="173"/>
                  </a:lnTo>
                  <a:lnTo>
                    <a:pt x="4349" y="125"/>
                  </a:lnTo>
                  <a:lnTo>
                    <a:pt x="4225" y="96"/>
                  </a:lnTo>
                  <a:lnTo>
                    <a:pt x="4100" y="67"/>
                  </a:lnTo>
                  <a:lnTo>
                    <a:pt x="3976" y="39"/>
                  </a:lnTo>
                  <a:lnTo>
                    <a:pt x="3851" y="20"/>
                  </a:lnTo>
                  <a:lnTo>
                    <a:pt x="36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1" name="Google Shape;281;p16"/>
            <p:cNvSpPr/>
            <p:nvPr/>
          </p:nvSpPr>
          <p:spPr>
            <a:xfrm>
              <a:off x="4068730" y="3625822"/>
              <a:ext cx="995348" cy="923917"/>
            </a:xfrm>
            <a:custGeom>
              <a:avLst/>
              <a:gdLst/>
              <a:ahLst/>
              <a:cxnLst/>
              <a:rect l="l" t="t" r="r" b="b"/>
              <a:pathLst>
                <a:path w="28036" h="26024" extrusionOk="0">
                  <a:moveTo>
                    <a:pt x="16044" y="0"/>
                  </a:moveTo>
                  <a:lnTo>
                    <a:pt x="0" y="24453"/>
                  </a:lnTo>
                  <a:lnTo>
                    <a:pt x="2213" y="26024"/>
                  </a:lnTo>
                  <a:lnTo>
                    <a:pt x="28035" y="3640"/>
                  </a:lnTo>
                  <a:lnTo>
                    <a:pt x="160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2" name="Google Shape;282;p16"/>
            <p:cNvSpPr/>
            <p:nvPr/>
          </p:nvSpPr>
          <p:spPr>
            <a:xfrm>
              <a:off x="3800446" y="2784226"/>
              <a:ext cx="646465" cy="598501"/>
            </a:xfrm>
            <a:custGeom>
              <a:avLst/>
              <a:gdLst/>
              <a:ahLst/>
              <a:cxnLst/>
              <a:rect l="l" t="t" r="r" b="b"/>
              <a:pathLst>
                <a:path w="18209" h="16858" extrusionOk="0">
                  <a:moveTo>
                    <a:pt x="3161" y="0"/>
                  </a:moveTo>
                  <a:lnTo>
                    <a:pt x="2998" y="10"/>
                  </a:lnTo>
                  <a:lnTo>
                    <a:pt x="2835" y="19"/>
                  </a:lnTo>
                  <a:lnTo>
                    <a:pt x="2672" y="39"/>
                  </a:lnTo>
                  <a:lnTo>
                    <a:pt x="2519" y="67"/>
                  </a:lnTo>
                  <a:lnTo>
                    <a:pt x="2366" y="106"/>
                  </a:lnTo>
                  <a:lnTo>
                    <a:pt x="2213" y="144"/>
                  </a:lnTo>
                  <a:lnTo>
                    <a:pt x="2069" y="192"/>
                  </a:lnTo>
                  <a:lnTo>
                    <a:pt x="1925" y="249"/>
                  </a:lnTo>
                  <a:lnTo>
                    <a:pt x="1791" y="316"/>
                  </a:lnTo>
                  <a:lnTo>
                    <a:pt x="1648" y="383"/>
                  </a:lnTo>
                  <a:lnTo>
                    <a:pt x="1514" y="460"/>
                  </a:lnTo>
                  <a:lnTo>
                    <a:pt x="1389" y="546"/>
                  </a:lnTo>
                  <a:lnTo>
                    <a:pt x="1265" y="632"/>
                  </a:lnTo>
                  <a:lnTo>
                    <a:pt x="1150" y="728"/>
                  </a:lnTo>
                  <a:lnTo>
                    <a:pt x="1035" y="824"/>
                  </a:lnTo>
                  <a:lnTo>
                    <a:pt x="920" y="929"/>
                  </a:lnTo>
                  <a:lnTo>
                    <a:pt x="814" y="1044"/>
                  </a:lnTo>
                  <a:lnTo>
                    <a:pt x="719" y="1159"/>
                  </a:lnTo>
                  <a:lnTo>
                    <a:pt x="623" y="1274"/>
                  </a:lnTo>
                  <a:lnTo>
                    <a:pt x="537" y="1399"/>
                  </a:lnTo>
                  <a:lnTo>
                    <a:pt x="450" y="1523"/>
                  </a:lnTo>
                  <a:lnTo>
                    <a:pt x="374" y="1657"/>
                  </a:lnTo>
                  <a:lnTo>
                    <a:pt x="307" y="1791"/>
                  </a:lnTo>
                  <a:lnTo>
                    <a:pt x="249" y="1935"/>
                  </a:lnTo>
                  <a:lnTo>
                    <a:pt x="192" y="2079"/>
                  </a:lnTo>
                  <a:lnTo>
                    <a:pt x="134" y="2222"/>
                  </a:lnTo>
                  <a:lnTo>
                    <a:pt x="96" y="2376"/>
                  </a:lnTo>
                  <a:lnTo>
                    <a:pt x="58" y="2529"/>
                  </a:lnTo>
                  <a:lnTo>
                    <a:pt x="29" y="2682"/>
                  </a:lnTo>
                  <a:lnTo>
                    <a:pt x="10" y="2845"/>
                  </a:lnTo>
                  <a:lnTo>
                    <a:pt x="0" y="3008"/>
                  </a:lnTo>
                  <a:lnTo>
                    <a:pt x="0" y="3161"/>
                  </a:lnTo>
                  <a:lnTo>
                    <a:pt x="0" y="13697"/>
                  </a:lnTo>
                  <a:lnTo>
                    <a:pt x="0" y="13860"/>
                  </a:lnTo>
                  <a:lnTo>
                    <a:pt x="10" y="14023"/>
                  </a:lnTo>
                  <a:lnTo>
                    <a:pt x="29" y="14176"/>
                  </a:lnTo>
                  <a:lnTo>
                    <a:pt x="58" y="14329"/>
                  </a:lnTo>
                  <a:lnTo>
                    <a:pt x="96" y="14482"/>
                  </a:lnTo>
                  <a:lnTo>
                    <a:pt x="134" y="14636"/>
                  </a:lnTo>
                  <a:lnTo>
                    <a:pt x="192" y="14779"/>
                  </a:lnTo>
                  <a:lnTo>
                    <a:pt x="249" y="14923"/>
                  </a:lnTo>
                  <a:lnTo>
                    <a:pt x="307" y="15067"/>
                  </a:lnTo>
                  <a:lnTo>
                    <a:pt x="374" y="15201"/>
                  </a:lnTo>
                  <a:lnTo>
                    <a:pt x="450" y="15335"/>
                  </a:lnTo>
                  <a:lnTo>
                    <a:pt x="537" y="15459"/>
                  </a:lnTo>
                  <a:lnTo>
                    <a:pt x="623" y="15584"/>
                  </a:lnTo>
                  <a:lnTo>
                    <a:pt x="719" y="15708"/>
                  </a:lnTo>
                  <a:lnTo>
                    <a:pt x="814" y="15823"/>
                  </a:lnTo>
                  <a:lnTo>
                    <a:pt x="920" y="15929"/>
                  </a:lnTo>
                  <a:lnTo>
                    <a:pt x="1035" y="16034"/>
                  </a:lnTo>
                  <a:lnTo>
                    <a:pt x="1150" y="16139"/>
                  </a:lnTo>
                  <a:lnTo>
                    <a:pt x="1265" y="16226"/>
                  </a:lnTo>
                  <a:lnTo>
                    <a:pt x="1389" y="16321"/>
                  </a:lnTo>
                  <a:lnTo>
                    <a:pt x="1514" y="16398"/>
                  </a:lnTo>
                  <a:lnTo>
                    <a:pt x="1648" y="16475"/>
                  </a:lnTo>
                  <a:lnTo>
                    <a:pt x="1791" y="16542"/>
                  </a:lnTo>
                  <a:lnTo>
                    <a:pt x="1925" y="16609"/>
                  </a:lnTo>
                  <a:lnTo>
                    <a:pt x="2069" y="16666"/>
                  </a:lnTo>
                  <a:lnTo>
                    <a:pt x="2213" y="16714"/>
                  </a:lnTo>
                  <a:lnTo>
                    <a:pt x="2366" y="16762"/>
                  </a:lnTo>
                  <a:lnTo>
                    <a:pt x="2519" y="16791"/>
                  </a:lnTo>
                  <a:lnTo>
                    <a:pt x="2672" y="16819"/>
                  </a:lnTo>
                  <a:lnTo>
                    <a:pt x="2835" y="16839"/>
                  </a:lnTo>
                  <a:lnTo>
                    <a:pt x="2998" y="16848"/>
                  </a:lnTo>
                  <a:lnTo>
                    <a:pt x="3161" y="16858"/>
                  </a:lnTo>
                  <a:lnTo>
                    <a:pt x="15047" y="16858"/>
                  </a:lnTo>
                  <a:lnTo>
                    <a:pt x="15210" y="16848"/>
                  </a:lnTo>
                  <a:lnTo>
                    <a:pt x="15373" y="16839"/>
                  </a:lnTo>
                  <a:lnTo>
                    <a:pt x="15526" y="16819"/>
                  </a:lnTo>
                  <a:lnTo>
                    <a:pt x="15689" y="16791"/>
                  </a:lnTo>
                  <a:lnTo>
                    <a:pt x="15842" y="16762"/>
                  </a:lnTo>
                  <a:lnTo>
                    <a:pt x="15986" y="16714"/>
                  </a:lnTo>
                  <a:lnTo>
                    <a:pt x="16139" y="16666"/>
                  </a:lnTo>
                  <a:lnTo>
                    <a:pt x="16283" y="16609"/>
                  </a:lnTo>
                  <a:lnTo>
                    <a:pt x="16417" y="16542"/>
                  </a:lnTo>
                  <a:lnTo>
                    <a:pt x="16551" y="16475"/>
                  </a:lnTo>
                  <a:lnTo>
                    <a:pt x="16685" y="16398"/>
                  </a:lnTo>
                  <a:lnTo>
                    <a:pt x="16819" y="16321"/>
                  </a:lnTo>
                  <a:lnTo>
                    <a:pt x="16944" y="16226"/>
                  </a:lnTo>
                  <a:lnTo>
                    <a:pt x="17059" y="16139"/>
                  </a:lnTo>
                  <a:lnTo>
                    <a:pt x="17174" y="16034"/>
                  </a:lnTo>
                  <a:lnTo>
                    <a:pt x="17289" y="15929"/>
                  </a:lnTo>
                  <a:lnTo>
                    <a:pt x="17384" y="15823"/>
                  </a:lnTo>
                  <a:lnTo>
                    <a:pt x="17490" y="15708"/>
                  </a:lnTo>
                  <a:lnTo>
                    <a:pt x="17586" y="15584"/>
                  </a:lnTo>
                  <a:lnTo>
                    <a:pt x="17672" y="15459"/>
                  </a:lnTo>
                  <a:lnTo>
                    <a:pt x="17748" y="15335"/>
                  </a:lnTo>
                  <a:lnTo>
                    <a:pt x="17825" y="15201"/>
                  </a:lnTo>
                  <a:lnTo>
                    <a:pt x="17902" y="15067"/>
                  </a:lnTo>
                  <a:lnTo>
                    <a:pt x="17959" y="14923"/>
                  </a:lnTo>
                  <a:lnTo>
                    <a:pt x="18017" y="14779"/>
                  </a:lnTo>
                  <a:lnTo>
                    <a:pt x="18064" y="14636"/>
                  </a:lnTo>
                  <a:lnTo>
                    <a:pt x="18112" y="14482"/>
                  </a:lnTo>
                  <a:lnTo>
                    <a:pt x="18151" y="14329"/>
                  </a:lnTo>
                  <a:lnTo>
                    <a:pt x="18170" y="14176"/>
                  </a:lnTo>
                  <a:lnTo>
                    <a:pt x="18199" y="14023"/>
                  </a:lnTo>
                  <a:lnTo>
                    <a:pt x="18208" y="13860"/>
                  </a:lnTo>
                  <a:lnTo>
                    <a:pt x="18208" y="13697"/>
                  </a:lnTo>
                  <a:lnTo>
                    <a:pt x="18208" y="3161"/>
                  </a:lnTo>
                  <a:lnTo>
                    <a:pt x="18208" y="3008"/>
                  </a:lnTo>
                  <a:lnTo>
                    <a:pt x="18199" y="2845"/>
                  </a:lnTo>
                  <a:lnTo>
                    <a:pt x="18170" y="2682"/>
                  </a:lnTo>
                  <a:lnTo>
                    <a:pt x="18151" y="2529"/>
                  </a:lnTo>
                  <a:lnTo>
                    <a:pt x="18112" y="2376"/>
                  </a:lnTo>
                  <a:lnTo>
                    <a:pt x="18064" y="2222"/>
                  </a:lnTo>
                  <a:lnTo>
                    <a:pt x="18017" y="2079"/>
                  </a:lnTo>
                  <a:lnTo>
                    <a:pt x="17959" y="1935"/>
                  </a:lnTo>
                  <a:lnTo>
                    <a:pt x="17902" y="1791"/>
                  </a:lnTo>
                  <a:lnTo>
                    <a:pt x="17825" y="1657"/>
                  </a:lnTo>
                  <a:lnTo>
                    <a:pt x="17748" y="1523"/>
                  </a:lnTo>
                  <a:lnTo>
                    <a:pt x="17672" y="1399"/>
                  </a:lnTo>
                  <a:lnTo>
                    <a:pt x="17586" y="1274"/>
                  </a:lnTo>
                  <a:lnTo>
                    <a:pt x="17490" y="1159"/>
                  </a:lnTo>
                  <a:lnTo>
                    <a:pt x="17384" y="1044"/>
                  </a:lnTo>
                  <a:lnTo>
                    <a:pt x="17289" y="929"/>
                  </a:lnTo>
                  <a:lnTo>
                    <a:pt x="17174" y="824"/>
                  </a:lnTo>
                  <a:lnTo>
                    <a:pt x="17059" y="728"/>
                  </a:lnTo>
                  <a:lnTo>
                    <a:pt x="16944" y="632"/>
                  </a:lnTo>
                  <a:lnTo>
                    <a:pt x="16819" y="546"/>
                  </a:lnTo>
                  <a:lnTo>
                    <a:pt x="16685" y="460"/>
                  </a:lnTo>
                  <a:lnTo>
                    <a:pt x="16551" y="383"/>
                  </a:lnTo>
                  <a:lnTo>
                    <a:pt x="16417" y="316"/>
                  </a:lnTo>
                  <a:lnTo>
                    <a:pt x="16283" y="249"/>
                  </a:lnTo>
                  <a:lnTo>
                    <a:pt x="16139" y="192"/>
                  </a:lnTo>
                  <a:lnTo>
                    <a:pt x="15986" y="144"/>
                  </a:lnTo>
                  <a:lnTo>
                    <a:pt x="15842" y="106"/>
                  </a:lnTo>
                  <a:lnTo>
                    <a:pt x="15689" y="67"/>
                  </a:lnTo>
                  <a:lnTo>
                    <a:pt x="15526" y="39"/>
                  </a:lnTo>
                  <a:lnTo>
                    <a:pt x="15373" y="19"/>
                  </a:lnTo>
                  <a:lnTo>
                    <a:pt x="15210" y="10"/>
                  </a:lnTo>
                  <a:lnTo>
                    <a:pt x="15047" y="0"/>
                  </a:lnTo>
                  <a:close/>
                </a:path>
              </a:pathLst>
            </a:custGeom>
            <a:solidFill>
              <a:srgbClr val="FFC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3" name="Google Shape;283;p16"/>
            <p:cNvSpPr/>
            <p:nvPr/>
          </p:nvSpPr>
          <p:spPr>
            <a:xfrm>
              <a:off x="3800446" y="2855300"/>
              <a:ext cx="646465" cy="598182"/>
            </a:xfrm>
            <a:custGeom>
              <a:avLst/>
              <a:gdLst/>
              <a:ahLst/>
              <a:cxnLst/>
              <a:rect l="l" t="t" r="r" b="b"/>
              <a:pathLst>
                <a:path w="18209" h="16849" extrusionOk="0">
                  <a:moveTo>
                    <a:pt x="2998" y="0"/>
                  </a:moveTo>
                  <a:lnTo>
                    <a:pt x="2835" y="10"/>
                  </a:lnTo>
                  <a:lnTo>
                    <a:pt x="2672" y="29"/>
                  </a:lnTo>
                  <a:lnTo>
                    <a:pt x="2519" y="58"/>
                  </a:lnTo>
                  <a:lnTo>
                    <a:pt x="2366" y="96"/>
                  </a:lnTo>
                  <a:lnTo>
                    <a:pt x="2213" y="134"/>
                  </a:lnTo>
                  <a:lnTo>
                    <a:pt x="2069" y="192"/>
                  </a:lnTo>
                  <a:lnTo>
                    <a:pt x="1925" y="249"/>
                  </a:lnTo>
                  <a:lnTo>
                    <a:pt x="1791" y="307"/>
                  </a:lnTo>
                  <a:lnTo>
                    <a:pt x="1648" y="374"/>
                  </a:lnTo>
                  <a:lnTo>
                    <a:pt x="1514" y="450"/>
                  </a:lnTo>
                  <a:lnTo>
                    <a:pt x="1389" y="537"/>
                  </a:lnTo>
                  <a:lnTo>
                    <a:pt x="1265" y="623"/>
                  </a:lnTo>
                  <a:lnTo>
                    <a:pt x="1150" y="719"/>
                  </a:lnTo>
                  <a:lnTo>
                    <a:pt x="1035" y="814"/>
                  </a:lnTo>
                  <a:lnTo>
                    <a:pt x="920" y="920"/>
                  </a:lnTo>
                  <a:lnTo>
                    <a:pt x="814" y="1035"/>
                  </a:lnTo>
                  <a:lnTo>
                    <a:pt x="719" y="1150"/>
                  </a:lnTo>
                  <a:lnTo>
                    <a:pt x="623" y="1264"/>
                  </a:lnTo>
                  <a:lnTo>
                    <a:pt x="537" y="1389"/>
                  </a:lnTo>
                  <a:lnTo>
                    <a:pt x="450" y="1523"/>
                  </a:lnTo>
                  <a:lnTo>
                    <a:pt x="374" y="1648"/>
                  </a:lnTo>
                  <a:lnTo>
                    <a:pt x="307" y="1791"/>
                  </a:lnTo>
                  <a:lnTo>
                    <a:pt x="249" y="1925"/>
                  </a:lnTo>
                  <a:lnTo>
                    <a:pt x="192" y="2069"/>
                  </a:lnTo>
                  <a:lnTo>
                    <a:pt x="134" y="2222"/>
                  </a:lnTo>
                  <a:lnTo>
                    <a:pt x="96" y="2366"/>
                  </a:lnTo>
                  <a:lnTo>
                    <a:pt x="58" y="2519"/>
                  </a:lnTo>
                  <a:lnTo>
                    <a:pt x="29" y="2672"/>
                  </a:lnTo>
                  <a:lnTo>
                    <a:pt x="10" y="2835"/>
                  </a:lnTo>
                  <a:lnTo>
                    <a:pt x="0" y="2998"/>
                  </a:lnTo>
                  <a:lnTo>
                    <a:pt x="0" y="3161"/>
                  </a:lnTo>
                  <a:lnTo>
                    <a:pt x="0" y="13687"/>
                  </a:lnTo>
                  <a:lnTo>
                    <a:pt x="0" y="13850"/>
                  </a:lnTo>
                  <a:lnTo>
                    <a:pt x="10" y="14013"/>
                  </a:lnTo>
                  <a:lnTo>
                    <a:pt x="29" y="14166"/>
                  </a:lnTo>
                  <a:lnTo>
                    <a:pt x="58" y="14329"/>
                  </a:lnTo>
                  <a:lnTo>
                    <a:pt x="96" y="14482"/>
                  </a:lnTo>
                  <a:lnTo>
                    <a:pt x="134" y="14626"/>
                  </a:lnTo>
                  <a:lnTo>
                    <a:pt x="192" y="14779"/>
                  </a:lnTo>
                  <a:lnTo>
                    <a:pt x="249" y="14923"/>
                  </a:lnTo>
                  <a:lnTo>
                    <a:pt x="307" y="15057"/>
                  </a:lnTo>
                  <a:lnTo>
                    <a:pt x="374" y="15191"/>
                  </a:lnTo>
                  <a:lnTo>
                    <a:pt x="450" y="15325"/>
                  </a:lnTo>
                  <a:lnTo>
                    <a:pt x="537" y="15459"/>
                  </a:lnTo>
                  <a:lnTo>
                    <a:pt x="623" y="15584"/>
                  </a:lnTo>
                  <a:lnTo>
                    <a:pt x="719" y="15699"/>
                  </a:lnTo>
                  <a:lnTo>
                    <a:pt x="814" y="15814"/>
                  </a:lnTo>
                  <a:lnTo>
                    <a:pt x="920" y="15919"/>
                  </a:lnTo>
                  <a:lnTo>
                    <a:pt x="1035" y="16024"/>
                  </a:lnTo>
                  <a:lnTo>
                    <a:pt x="1150" y="16130"/>
                  </a:lnTo>
                  <a:lnTo>
                    <a:pt x="1265" y="16225"/>
                  </a:lnTo>
                  <a:lnTo>
                    <a:pt x="1389" y="16312"/>
                  </a:lnTo>
                  <a:lnTo>
                    <a:pt x="1514" y="16388"/>
                  </a:lnTo>
                  <a:lnTo>
                    <a:pt x="1648" y="16465"/>
                  </a:lnTo>
                  <a:lnTo>
                    <a:pt x="1791" y="16542"/>
                  </a:lnTo>
                  <a:lnTo>
                    <a:pt x="1925" y="16599"/>
                  </a:lnTo>
                  <a:lnTo>
                    <a:pt x="2069" y="16656"/>
                  </a:lnTo>
                  <a:lnTo>
                    <a:pt x="2213" y="16704"/>
                  </a:lnTo>
                  <a:lnTo>
                    <a:pt x="2366" y="16752"/>
                  </a:lnTo>
                  <a:lnTo>
                    <a:pt x="2519" y="16781"/>
                  </a:lnTo>
                  <a:lnTo>
                    <a:pt x="2672" y="16810"/>
                  </a:lnTo>
                  <a:lnTo>
                    <a:pt x="2835" y="16829"/>
                  </a:lnTo>
                  <a:lnTo>
                    <a:pt x="2998" y="16848"/>
                  </a:lnTo>
                  <a:lnTo>
                    <a:pt x="15210" y="16848"/>
                  </a:lnTo>
                  <a:lnTo>
                    <a:pt x="15373" y="16829"/>
                  </a:lnTo>
                  <a:lnTo>
                    <a:pt x="15526" y="16810"/>
                  </a:lnTo>
                  <a:lnTo>
                    <a:pt x="15689" y="16781"/>
                  </a:lnTo>
                  <a:lnTo>
                    <a:pt x="15842" y="16752"/>
                  </a:lnTo>
                  <a:lnTo>
                    <a:pt x="15986" y="16704"/>
                  </a:lnTo>
                  <a:lnTo>
                    <a:pt x="16139" y="16656"/>
                  </a:lnTo>
                  <a:lnTo>
                    <a:pt x="16283" y="16599"/>
                  </a:lnTo>
                  <a:lnTo>
                    <a:pt x="16417" y="16542"/>
                  </a:lnTo>
                  <a:lnTo>
                    <a:pt x="16551" y="16465"/>
                  </a:lnTo>
                  <a:lnTo>
                    <a:pt x="16685" y="16388"/>
                  </a:lnTo>
                  <a:lnTo>
                    <a:pt x="16819" y="16312"/>
                  </a:lnTo>
                  <a:lnTo>
                    <a:pt x="16944" y="16225"/>
                  </a:lnTo>
                  <a:lnTo>
                    <a:pt x="17059" y="16130"/>
                  </a:lnTo>
                  <a:lnTo>
                    <a:pt x="17174" y="16024"/>
                  </a:lnTo>
                  <a:lnTo>
                    <a:pt x="17289" y="15919"/>
                  </a:lnTo>
                  <a:lnTo>
                    <a:pt x="17384" y="15814"/>
                  </a:lnTo>
                  <a:lnTo>
                    <a:pt x="17490" y="15699"/>
                  </a:lnTo>
                  <a:lnTo>
                    <a:pt x="17586" y="15584"/>
                  </a:lnTo>
                  <a:lnTo>
                    <a:pt x="17672" y="15459"/>
                  </a:lnTo>
                  <a:lnTo>
                    <a:pt x="17748" y="15325"/>
                  </a:lnTo>
                  <a:lnTo>
                    <a:pt x="17825" y="15191"/>
                  </a:lnTo>
                  <a:lnTo>
                    <a:pt x="17902" y="15057"/>
                  </a:lnTo>
                  <a:lnTo>
                    <a:pt x="17959" y="14923"/>
                  </a:lnTo>
                  <a:lnTo>
                    <a:pt x="18017" y="14779"/>
                  </a:lnTo>
                  <a:lnTo>
                    <a:pt x="18064" y="14626"/>
                  </a:lnTo>
                  <a:lnTo>
                    <a:pt x="18112" y="14482"/>
                  </a:lnTo>
                  <a:lnTo>
                    <a:pt x="18151" y="14329"/>
                  </a:lnTo>
                  <a:lnTo>
                    <a:pt x="18170" y="14166"/>
                  </a:lnTo>
                  <a:lnTo>
                    <a:pt x="18199" y="14013"/>
                  </a:lnTo>
                  <a:lnTo>
                    <a:pt x="18208" y="13850"/>
                  </a:lnTo>
                  <a:lnTo>
                    <a:pt x="18208" y="13687"/>
                  </a:lnTo>
                  <a:lnTo>
                    <a:pt x="18208" y="3161"/>
                  </a:lnTo>
                  <a:lnTo>
                    <a:pt x="18208" y="2998"/>
                  </a:lnTo>
                  <a:lnTo>
                    <a:pt x="18199" y="2835"/>
                  </a:lnTo>
                  <a:lnTo>
                    <a:pt x="18170" y="2672"/>
                  </a:lnTo>
                  <a:lnTo>
                    <a:pt x="18151" y="2519"/>
                  </a:lnTo>
                  <a:lnTo>
                    <a:pt x="18112" y="2366"/>
                  </a:lnTo>
                  <a:lnTo>
                    <a:pt x="18064" y="2222"/>
                  </a:lnTo>
                  <a:lnTo>
                    <a:pt x="18017" y="2069"/>
                  </a:lnTo>
                  <a:lnTo>
                    <a:pt x="17959" y="1925"/>
                  </a:lnTo>
                  <a:lnTo>
                    <a:pt x="17902" y="1791"/>
                  </a:lnTo>
                  <a:lnTo>
                    <a:pt x="17825" y="1648"/>
                  </a:lnTo>
                  <a:lnTo>
                    <a:pt x="17748" y="1523"/>
                  </a:lnTo>
                  <a:lnTo>
                    <a:pt x="17672" y="1389"/>
                  </a:lnTo>
                  <a:lnTo>
                    <a:pt x="17586" y="1264"/>
                  </a:lnTo>
                  <a:lnTo>
                    <a:pt x="17490" y="1150"/>
                  </a:lnTo>
                  <a:lnTo>
                    <a:pt x="17384" y="1035"/>
                  </a:lnTo>
                  <a:lnTo>
                    <a:pt x="17289" y="920"/>
                  </a:lnTo>
                  <a:lnTo>
                    <a:pt x="17174" y="814"/>
                  </a:lnTo>
                  <a:lnTo>
                    <a:pt x="17059" y="719"/>
                  </a:lnTo>
                  <a:lnTo>
                    <a:pt x="16944" y="623"/>
                  </a:lnTo>
                  <a:lnTo>
                    <a:pt x="16819" y="537"/>
                  </a:lnTo>
                  <a:lnTo>
                    <a:pt x="16685" y="450"/>
                  </a:lnTo>
                  <a:lnTo>
                    <a:pt x="16551" y="374"/>
                  </a:lnTo>
                  <a:lnTo>
                    <a:pt x="16417" y="307"/>
                  </a:lnTo>
                  <a:lnTo>
                    <a:pt x="16283" y="249"/>
                  </a:lnTo>
                  <a:lnTo>
                    <a:pt x="16139" y="192"/>
                  </a:lnTo>
                  <a:lnTo>
                    <a:pt x="15986" y="134"/>
                  </a:lnTo>
                  <a:lnTo>
                    <a:pt x="15842" y="96"/>
                  </a:lnTo>
                  <a:lnTo>
                    <a:pt x="15689" y="58"/>
                  </a:lnTo>
                  <a:lnTo>
                    <a:pt x="15526" y="29"/>
                  </a:lnTo>
                  <a:lnTo>
                    <a:pt x="15373" y="10"/>
                  </a:lnTo>
                  <a:lnTo>
                    <a:pt x="152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4" name="Google Shape;284;p16"/>
            <p:cNvSpPr/>
            <p:nvPr/>
          </p:nvSpPr>
          <p:spPr>
            <a:xfrm>
              <a:off x="3719503" y="3788348"/>
              <a:ext cx="801540" cy="53076"/>
            </a:xfrm>
            <a:custGeom>
              <a:avLst/>
              <a:gdLst/>
              <a:ahLst/>
              <a:cxnLst/>
              <a:rect l="l" t="t" r="r" b="b"/>
              <a:pathLst>
                <a:path w="22577" h="1495" extrusionOk="0">
                  <a:moveTo>
                    <a:pt x="1" y="0"/>
                  </a:moveTo>
                  <a:lnTo>
                    <a:pt x="1" y="364"/>
                  </a:lnTo>
                  <a:lnTo>
                    <a:pt x="10" y="479"/>
                  </a:lnTo>
                  <a:lnTo>
                    <a:pt x="29" y="594"/>
                  </a:lnTo>
                  <a:lnTo>
                    <a:pt x="49" y="700"/>
                  </a:lnTo>
                  <a:lnTo>
                    <a:pt x="87" y="805"/>
                  </a:lnTo>
                  <a:lnTo>
                    <a:pt x="135" y="901"/>
                  </a:lnTo>
                  <a:lnTo>
                    <a:pt x="192" y="997"/>
                  </a:lnTo>
                  <a:lnTo>
                    <a:pt x="259" y="1083"/>
                  </a:lnTo>
                  <a:lnTo>
                    <a:pt x="336" y="1159"/>
                  </a:lnTo>
                  <a:lnTo>
                    <a:pt x="412" y="1236"/>
                  </a:lnTo>
                  <a:lnTo>
                    <a:pt x="499" y="1303"/>
                  </a:lnTo>
                  <a:lnTo>
                    <a:pt x="594" y="1361"/>
                  </a:lnTo>
                  <a:lnTo>
                    <a:pt x="690" y="1399"/>
                  </a:lnTo>
                  <a:lnTo>
                    <a:pt x="796" y="1437"/>
                  </a:lnTo>
                  <a:lnTo>
                    <a:pt x="901" y="1466"/>
                  </a:lnTo>
                  <a:lnTo>
                    <a:pt x="1016" y="1485"/>
                  </a:lnTo>
                  <a:lnTo>
                    <a:pt x="1131" y="1495"/>
                  </a:lnTo>
                  <a:lnTo>
                    <a:pt x="21446" y="1495"/>
                  </a:lnTo>
                  <a:lnTo>
                    <a:pt x="21561" y="1485"/>
                  </a:lnTo>
                  <a:lnTo>
                    <a:pt x="21676" y="1466"/>
                  </a:lnTo>
                  <a:lnTo>
                    <a:pt x="21781" y="1437"/>
                  </a:lnTo>
                  <a:lnTo>
                    <a:pt x="21887" y="1399"/>
                  </a:lnTo>
                  <a:lnTo>
                    <a:pt x="21982" y="1361"/>
                  </a:lnTo>
                  <a:lnTo>
                    <a:pt x="22078" y="1303"/>
                  </a:lnTo>
                  <a:lnTo>
                    <a:pt x="22164" y="1236"/>
                  </a:lnTo>
                  <a:lnTo>
                    <a:pt x="22241" y="1159"/>
                  </a:lnTo>
                  <a:lnTo>
                    <a:pt x="22318" y="1083"/>
                  </a:lnTo>
                  <a:lnTo>
                    <a:pt x="22375" y="997"/>
                  </a:lnTo>
                  <a:lnTo>
                    <a:pt x="22433" y="901"/>
                  </a:lnTo>
                  <a:lnTo>
                    <a:pt x="22480" y="805"/>
                  </a:lnTo>
                  <a:lnTo>
                    <a:pt x="22519" y="700"/>
                  </a:lnTo>
                  <a:lnTo>
                    <a:pt x="22547" y="594"/>
                  </a:lnTo>
                  <a:lnTo>
                    <a:pt x="22567" y="479"/>
                  </a:lnTo>
                  <a:lnTo>
                    <a:pt x="22576" y="364"/>
                  </a:lnTo>
                  <a:lnTo>
                    <a:pt x="225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5" name="Google Shape;285;p16"/>
            <p:cNvSpPr/>
            <p:nvPr/>
          </p:nvSpPr>
          <p:spPr>
            <a:xfrm>
              <a:off x="4092516" y="3810110"/>
              <a:ext cx="57514" cy="833492"/>
            </a:xfrm>
            <a:custGeom>
              <a:avLst/>
              <a:gdLst/>
              <a:ahLst/>
              <a:cxnLst/>
              <a:rect l="l" t="t" r="r" b="b"/>
              <a:pathLst>
                <a:path w="1620" h="23477" extrusionOk="0">
                  <a:moveTo>
                    <a:pt x="1" y="0"/>
                  </a:moveTo>
                  <a:lnTo>
                    <a:pt x="1" y="23476"/>
                  </a:lnTo>
                  <a:lnTo>
                    <a:pt x="1619" y="23476"/>
                  </a:lnTo>
                  <a:lnTo>
                    <a:pt x="1619"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6" name="Google Shape;286;p16"/>
            <p:cNvSpPr/>
            <p:nvPr/>
          </p:nvSpPr>
          <p:spPr>
            <a:xfrm>
              <a:off x="3850077" y="4555143"/>
              <a:ext cx="547520" cy="147264"/>
            </a:xfrm>
            <a:custGeom>
              <a:avLst/>
              <a:gdLst/>
              <a:ahLst/>
              <a:cxnLst/>
              <a:rect l="l" t="t" r="r" b="b"/>
              <a:pathLst>
                <a:path w="15422" h="4148" extrusionOk="0">
                  <a:moveTo>
                    <a:pt x="3937" y="0"/>
                  </a:moveTo>
                  <a:lnTo>
                    <a:pt x="3726" y="19"/>
                  </a:lnTo>
                  <a:lnTo>
                    <a:pt x="3516" y="48"/>
                  </a:lnTo>
                  <a:lnTo>
                    <a:pt x="3315" y="77"/>
                  </a:lnTo>
                  <a:lnTo>
                    <a:pt x="3113" y="125"/>
                  </a:lnTo>
                  <a:lnTo>
                    <a:pt x="2912" y="182"/>
                  </a:lnTo>
                  <a:lnTo>
                    <a:pt x="2721" y="249"/>
                  </a:lnTo>
                  <a:lnTo>
                    <a:pt x="2539" y="326"/>
                  </a:lnTo>
                  <a:lnTo>
                    <a:pt x="2347" y="402"/>
                  </a:lnTo>
                  <a:lnTo>
                    <a:pt x="2175" y="498"/>
                  </a:lnTo>
                  <a:lnTo>
                    <a:pt x="2002" y="594"/>
                  </a:lnTo>
                  <a:lnTo>
                    <a:pt x="1830" y="709"/>
                  </a:lnTo>
                  <a:lnTo>
                    <a:pt x="1667" y="824"/>
                  </a:lnTo>
                  <a:lnTo>
                    <a:pt x="1514" y="948"/>
                  </a:lnTo>
                  <a:lnTo>
                    <a:pt x="1361" y="1073"/>
                  </a:lnTo>
                  <a:lnTo>
                    <a:pt x="1217" y="1217"/>
                  </a:lnTo>
                  <a:lnTo>
                    <a:pt x="1073" y="1360"/>
                  </a:lnTo>
                  <a:lnTo>
                    <a:pt x="949" y="1513"/>
                  </a:lnTo>
                  <a:lnTo>
                    <a:pt x="824" y="1667"/>
                  </a:lnTo>
                  <a:lnTo>
                    <a:pt x="709" y="1830"/>
                  </a:lnTo>
                  <a:lnTo>
                    <a:pt x="594" y="2002"/>
                  </a:lnTo>
                  <a:lnTo>
                    <a:pt x="499" y="2174"/>
                  </a:lnTo>
                  <a:lnTo>
                    <a:pt x="403" y="2347"/>
                  </a:lnTo>
                  <a:lnTo>
                    <a:pt x="326" y="2538"/>
                  </a:lnTo>
                  <a:lnTo>
                    <a:pt x="250" y="2720"/>
                  </a:lnTo>
                  <a:lnTo>
                    <a:pt x="183" y="2912"/>
                  </a:lnTo>
                  <a:lnTo>
                    <a:pt x="125" y="3113"/>
                  </a:lnTo>
                  <a:lnTo>
                    <a:pt x="77" y="3314"/>
                  </a:lnTo>
                  <a:lnTo>
                    <a:pt x="48" y="3515"/>
                  </a:lnTo>
                  <a:lnTo>
                    <a:pt x="20" y="3726"/>
                  </a:lnTo>
                  <a:lnTo>
                    <a:pt x="1" y="3937"/>
                  </a:lnTo>
                  <a:lnTo>
                    <a:pt x="1" y="4147"/>
                  </a:lnTo>
                  <a:lnTo>
                    <a:pt x="1274" y="4147"/>
                  </a:lnTo>
                  <a:lnTo>
                    <a:pt x="1274" y="4004"/>
                  </a:lnTo>
                  <a:lnTo>
                    <a:pt x="1284" y="3860"/>
                  </a:lnTo>
                  <a:lnTo>
                    <a:pt x="1303" y="3707"/>
                  </a:lnTo>
                  <a:lnTo>
                    <a:pt x="1332" y="3573"/>
                  </a:lnTo>
                  <a:lnTo>
                    <a:pt x="1361" y="3429"/>
                  </a:lnTo>
                  <a:lnTo>
                    <a:pt x="1399" y="3295"/>
                  </a:lnTo>
                  <a:lnTo>
                    <a:pt x="1447" y="3161"/>
                  </a:lnTo>
                  <a:lnTo>
                    <a:pt x="1504" y="3027"/>
                  </a:lnTo>
                  <a:lnTo>
                    <a:pt x="1562" y="2902"/>
                  </a:lnTo>
                  <a:lnTo>
                    <a:pt x="1619" y="2778"/>
                  </a:lnTo>
                  <a:lnTo>
                    <a:pt x="1686" y="2663"/>
                  </a:lnTo>
                  <a:lnTo>
                    <a:pt x="1763" y="2538"/>
                  </a:lnTo>
                  <a:lnTo>
                    <a:pt x="1849" y="2433"/>
                  </a:lnTo>
                  <a:lnTo>
                    <a:pt x="1935" y="2318"/>
                  </a:lnTo>
                  <a:lnTo>
                    <a:pt x="2022" y="2213"/>
                  </a:lnTo>
                  <a:lnTo>
                    <a:pt x="2117" y="2117"/>
                  </a:lnTo>
                  <a:lnTo>
                    <a:pt x="2213" y="2021"/>
                  </a:lnTo>
                  <a:lnTo>
                    <a:pt x="2318" y="1935"/>
                  </a:lnTo>
                  <a:lnTo>
                    <a:pt x="2433" y="1849"/>
                  </a:lnTo>
                  <a:lnTo>
                    <a:pt x="2539" y="1763"/>
                  </a:lnTo>
                  <a:lnTo>
                    <a:pt x="2663" y="1686"/>
                  </a:lnTo>
                  <a:lnTo>
                    <a:pt x="2778" y="1619"/>
                  </a:lnTo>
                  <a:lnTo>
                    <a:pt x="2903" y="1561"/>
                  </a:lnTo>
                  <a:lnTo>
                    <a:pt x="3027" y="1504"/>
                  </a:lnTo>
                  <a:lnTo>
                    <a:pt x="3161" y="1446"/>
                  </a:lnTo>
                  <a:lnTo>
                    <a:pt x="3295" y="1399"/>
                  </a:lnTo>
                  <a:lnTo>
                    <a:pt x="3430" y="1360"/>
                  </a:lnTo>
                  <a:lnTo>
                    <a:pt x="3573" y="1331"/>
                  </a:lnTo>
                  <a:lnTo>
                    <a:pt x="3707" y="1303"/>
                  </a:lnTo>
                  <a:lnTo>
                    <a:pt x="3851" y="1284"/>
                  </a:lnTo>
                  <a:lnTo>
                    <a:pt x="4004" y="1274"/>
                  </a:lnTo>
                  <a:lnTo>
                    <a:pt x="11418" y="1274"/>
                  </a:lnTo>
                  <a:lnTo>
                    <a:pt x="11561" y="1284"/>
                  </a:lnTo>
                  <a:lnTo>
                    <a:pt x="11705" y="1303"/>
                  </a:lnTo>
                  <a:lnTo>
                    <a:pt x="11849" y="1331"/>
                  </a:lnTo>
                  <a:lnTo>
                    <a:pt x="11992" y="1360"/>
                  </a:lnTo>
                  <a:lnTo>
                    <a:pt x="12126" y="1399"/>
                  </a:lnTo>
                  <a:lnTo>
                    <a:pt x="12261" y="1446"/>
                  </a:lnTo>
                  <a:lnTo>
                    <a:pt x="12395" y="1504"/>
                  </a:lnTo>
                  <a:lnTo>
                    <a:pt x="12519" y="1561"/>
                  </a:lnTo>
                  <a:lnTo>
                    <a:pt x="12644" y="1619"/>
                  </a:lnTo>
                  <a:lnTo>
                    <a:pt x="12759" y="1686"/>
                  </a:lnTo>
                  <a:lnTo>
                    <a:pt x="12883" y="1763"/>
                  </a:lnTo>
                  <a:lnTo>
                    <a:pt x="12988" y="1849"/>
                  </a:lnTo>
                  <a:lnTo>
                    <a:pt x="13103" y="1935"/>
                  </a:lnTo>
                  <a:lnTo>
                    <a:pt x="13209" y="2021"/>
                  </a:lnTo>
                  <a:lnTo>
                    <a:pt x="13305" y="2117"/>
                  </a:lnTo>
                  <a:lnTo>
                    <a:pt x="13400" y="2213"/>
                  </a:lnTo>
                  <a:lnTo>
                    <a:pt x="13487" y="2318"/>
                  </a:lnTo>
                  <a:lnTo>
                    <a:pt x="13573" y="2433"/>
                  </a:lnTo>
                  <a:lnTo>
                    <a:pt x="13659" y="2538"/>
                  </a:lnTo>
                  <a:lnTo>
                    <a:pt x="13726" y="2663"/>
                  </a:lnTo>
                  <a:lnTo>
                    <a:pt x="13803" y="2778"/>
                  </a:lnTo>
                  <a:lnTo>
                    <a:pt x="13860" y="2902"/>
                  </a:lnTo>
                  <a:lnTo>
                    <a:pt x="13918" y="3027"/>
                  </a:lnTo>
                  <a:lnTo>
                    <a:pt x="13975" y="3161"/>
                  </a:lnTo>
                  <a:lnTo>
                    <a:pt x="14013" y="3295"/>
                  </a:lnTo>
                  <a:lnTo>
                    <a:pt x="14061" y="3429"/>
                  </a:lnTo>
                  <a:lnTo>
                    <a:pt x="14090" y="3573"/>
                  </a:lnTo>
                  <a:lnTo>
                    <a:pt x="14119" y="3707"/>
                  </a:lnTo>
                  <a:lnTo>
                    <a:pt x="14128" y="3860"/>
                  </a:lnTo>
                  <a:lnTo>
                    <a:pt x="14147" y="4004"/>
                  </a:lnTo>
                  <a:lnTo>
                    <a:pt x="14147" y="4147"/>
                  </a:lnTo>
                  <a:lnTo>
                    <a:pt x="15421" y="4147"/>
                  </a:lnTo>
                  <a:lnTo>
                    <a:pt x="15421" y="3937"/>
                  </a:lnTo>
                  <a:lnTo>
                    <a:pt x="15402" y="3726"/>
                  </a:lnTo>
                  <a:lnTo>
                    <a:pt x="15373" y="3515"/>
                  </a:lnTo>
                  <a:lnTo>
                    <a:pt x="15335" y="3314"/>
                  </a:lnTo>
                  <a:lnTo>
                    <a:pt x="15297" y="3113"/>
                  </a:lnTo>
                  <a:lnTo>
                    <a:pt x="15239" y="2912"/>
                  </a:lnTo>
                  <a:lnTo>
                    <a:pt x="15172" y="2720"/>
                  </a:lnTo>
                  <a:lnTo>
                    <a:pt x="15096" y="2538"/>
                  </a:lnTo>
                  <a:lnTo>
                    <a:pt x="15009" y="2347"/>
                  </a:lnTo>
                  <a:lnTo>
                    <a:pt x="14923" y="2174"/>
                  </a:lnTo>
                  <a:lnTo>
                    <a:pt x="14818" y="2002"/>
                  </a:lnTo>
                  <a:lnTo>
                    <a:pt x="14713" y="1830"/>
                  </a:lnTo>
                  <a:lnTo>
                    <a:pt x="14598" y="1667"/>
                  </a:lnTo>
                  <a:lnTo>
                    <a:pt x="14473" y="1513"/>
                  </a:lnTo>
                  <a:lnTo>
                    <a:pt x="14349" y="1360"/>
                  </a:lnTo>
                  <a:lnTo>
                    <a:pt x="14205" y="1217"/>
                  </a:lnTo>
                  <a:lnTo>
                    <a:pt x="14061" y="1073"/>
                  </a:lnTo>
                  <a:lnTo>
                    <a:pt x="13908" y="948"/>
                  </a:lnTo>
                  <a:lnTo>
                    <a:pt x="13755" y="824"/>
                  </a:lnTo>
                  <a:lnTo>
                    <a:pt x="13592" y="709"/>
                  </a:lnTo>
                  <a:lnTo>
                    <a:pt x="13420" y="594"/>
                  </a:lnTo>
                  <a:lnTo>
                    <a:pt x="13247" y="498"/>
                  </a:lnTo>
                  <a:lnTo>
                    <a:pt x="13075" y="402"/>
                  </a:lnTo>
                  <a:lnTo>
                    <a:pt x="12883" y="326"/>
                  </a:lnTo>
                  <a:lnTo>
                    <a:pt x="12701" y="249"/>
                  </a:lnTo>
                  <a:lnTo>
                    <a:pt x="12510" y="182"/>
                  </a:lnTo>
                  <a:lnTo>
                    <a:pt x="12308" y="125"/>
                  </a:lnTo>
                  <a:lnTo>
                    <a:pt x="12107" y="77"/>
                  </a:lnTo>
                  <a:lnTo>
                    <a:pt x="11906" y="48"/>
                  </a:lnTo>
                  <a:lnTo>
                    <a:pt x="11695" y="19"/>
                  </a:lnTo>
                  <a:lnTo>
                    <a:pt x="114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7" name="Google Shape;287;p16"/>
            <p:cNvSpPr/>
            <p:nvPr/>
          </p:nvSpPr>
          <p:spPr>
            <a:xfrm>
              <a:off x="4055133" y="3801270"/>
              <a:ext cx="124827" cy="226151"/>
            </a:xfrm>
            <a:custGeom>
              <a:avLst/>
              <a:gdLst/>
              <a:ahLst/>
              <a:cxnLst/>
              <a:rect l="l" t="t" r="r" b="b"/>
              <a:pathLst>
                <a:path w="3516" h="6370" extrusionOk="0">
                  <a:moveTo>
                    <a:pt x="0" y="0"/>
                  </a:moveTo>
                  <a:lnTo>
                    <a:pt x="671" y="6370"/>
                  </a:lnTo>
                  <a:lnTo>
                    <a:pt x="2854" y="6370"/>
                  </a:lnTo>
                  <a:lnTo>
                    <a:pt x="35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8" name="Google Shape;288;p16"/>
            <p:cNvSpPr/>
            <p:nvPr/>
          </p:nvSpPr>
          <p:spPr>
            <a:xfrm>
              <a:off x="3691634" y="3674104"/>
              <a:ext cx="859338" cy="127205"/>
            </a:xfrm>
            <a:custGeom>
              <a:avLst/>
              <a:gdLst/>
              <a:ahLst/>
              <a:cxnLst/>
              <a:rect l="l" t="t" r="r" b="b"/>
              <a:pathLst>
                <a:path w="24205" h="3583" extrusionOk="0">
                  <a:moveTo>
                    <a:pt x="3448" y="0"/>
                  </a:moveTo>
                  <a:lnTo>
                    <a:pt x="3266" y="10"/>
                  </a:lnTo>
                  <a:lnTo>
                    <a:pt x="3094" y="19"/>
                  </a:lnTo>
                  <a:lnTo>
                    <a:pt x="2922" y="39"/>
                  </a:lnTo>
                  <a:lnTo>
                    <a:pt x="2749" y="67"/>
                  </a:lnTo>
                  <a:lnTo>
                    <a:pt x="2586" y="106"/>
                  </a:lnTo>
                  <a:lnTo>
                    <a:pt x="2423" y="153"/>
                  </a:lnTo>
                  <a:lnTo>
                    <a:pt x="2261" y="211"/>
                  </a:lnTo>
                  <a:lnTo>
                    <a:pt x="2107" y="268"/>
                  </a:lnTo>
                  <a:lnTo>
                    <a:pt x="1954" y="345"/>
                  </a:lnTo>
                  <a:lnTo>
                    <a:pt x="1801" y="412"/>
                  </a:lnTo>
                  <a:lnTo>
                    <a:pt x="1657" y="498"/>
                  </a:lnTo>
                  <a:lnTo>
                    <a:pt x="1523" y="585"/>
                  </a:lnTo>
                  <a:lnTo>
                    <a:pt x="1389" y="680"/>
                  </a:lnTo>
                  <a:lnTo>
                    <a:pt x="1255" y="786"/>
                  </a:lnTo>
                  <a:lnTo>
                    <a:pt x="1130" y="891"/>
                  </a:lnTo>
                  <a:lnTo>
                    <a:pt x="1015" y="1006"/>
                  </a:lnTo>
                  <a:lnTo>
                    <a:pt x="901" y="1130"/>
                  </a:lnTo>
                  <a:lnTo>
                    <a:pt x="786" y="1255"/>
                  </a:lnTo>
                  <a:lnTo>
                    <a:pt x="690" y="1379"/>
                  </a:lnTo>
                  <a:lnTo>
                    <a:pt x="594" y="1523"/>
                  </a:lnTo>
                  <a:lnTo>
                    <a:pt x="498" y="1657"/>
                  </a:lnTo>
                  <a:lnTo>
                    <a:pt x="422" y="1801"/>
                  </a:lnTo>
                  <a:lnTo>
                    <a:pt x="345" y="1954"/>
                  </a:lnTo>
                  <a:lnTo>
                    <a:pt x="278" y="2107"/>
                  </a:lnTo>
                  <a:lnTo>
                    <a:pt x="211" y="2261"/>
                  </a:lnTo>
                  <a:lnTo>
                    <a:pt x="153" y="2424"/>
                  </a:lnTo>
                  <a:lnTo>
                    <a:pt x="115" y="2586"/>
                  </a:lnTo>
                  <a:lnTo>
                    <a:pt x="77" y="2749"/>
                  </a:lnTo>
                  <a:lnTo>
                    <a:pt x="39" y="2922"/>
                  </a:lnTo>
                  <a:lnTo>
                    <a:pt x="19" y="3094"/>
                  </a:lnTo>
                  <a:lnTo>
                    <a:pt x="10" y="3266"/>
                  </a:lnTo>
                  <a:lnTo>
                    <a:pt x="0" y="3439"/>
                  </a:lnTo>
                  <a:lnTo>
                    <a:pt x="0" y="3582"/>
                  </a:lnTo>
                  <a:lnTo>
                    <a:pt x="24204" y="3582"/>
                  </a:lnTo>
                  <a:lnTo>
                    <a:pt x="24204" y="3439"/>
                  </a:lnTo>
                  <a:lnTo>
                    <a:pt x="24194" y="3266"/>
                  </a:lnTo>
                  <a:lnTo>
                    <a:pt x="24185" y="3094"/>
                  </a:lnTo>
                  <a:lnTo>
                    <a:pt x="24166" y="2922"/>
                  </a:lnTo>
                  <a:lnTo>
                    <a:pt x="24127" y="2749"/>
                  </a:lnTo>
                  <a:lnTo>
                    <a:pt x="24089" y="2586"/>
                  </a:lnTo>
                  <a:lnTo>
                    <a:pt x="24041" y="2424"/>
                  </a:lnTo>
                  <a:lnTo>
                    <a:pt x="23993" y="2261"/>
                  </a:lnTo>
                  <a:lnTo>
                    <a:pt x="23926" y="2107"/>
                  </a:lnTo>
                  <a:lnTo>
                    <a:pt x="23859" y="1954"/>
                  </a:lnTo>
                  <a:lnTo>
                    <a:pt x="23783" y="1801"/>
                  </a:lnTo>
                  <a:lnTo>
                    <a:pt x="23706" y="1657"/>
                  </a:lnTo>
                  <a:lnTo>
                    <a:pt x="23610" y="1523"/>
                  </a:lnTo>
                  <a:lnTo>
                    <a:pt x="23514" y="1379"/>
                  </a:lnTo>
                  <a:lnTo>
                    <a:pt x="23419" y="1255"/>
                  </a:lnTo>
                  <a:lnTo>
                    <a:pt x="23304" y="1130"/>
                  </a:lnTo>
                  <a:lnTo>
                    <a:pt x="23189" y="1006"/>
                  </a:lnTo>
                  <a:lnTo>
                    <a:pt x="23074" y="891"/>
                  </a:lnTo>
                  <a:lnTo>
                    <a:pt x="22949" y="786"/>
                  </a:lnTo>
                  <a:lnTo>
                    <a:pt x="22815" y="680"/>
                  </a:lnTo>
                  <a:lnTo>
                    <a:pt x="22681" y="585"/>
                  </a:lnTo>
                  <a:lnTo>
                    <a:pt x="22547" y="498"/>
                  </a:lnTo>
                  <a:lnTo>
                    <a:pt x="22403" y="412"/>
                  </a:lnTo>
                  <a:lnTo>
                    <a:pt x="22250" y="345"/>
                  </a:lnTo>
                  <a:lnTo>
                    <a:pt x="22097" y="268"/>
                  </a:lnTo>
                  <a:lnTo>
                    <a:pt x="21944" y="211"/>
                  </a:lnTo>
                  <a:lnTo>
                    <a:pt x="21781" y="153"/>
                  </a:lnTo>
                  <a:lnTo>
                    <a:pt x="21618" y="106"/>
                  </a:lnTo>
                  <a:lnTo>
                    <a:pt x="21455" y="67"/>
                  </a:lnTo>
                  <a:lnTo>
                    <a:pt x="21283" y="39"/>
                  </a:lnTo>
                  <a:lnTo>
                    <a:pt x="21110" y="19"/>
                  </a:lnTo>
                  <a:lnTo>
                    <a:pt x="20938" y="10"/>
                  </a:lnTo>
                  <a:lnTo>
                    <a:pt x="20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89" name="Google Shape;289;p16"/>
            <p:cNvSpPr/>
            <p:nvPr/>
          </p:nvSpPr>
          <p:spPr>
            <a:xfrm>
              <a:off x="4100007" y="3332687"/>
              <a:ext cx="47289" cy="417616"/>
            </a:xfrm>
            <a:custGeom>
              <a:avLst/>
              <a:gdLst/>
              <a:ahLst/>
              <a:cxnLst/>
              <a:rect l="l" t="t" r="r" b="b"/>
              <a:pathLst>
                <a:path w="1332" h="11763" extrusionOk="0">
                  <a:moveTo>
                    <a:pt x="594" y="1"/>
                  </a:moveTo>
                  <a:lnTo>
                    <a:pt x="527" y="10"/>
                  </a:lnTo>
                  <a:lnTo>
                    <a:pt x="470" y="30"/>
                  </a:lnTo>
                  <a:lnTo>
                    <a:pt x="403" y="49"/>
                  </a:lnTo>
                  <a:lnTo>
                    <a:pt x="345" y="77"/>
                  </a:lnTo>
                  <a:lnTo>
                    <a:pt x="297" y="106"/>
                  </a:lnTo>
                  <a:lnTo>
                    <a:pt x="240" y="144"/>
                  </a:lnTo>
                  <a:lnTo>
                    <a:pt x="192" y="192"/>
                  </a:lnTo>
                  <a:lnTo>
                    <a:pt x="154" y="240"/>
                  </a:lnTo>
                  <a:lnTo>
                    <a:pt x="115" y="288"/>
                  </a:lnTo>
                  <a:lnTo>
                    <a:pt x="77" y="346"/>
                  </a:lnTo>
                  <a:lnTo>
                    <a:pt x="48" y="403"/>
                  </a:lnTo>
                  <a:lnTo>
                    <a:pt x="29" y="461"/>
                  </a:lnTo>
                  <a:lnTo>
                    <a:pt x="10" y="528"/>
                  </a:lnTo>
                  <a:lnTo>
                    <a:pt x="0" y="595"/>
                  </a:lnTo>
                  <a:lnTo>
                    <a:pt x="0" y="662"/>
                  </a:lnTo>
                  <a:lnTo>
                    <a:pt x="0" y="11102"/>
                  </a:lnTo>
                  <a:lnTo>
                    <a:pt x="0" y="11169"/>
                  </a:lnTo>
                  <a:lnTo>
                    <a:pt x="10" y="11236"/>
                  </a:lnTo>
                  <a:lnTo>
                    <a:pt x="29" y="11293"/>
                  </a:lnTo>
                  <a:lnTo>
                    <a:pt x="48" y="11360"/>
                  </a:lnTo>
                  <a:lnTo>
                    <a:pt x="77" y="11418"/>
                  </a:lnTo>
                  <a:lnTo>
                    <a:pt x="115" y="11466"/>
                  </a:lnTo>
                  <a:lnTo>
                    <a:pt x="154" y="11523"/>
                  </a:lnTo>
                  <a:lnTo>
                    <a:pt x="192" y="11571"/>
                  </a:lnTo>
                  <a:lnTo>
                    <a:pt x="240" y="11609"/>
                  </a:lnTo>
                  <a:lnTo>
                    <a:pt x="297" y="11648"/>
                  </a:lnTo>
                  <a:lnTo>
                    <a:pt x="345" y="11686"/>
                  </a:lnTo>
                  <a:lnTo>
                    <a:pt x="403" y="11715"/>
                  </a:lnTo>
                  <a:lnTo>
                    <a:pt x="470" y="11734"/>
                  </a:lnTo>
                  <a:lnTo>
                    <a:pt x="527" y="11753"/>
                  </a:lnTo>
                  <a:lnTo>
                    <a:pt x="594" y="11763"/>
                  </a:lnTo>
                  <a:lnTo>
                    <a:pt x="728" y="11763"/>
                  </a:lnTo>
                  <a:lnTo>
                    <a:pt x="795" y="11753"/>
                  </a:lnTo>
                  <a:lnTo>
                    <a:pt x="863" y="11734"/>
                  </a:lnTo>
                  <a:lnTo>
                    <a:pt x="920" y="11715"/>
                  </a:lnTo>
                  <a:lnTo>
                    <a:pt x="977" y="11686"/>
                  </a:lnTo>
                  <a:lnTo>
                    <a:pt x="1035" y="11648"/>
                  </a:lnTo>
                  <a:lnTo>
                    <a:pt x="1092" y="11609"/>
                  </a:lnTo>
                  <a:lnTo>
                    <a:pt x="1131" y="11571"/>
                  </a:lnTo>
                  <a:lnTo>
                    <a:pt x="1179" y="11523"/>
                  </a:lnTo>
                  <a:lnTo>
                    <a:pt x="1217" y="11466"/>
                  </a:lnTo>
                  <a:lnTo>
                    <a:pt x="1246" y="11418"/>
                  </a:lnTo>
                  <a:lnTo>
                    <a:pt x="1274" y="11360"/>
                  </a:lnTo>
                  <a:lnTo>
                    <a:pt x="1303" y="11293"/>
                  </a:lnTo>
                  <a:lnTo>
                    <a:pt x="1313" y="11236"/>
                  </a:lnTo>
                  <a:lnTo>
                    <a:pt x="1322" y="11169"/>
                  </a:lnTo>
                  <a:lnTo>
                    <a:pt x="1332" y="11102"/>
                  </a:lnTo>
                  <a:lnTo>
                    <a:pt x="1332" y="662"/>
                  </a:lnTo>
                  <a:lnTo>
                    <a:pt x="1322" y="595"/>
                  </a:lnTo>
                  <a:lnTo>
                    <a:pt x="1313" y="528"/>
                  </a:lnTo>
                  <a:lnTo>
                    <a:pt x="1303" y="461"/>
                  </a:lnTo>
                  <a:lnTo>
                    <a:pt x="1274" y="403"/>
                  </a:lnTo>
                  <a:lnTo>
                    <a:pt x="1246" y="346"/>
                  </a:lnTo>
                  <a:lnTo>
                    <a:pt x="1217" y="288"/>
                  </a:lnTo>
                  <a:lnTo>
                    <a:pt x="1179" y="240"/>
                  </a:lnTo>
                  <a:lnTo>
                    <a:pt x="1131" y="192"/>
                  </a:lnTo>
                  <a:lnTo>
                    <a:pt x="1092" y="144"/>
                  </a:lnTo>
                  <a:lnTo>
                    <a:pt x="1035" y="106"/>
                  </a:lnTo>
                  <a:lnTo>
                    <a:pt x="977" y="77"/>
                  </a:lnTo>
                  <a:lnTo>
                    <a:pt x="920" y="49"/>
                  </a:lnTo>
                  <a:lnTo>
                    <a:pt x="863" y="30"/>
                  </a:lnTo>
                  <a:lnTo>
                    <a:pt x="795" y="10"/>
                  </a:lnTo>
                  <a:lnTo>
                    <a:pt x="7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0" name="Google Shape;290;p16"/>
            <p:cNvSpPr/>
            <p:nvPr/>
          </p:nvSpPr>
          <p:spPr>
            <a:xfrm>
              <a:off x="3872514" y="3079030"/>
              <a:ext cx="502644" cy="297227"/>
            </a:xfrm>
            <a:custGeom>
              <a:avLst/>
              <a:gdLst/>
              <a:ahLst/>
              <a:cxnLst/>
              <a:rect l="l" t="t" r="r" b="b"/>
              <a:pathLst>
                <a:path w="14158" h="8372" extrusionOk="0">
                  <a:moveTo>
                    <a:pt x="1227" y="1"/>
                  </a:moveTo>
                  <a:lnTo>
                    <a:pt x="1102" y="10"/>
                  </a:lnTo>
                  <a:lnTo>
                    <a:pt x="978" y="29"/>
                  </a:lnTo>
                  <a:lnTo>
                    <a:pt x="863" y="58"/>
                  </a:lnTo>
                  <a:lnTo>
                    <a:pt x="748" y="96"/>
                  </a:lnTo>
                  <a:lnTo>
                    <a:pt x="642" y="154"/>
                  </a:lnTo>
                  <a:lnTo>
                    <a:pt x="547" y="211"/>
                  </a:lnTo>
                  <a:lnTo>
                    <a:pt x="451" y="288"/>
                  </a:lnTo>
                  <a:lnTo>
                    <a:pt x="365" y="365"/>
                  </a:lnTo>
                  <a:lnTo>
                    <a:pt x="279" y="451"/>
                  </a:lnTo>
                  <a:lnTo>
                    <a:pt x="211" y="546"/>
                  </a:lnTo>
                  <a:lnTo>
                    <a:pt x="154" y="642"/>
                  </a:lnTo>
                  <a:lnTo>
                    <a:pt x="97" y="748"/>
                  </a:lnTo>
                  <a:lnTo>
                    <a:pt x="58" y="863"/>
                  </a:lnTo>
                  <a:lnTo>
                    <a:pt x="29" y="978"/>
                  </a:lnTo>
                  <a:lnTo>
                    <a:pt x="10" y="1102"/>
                  </a:lnTo>
                  <a:lnTo>
                    <a:pt x="1" y="1227"/>
                  </a:lnTo>
                  <a:lnTo>
                    <a:pt x="1" y="7146"/>
                  </a:lnTo>
                  <a:lnTo>
                    <a:pt x="10" y="7270"/>
                  </a:lnTo>
                  <a:lnTo>
                    <a:pt x="29" y="7395"/>
                  </a:lnTo>
                  <a:lnTo>
                    <a:pt x="58" y="7510"/>
                  </a:lnTo>
                  <a:lnTo>
                    <a:pt x="97" y="7625"/>
                  </a:lnTo>
                  <a:lnTo>
                    <a:pt x="154" y="7730"/>
                  </a:lnTo>
                  <a:lnTo>
                    <a:pt x="211" y="7826"/>
                  </a:lnTo>
                  <a:lnTo>
                    <a:pt x="279" y="7922"/>
                  </a:lnTo>
                  <a:lnTo>
                    <a:pt x="365" y="8008"/>
                  </a:lnTo>
                  <a:lnTo>
                    <a:pt x="451" y="8084"/>
                  </a:lnTo>
                  <a:lnTo>
                    <a:pt x="547" y="8161"/>
                  </a:lnTo>
                  <a:lnTo>
                    <a:pt x="642" y="8219"/>
                  </a:lnTo>
                  <a:lnTo>
                    <a:pt x="748" y="8276"/>
                  </a:lnTo>
                  <a:lnTo>
                    <a:pt x="863" y="8314"/>
                  </a:lnTo>
                  <a:lnTo>
                    <a:pt x="978" y="8343"/>
                  </a:lnTo>
                  <a:lnTo>
                    <a:pt x="1102" y="8362"/>
                  </a:lnTo>
                  <a:lnTo>
                    <a:pt x="1227" y="8372"/>
                  </a:lnTo>
                  <a:lnTo>
                    <a:pt x="12931" y="8372"/>
                  </a:lnTo>
                  <a:lnTo>
                    <a:pt x="13056" y="8362"/>
                  </a:lnTo>
                  <a:lnTo>
                    <a:pt x="13180" y="8343"/>
                  </a:lnTo>
                  <a:lnTo>
                    <a:pt x="13295" y="8314"/>
                  </a:lnTo>
                  <a:lnTo>
                    <a:pt x="13410" y="8276"/>
                  </a:lnTo>
                  <a:lnTo>
                    <a:pt x="13515" y="8219"/>
                  </a:lnTo>
                  <a:lnTo>
                    <a:pt x="13611" y="8161"/>
                  </a:lnTo>
                  <a:lnTo>
                    <a:pt x="13707" y="8084"/>
                  </a:lnTo>
                  <a:lnTo>
                    <a:pt x="13793" y="8008"/>
                  </a:lnTo>
                  <a:lnTo>
                    <a:pt x="13870" y="7922"/>
                  </a:lnTo>
                  <a:lnTo>
                    <a:pt x="13946" y="7826"/>
                  </a:lnTo>
                  <a:lnTo>
                    <a:pt x="14004" y="7730"/>
                  </a:lnTo>
                  <a:lnTo>
                    <a:pt x="14061" y="7625"/>
                  </a:lnTo>
                  <a:lnTo>
                    <a:pt x="14100" y="7510"/>
                  </a:lnTo>
                  <a:lnTo>
                    <a:pt x="14128" y="7395"/>
                  </a:lnTo>
                  <a:lnTo>
                    <a:pt x="14148" y="7270"/>
                  </a:lnTo>
                  <a:lnTo>
                    <a:pt x="14157" y="7146"/>
                  </a:lnTo>
                  <a:lnTo>
                    <a:pt x="14157" y="1227"/>
                  </a:lnTo>
                  <a:lnTo>
                    <a:pt x="14148" y="1102"/>
                  </a:lnTo>
                  <a:lnTo>
                    <a:pt x="14128" y="978"/>
                  </a:lnTo>
                  <a:lnTo>
                    <a:pt x="14100" y="863"/>
                  </a:lnTo>
                  <a:lnTo>
                    <a:pt x="14061" y="748"/>
                  </a:lnTo>
                  <a:lnTo>
                    <a:pt x="14004" y="642"/>
                  </a:lnTo>
                  <a:lnTo>
                    <a:pt x="13946" y="546"/>
                  </a:lnTo>
                  <a:lnTo>
                    <a:pt x="13870" y="451"/>
                  </a:lnTo>
                  <a:lnTo>
                    <a:pt x="13793" y="365"/>
                  </a:lnTo>
                  <a:lnTo>
                    <a:pt x="13707" y="288"/>
                  </a:lnTo>
                  <a:lnTo>
                    <a:pt x="13611" y="211"/>
                  </a:lnTo>
                  <a:lnTo>
                    <a:pt x="13515" y="154"/>
                  </a:lnTo>
                  <a:lnTo>
                    <a:pt x="13410" y="96"/>
                  </a:lnTo>
                  <a:lnTo>
                    <a:pt x="13295" y="58"/>
                  </a:lnTo>
                  <a:lnTo>
                    <a:pt x="13180" y="29"/>
                  </a:lnTo>
                  <a:lnTo>
                    <a:pt x="13056" y="10"/>
                  </a:lnTo>
                  <a:lnTo>
                    <a:pt x="1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1" name="Google Shape;291;p16"/>
            <p:cNvSpPr/>
            <p:nvPr/>
          </p:nvSpPr>
          <p:spPr>
            <a:xfrm>
              <a:off x="4599866" y="2491446"/>
              <a:ext cx="136401" cy="259843"/>
            </a:xfrm>
            <a:custGeom>
              <a:avLst/>
              <a:gdLst/>
              <a:ahLst/>
              <a:cxnLst/>
              <a:rect l="l" t="t" r="r" b="b"/>
              <a:pathLst>
                <a:path w="3842" h="7319" extrusionOk="0">
                  <a:moveTo>
                    <a:pt x="2127" y="1"/>
                  </a:moveTo>
                  <a:lnTo>
                    <a:pt x="1925" y="317"/>
                  </a:lnTo>
                  <a:lnTo>
                    <a:pt x="1456" y="1073"/>
                  </a:lnTo>
                  <a:lnTo>
                    <a:pt x="1188" y="1514"/>
                  </a:lnTo>
                  <a:lnTo>
                    <a:pt x="939" y="1964"/>
                  </a:lnTo>
                  <a:lnTo>
                    <a:pt x="728" y="2366"/>
                  </a:lnTo>
                  <a:lnTo>
                    <a:pt x="642" y="2539"/>
                  </a:lnTo>
                  <a:lnTo>
                    <a:pt x="585" y="2692"/>
                  </a:lnTo>
                  <a:lnTo>
                    <a:pt x="527" y="2864"/>
                  </a:lnTo>
                  <a:lnTo>
                    <a:pt x="479" y="3066"/>
                  </a:lnTo>
                  <a:lnTo>
                    <a:pt x="422" y="3295"/>
                  </a:lnTo>
                  <a:lnTo>
                    <a:pt x="374" y="3554"/>
                  </a:lnTo>
                  <a:lnTo>
                    <a:pt x="268" y="4100"/>
                  </a:lnTo>
                  <a:lnTo>
                    <a:pt x="182" y="4665"/>
                  </a:lnTo>
                  <a:lnTo>
                    <a:pt x="106" y="5192"/>
                  </a:lnTo>
                  <a:lnTo>
                    <a:pt x="48" y="5632"/>
                  </a:lnTo>
                  <a:lnTo>
                    <a:pt x="0" y="6044"/>
                  </a:lnTo>
                  <a:lnTo>
                    <a:pt x="154" y="6178"/>
                  </a:lnTo>
                  <a:lnTo>
                    <a:pt x="288" y="6313"/>
                  </a:lnTo>
                  <a:lnTo>
                    <a:pt x="422" y="6456"/>
                  </a:lnTo>
                  <a:lnTo>
                    <a:pt x="537" y="6619"/>
                  </a:lnTo>
                  <a:lnTo>
                    <a:pt x="652" y="6782"/>
                  </a:lnTo>
                  <a:lnTo>
                    <a:pt x="747" y="6954"/>
                  </a:lnTo>
                  <a:lnTo>
                    <a:pt x="824" y="7136"/>
                  </a:lnTo>
                  <a:lnTo>
                    <a:pt x="901" y="7318"/>
                  </a:lnTo>
                  <a:lnTo>
                    <a:pt x="1648" y="6044"/>
                  </a:lnTo>
                  <a:lnTo>
                    <a:pt x="2826" y="4234"/>
                  </a:lnTo>
                  <a:lnTo>
                    <a:pt x="3017" y="3908"/>
                  </a:lnTo>
                  <a:lnTo>
                    <a:pt x="3209" y="3564"/>
                  </a:lnTo>
                  <a:lnTo>
                    <a:pt x="3410" y="3171"/>
                  </a:lnTo>
                  <a:lnTo>
                    <a:pt x="3611" y="2769"/>
                  </a:lnTo>
                  <a:lnTo>
                    <a:pt x="3697" y="2577"/>
                  </a:lnTo>
                  <a:lnTo>
                    <a:pt x="3764" y="2405"/>
                  </a:lnTo>
                  <a:lnTo>
                    <a:pt x="3812" y="2261"/>
                  </a:lnTo>
                  <a:lnTo>
                    <a:pt x="3841" y="2136"/>
                  </a:lnTo>
                  <a:lnTo>
                    <a:pt x="3841" y="2089"/>
                  </a:lnTo>
                  <a:lnTo>
                    <a:pt x="3841" y="2050"/>
                  </a:lnTo>
                  <a:lnTo>
                    <a:pt x="3832" y="2022"/>
                  </a:lnTo>
                  <a:lnTo>
                    <a:pt x="3812" y="2002"/>
                  </a:lnTo>
                  <a:lnTo>
                    <a:pt x="3764" y="1983"/>
                  </a:lnTo>
                  <a:lnTo>
                    <a:pt x="3678" y="1983"/>
                  </a:lnTo>
                  <a:lnTo>
                    <a:pt x="3630" y="1993"/>
                  </a:lnTo>
                  <a:lnTo>
                    <a:pt x="3582" y="2012"/>
                  </a:lnTo>
                  <a:lnTo>
                    <a:pt x="3525" y="2041"/>
                  </a:lnTo>
                  <a:lnTo>
                    <a:pt x="3420" y="2117"/>
                  </a:lnTo>
                  <a:lnTo>
                    <a:pt x="3314" y="2213"/>
                  </a:lnTo>
                  <a:lnTo>
                    <a:pt x="3199" y="2318"/>
                  </a:lnTo>
                  <a:lnTo>
                    <a:pt x="2970" y="2567"/>
                  </a:lnTo>
                  <a:lnTo>
                    <a:pt x="2740" y="2817"/>
                  </a:lnTo>
                  <a:lnTo>
                    <a:pt x="2625" y="2931"/>
                  </a:lnTo>
                  <a:lnTo>
                    <a:pt x="2519" y="3027"/>
                  </a:lnTo>
                  <a:lnTo>
                    <a:pt x="2414" y="3094"/>
                  </a:lnTo>
                  <a:lnTo>
                    <a:pt x="2366" y="3123"/>
                  </a:lnTo>
                  <a:lnTo>
                    <a:pt x="2309" y="3142"/>
                  </a:lnTo>
                  <a:lnTo>
                    <a:pt x="2261" y="3152"/>
                  </a:lnTo>
                  <a:lnTo>
                    <a:pt x="2175" y="3152"/>
                  </a:lnTo>
                  <a:lnTo>
                    <a:pt x="2127" y="3133"/>
                  </a:lnTo>
                  <a:lnTo>
                    <a:pt x="2060" y="3085"/>
                  </a:lnTo>
                  <a:lnTo>
                    <a:pt x="2012" y="3027"/>
                  </a:lnTo>
                  <a:lnTo>
                    <a:pt x="1964" y="2951"/>
                  </a:lnTo>
                  <a:lnTo>
                    <a:pt x="1925" y="2864"/>
                  </a:lnTo>
                  <a:lnTo>
                    <a:pt x="1897" y="2759"/>
                  </a:lnTo>
                  <a:lnTo>
                    <a:pt x="1878" y="2654"/>
                  </a:lnTo>
                  <a:lnTo>
                    <a:pt x="1868" y="2529"/>
                  </a:lnTo>
                  <a:lnTo>
                    <a:pt x="1868" y="2405"/>
                  </a:lnTo>
                  <a:lnTo>
                    <a:pt x="1878" y="2127"/>
                  </a:lnTo>
                  <a:lnTo>
                    <a:pt x="1897" y="1840"/>
                  </a:lnTo>
                  <a:lnTo>
                    <a:pt x="1935" y="1533"/>
                  </a:lnTo>
                  <a:lnTo>
                    <a:pt x="1973" y="1236"/>
                  </a:lnTo>
                  <a:lnTo>
                    <a:pt x="2040" y="776"/>
                  </a:lnTo>
                  <a:lnTo>
                    <a:pt x="2088" y="374"/>
                  </a:lnTo>
                  <a:lnTo>
                    <a:pt x="2127"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2" name="Google Shape;292;p16"/>
            <p:cNvSpPr/>
            <p:nvPr/>
          </p:nvSpPr>
          <p:spPr>
            <a:xfrm>
              <a:off x="5664518" y="2994714"/>
              <a:ext cx="223453" cy="161891"/>
            </a:xfrm>
            <a:custGeom>
              <a:avLst/>
              <a:gdLst/>
              <a:ahLst/>
              <a:cxnLst/>
              <a:rect l="l" t="t" r="r" b="b"/>
              <a:pathLst>
                <a:path w="6294" h="4560" extrusionOk="0">
                  <a:moveTo>
                    <a:pt x="4904" y="738"/>
                  </a:moveTo>
                  <a:lnTo>
                    <a:pt x="4990" y="747"/>
                  </a:lnTo>
                  <a:lnTo>
                    <a:pt x="5067" y="757"/>
                  </a:lnTo>
                  <a:lnTo>
                    <a:pt x="5153" y="776"/>
                  </a:lnTo>
                  <a:lnTo>
                    <a:pt x="5230" y="805"/>
                  </a:lnTo>
                  <a:lnTo>
                    <a:pt x="5297" y="843"/>
                  </a:lnTo>
                  <a:lnTo>
                    <a:pt x="5364" y="881"/>
                  </a:lnTo>
                  <a:lnTo>
                    <a:pt x="5431" y="929"/>
                  </a:lnTo>
                  <a:lnTo>
                    <a:pt x="5489" y="977"/>
                  </a:lnTo>
                  <a:lnTo>
                    <a:pt x="5536" y="1044"/>
                  </a:lnTo>
                  <a:lnTo>
                    <a:pt x="5584" y="1102"/>
                  </a:lnTo>
                  <a:lnTo>
                    <a:pt x="5623" y="1169"/>
                  </a:lnTo>
                  <a:lnTo>
                    <a:pt x="5661" y="1245"/>
                  </a:lnTo>
                  <a:lnTo>
                    <a:pt x="5690" y="1322"/>
                  </a:lnTo>
                  <a:lnTo>
                    <a:pt x="5709" y="1399"/>
                  </a:lnTo>
                  <a:lnTo>
                    <a:pt x="5718" y="1475"/>
                  </a:lnTo>
                  <a:lnTo>
                    <a:pt x="5728" y="1561"/>
                  </a:lnTo>
                  <a:lnTo>
                    <a:pt x="5718" y="1648"/>
                  </a:lnTo>
                  <a:lnTo>
                    <a:pt x="5709" y="1724"/>
                  </a:lnTo>
                  <a:lnTo>
                    <a:pt x="5690" y="1801"/>
                  </a:lnTo>
                  <a:lnTo>
                    <a:pt x="5661" y="1877"/>
                  </a:lnTo>
                  <a:lnTo>
                    <a:pt x="5623" y="1954"/>
                  </a:lnTo>
                  <a:lnTo>
                    <a:pt x="5584" y="2021"/>
                  </a:lnTo>
                  <a:lnTo>
                    <a:pt x="5536" y="2079"/>
                  </a:lnTo>
                  <a:lnTo>
                    <a:pt x="5489" y="2136"/>
                  </a:lnTo>
                  <a:lnTo>
                    <a:pt x="5431" y="2194"/>
                  </a:lnTo>
                  <a:lnTo>
                    <a:pt x="5364" y="2241"/>
                  </a:lnTo>
                  <a:lnTo>
                    <a:pt x="5297" y="2280"/>
                  </a:lnTo>
                  <a:lnTo>
                    <a:pt x="5230" y="2318"/>
                  </a:lnTo>
                  <a:lnTo>
                    <a:pt x="5153" y="2347"/>
                  </a:lnTo>
                  <a:lnTo>
                    <a:pt x="5067" y="2366"/>
                  </a:lnTo>
                  <a:lnTo>
                    <a:pt x="4990" y="2376"/>
                  </a:lnTo>
                  <a:lnTo>
                    <a:pt x="4904" y="2385"/>
                  </a:lnTo>
                  <a:lnTo>
                    <a:pt x="4818" y="2376"/>
                  </a:lnTo>
                  <a:lnTo>
                    <a:pt x="4732" y="2356"/>
                  </a:lnTo>
                  <a:lnTo>
                    <a:pt x="4646" y="2337"/>
                  </a:lnTo>
                  <a:lnTo>
                    <a:pt x="4569" y="2308"/>
                  </a:lnTo>
                  <a:lnTo>
                    <a:pt x="4569" y="2280"/>
                  </a:lnTo>
                  <a:lnTo>
                    <a:pt x="4569" y="814"/>
                  </a:lnTo>
                  <a:lnTo>
                    <a:pt x="4646" y="786"/>
                  </a:lnTo>
                  <a:lnTo>
                    <a:pt x="4732" y="757"/>
                  </a:lnTo>
                  <a:lnTo>
                    <a:pt x="4818" y="747"/>
                  </a:lnTo>
                  <a:lnTo>
                    <a:pt x="4904" y="738"/>
                  </a:lnTo>
                  <a:close/>
                  <a:moveTo>
                    <a:pt x="0" y="0"/>
                  </a:moveTo>
                  <a:lnTo>
                    <a:pt x="0" y="2280"/>
                  </a:lnTo>
                  <a:lnTo>
                    <a:pt x="10" y="2395"/>
                  </a:lnTo>
                  <a:lnTo>
                    <a:pt x="19" y="2510"/>
                  </a:lnTo>
                  <a:lnTo>
                    <a:pt x="29" y="2625"/>
                  </a:lnTo>
                  <a:lnTo>
                    <a:pt x="48" y="2740"/>
                  </a:lnTo>
                  <a:lnTo>
                    <a:pt x="106" y="2960"/>
                  </a:lnTo>
                  <a:lnTo>
                    <a:pt x="182" y="3171"/>
                  </a:lnTo>
                  <a:lnTo>
                    <a:pt x="278" y="3372"/>
                  </a:lnTo>
                  <a:lnTo>
                    <a:pt x="393" y="3554"/>
                  </a:lnTo>
                  <a:lnTo>
                    <a:pt x="527" y="3736"/>
                  </a:lnTo>
                  <a:lnTo>
                    <a:pt x="671" y="3898"/>
                  </a:lnTo>
                  <a:lnTo>
                    <a:pt x="834" y="4042"/>
                  </a:lnTo>
                  <a:lnTo>
                    <a:pt x="1006" y="4176"/>
                  </a:lnTo>
                  <a:lnTo>
                    <a:pt x="1198" y="4291"/>
                  </a:lnTo>
                  <a:lnTo>
                    <a:pt x="1399" y="4387"/>
                  </a:lnTo>
                  <a:lnTo>
                    <a:pt x="1609" y="4464"/>
                  </a:lnTo>
                  <a:lnTo>
                    <a:pt x="1830" y="4521"/>
                  </a:lnTo>
                  <a:lnTo>
                    <a:pt x="1935" y="4540"/>
                  </a:lnTo>
                  <a:lnTo>
                    <a:pt x="2050" y="4550"/>
                  </a:lnTo>
                  <a:lnTo>
                    <a:pt x="2165" y="4559"/>
                  </a:lnTo>
                  <a:lnTo>
                    <a:pt x="2481" y="4559"/>
                  </a:lnTo>
                  <a:lnTo>
                    <a:pt x="2673" y="4531"/>
                  </a:lnTo>
                  <a:lnTo>
                    <a:pt x="2855" y="4492"/>
                  </a:lnTo>
                  <a:lnTo>
                    <a:pt x="3037" y="4435"/>
                  </a:lnTo>
                  <a:lnTo>
                    <a:pt x="3209" y="4368"/>
                  </a:lnTo>
                  <a:lnTo>
                    <a:pt x="3372" y="4282"/>
                  </a:lnTo>
                  <a:lnTo>
                    <a:pt x="3535" y="4186"/>
                  </a:lnTo>
                  <a:lnTo>
                    <a:pt x="3678" y="4080"/>
                  </a:lnTo>
                  <a:lnTo>
                    <a:pt x="3822" y="3966"/>
                  </a:lnTo>
                  <a:lnTo>
                    <a:pt x="3946" y="3841"/>
                  </a:lnTo>
                  <a:lnTo>
                    <a:pt x="4071" y="3697"/>
                  </a:lnTo>
                  <a:lnTo>
                    <a:pt x="4176" y="3554"/>
                  </a:lnTo>
                  <a:lnTo>
                    <a:pt x="4272" y="3391"/>
                  </a:lnTo>
                  <a:lnTo>
                    <a:pt x="4358" y="3228"/>
                  </a:lnTo>
                  <a:lnTo>
                    <a:pt x="4425" y="3056"/>
                  </a:lnTo>
                  <a:lnTo>
                    <a:pt x="4483" y="2874"/>
                  </a:lnTo>
                  <a:lnTo>
                    <a:pt x="4588" y="2912"/>
                  </a:lnTo>
                  <a:lnTo>
                    <a:pt x="4684" y="2931"/>
                  </a:lnTo>
                  <a:lnTo>
                    <a:pt x="4799" y="2941"/>
                  </a:lnTo>
                  <a:lnTo>
                    <a:pt x="4904" y="2950"/>
                  </a:lnTo>
                  <a:lnTo>
                    <a:pt x="5048" y="2941"/>
                  </a:lnTo>
                  <a:lnTo>
                    <a:pt x="5182" y="2921"/>
                  </a:lnTo>
                  <a:lnTo>
                    <a:pt x="5316" y="2893"/>
                  </a:lnTo>
                  <a:lnTo>
                    <a:pt x="5450" y="2845"/>
                  </a:lnTo>
                  <a:lnTo>
                    <a:pt x="5565" y="2787"/>
                  </a:lnTo>
                  <a:lnTo>
                    <a:pt x="5680" y="2711"/>
                  </a:lnTo>
                  <a:lnTo>
                    <a:pt x="5795" y="2634"/>
                  </a:lnTo>
                  <a:lnTo>
                    <a:pt x="5891" y="2548"/>
                  </a:lnTo>
                  <a:lnTo>
                    <a:pt x="5977" y="2443"/>
                  </a:lnTo>
                  <a:lnTo>
                    <a:pt x="6063" y="2337"/>
                  </a:lnTo>
                  <a:lnTo>
                    <a:pt x="6130" y="2222"/>
                  </a:lnTo>
                  <a:lnTo>
                    <a:pt x="6188" y="2098"/>
                  </a:lnTo>
                  <a:lnTo>
                    <a:pt x="6236" y="1973"/>
                  </a:lnTo>
                  <a:lnTo>
                    <a:pt x="6264" y="1839"/>
                  </a:lnTo>
                  <a:lnTo>
                    <a:pt x="6293" y="1705"/>
                  </a:lnTo>
                  <a:lnTo>
                    <a:pt x="6293" y="1561"/>
                  </a:lnTo>
                  <a:lnTo>
                    <a:pt x="6293" y="1418"/>
                  </a:lnTo>
                  <a:lnTo>
                    <a:pt x="6264" y="1284"/>
                  </a:lnTo>
                  <a:lnTo>
                    <a:pt x="6236" y="1150"/>
                  </a:lnTo>
                  <a:lnTo>
                    <a:pt x="6188" y="1015"/>
                  </a:lnTo>
                  <a:lnTo>
                    <a:pt x="6130" y="901"/>
                  </a:lnTo>
                  <a:lnTo>
                    <a:pt x="6063" y="786"/>
                  </a:lnTo>
                  <a:lnTo>
                    <a:pt x="5977" y="680"/>
                  </a:lnTo>
                  <a:lnTo>
                    <a:pt x="5891" y="575"/>
                  </a:lnTo>
                  <a:lnTo>
                    <a:pt x="5795" y="489"/>
                  </a:lnTo>
                  <a:lnTo>
                    <a:pt x="5680" y="412"/>
                  </a:lnTo>
                  <a:lnTo>
                    <a:pt x="5565" y="335"/>
                  </a:lnTo>
                  <a:lnTo>
                    <a:pt x="5450" y="278"/>
                  </a:lnTo>
                  <a:lnTo>
                    <a:pt x="5316" y="230"/>
                  </a:lnTo>
                  <a:lnTo>
                    <a:pt x="5182" y="201"/>
                  </a:lnTo>
                  <a:lnTo>
                    <a:pt x="5048" y="182"/>
                  </a:lnTo>
                  <a:lnTo>
                    <a:pt x="4904" y="173"/>
                  </a:lnTo>
                  <a:lnTo>
                    <a:pt x="4818" y="173"/>
                  </a:lnTo>
                  <a:lnTo>
                    <a:pt x="4732" y="182"/>
                  </a:lnTo>
                  <a:lnTo>
                    <a:pt x="4569" y="220"/>
                  </a:lnTo>
                  <a:lnTo>
                    <a:pt x="45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3" name="Google Shape;293;p16"/>
            <p:cNvSpPr/>
            <p:nvPr/>
          </p:nvSpPr>
          <p:spPr>
            <a:xfrm>
              <a:off x="5731509" y="2397581"/>
              <a:ext cx="496822" cy="554656"/>
            </a:xfrm>
            <a:custGeom>
              <a:avLst/>
              <a:gdLst/>
              <a:ahLst/>
              <a:cxnLst/>
              <a:rect l="l" t="t" r="r" b="b"/>
              <a:pathLst>
                <a:path w="13994" h="15623" extrusionOk="0">
                  <a:moveTo>
                    <a:pt x="13199" y="1"/>
                  </a:moveTo>
                  <a:lnTo>
                    <a:pt x="13132" y="30"/>
                  </a:lnTo>
                  <a:lnTo>
                    <a:pt x="13103" y="49"/>
                  </a:lnTo>
                  <a:lnTo>
                    <a:pt x="13074" y="68"/>
                  </a:lnTo>
                  <a:lnTo>
                    <a:pt x="13055" y="97"/>
                  </a:lnTo>
                  <a:lnTo>
                    <a:pt x="13036" y="135"/>
                  </a:lnTo>
                  <a:lnTo>
                    <a:pt x="13026" y="173"/>
                  </a:lnTo>
                  <a:lnTo>
                    <a:pt x="13026" y="212"/>
                  </a:lnTo>
                  <a:lnTo>
                    <a:pt x="13017" y="413"/>
                  </a:lnTo>
                  <a:lnTo>
                    <a:pt x="13007" y="614"/>
                  </a:lnTo>
                  <a:lnTo>
                    <a:pt x="12988" y="806"/>
                  </a:lnTo>
                  <a:lnTo>
                    <a:pt x="12969" y="997"/>
                  </a:lnTo>
                  <a:lnTo>
                    <a:pt x="12931" y="1189"/>
                  </a:lnTo>
                  <a:lnTo>
                    <a:pt x="12892" y="1371"/>
                  </a:lnTo>
                  <a:lnTo>
                    <a:pt x="12844" y="1553"/>
                  </a:lnTo>
                  <a:lnTo>
                    <a:pt x="12797" y="1735"/>
                  </a:lnTo>
                  <a:lnTo>
                    <a:pt x="12739" y="1907"/>
                  </a:lnTo>
                  <a:lnTo>
                    <a:pt x="12672" y="2079"/>
                  </a:lnTo>
                  <a:lnTo>
                    <a:pt x="12595" y="2252"/>
                  </a:lnTo>
                  <a:lnTo>
                    <a:pt x="12519" y="2415"/>
                  </a:lnTo>
                  <a:lnTo>
                    <a:pt x="12433" y="2578"/>
                  </a:lnTo>
                  <a:lnTo>
                    <a:pt x="12346" y="2740"/>
                  </a:lnTo>
                  <a:lnTo>
                    <a:pt x="12251" y="2903"/>
                  </a:lnTo>
                  <a:lnTo>
                    <a:pt x="12145" y="3056"/>
                  </a:lnTo>
                  <a:lnTo>
                    <a:pt x="12040" y="3210"/>
                  </a:lnTo>
                  <a:lnTo>
                    <a:pt x="11925" y="3363"/>
                  </a:lnTo>
                  <a:lnTo>
                    <a:pt x="11685" y="3660"/>
                  </a:lnTo>
                  <a:lnTo>
                    <a:pt x="11427" y="3947"/>
                  </a:lnTo>
                  <a:lnTo>
                    <a:pt x="11149" y="4215"/>
                  </a:lnTo>
                  <a:lnTo>
                    <a:pt x="10862" y="4484"/>
                  </a:lnTo>
                  <a:lnTo>
                    <a:pt x="10555" y="4733"/>
                  </a:lnTo>
                  <a:lnTo>
                    <a:pt x="10230" y="4982"/>
                  </a:lnTo>
                  <a:lnTo>
                    <a:pt x="9904" y="5221"/>
                  </a:lnTo>
                  <a:lnTo>
                    <a:pt x="9559" y="5451"/>
                  </a:lnTo>
                  <a:lnTo>
                    <a:pt x="9205" y="5671"/>
                  </a:lnTo>
                  <a:lnTo>
                    <a:pt x="8841" y="5882"/>
                  </a:lnTo>
                  <a:lnTo>
                    <a:pt x="8477" y="6083"/>
                  </a:lnTo>
                  <a:lnTo>
                    <a:pt x="8094" y="6284"/>
                  </a:lnTo>
                  <a:lnTo>
                    <a:pt x="7720" y="6466"/>
                  </a:lnTo>
                  <a:lnTo>
                    <a:pt x="7337" y="6648"/>
                  </a:lnTo>
                  <a:lnTo>
                    <a:pt x="6944" y="6821"/>
                  </a:lnTo>
                  <a:lnTo>
                    <a:pt x="6561" y="6993"/>
                  </a:lnTo>
                  <a:lnTo>
                    <a:pt x="6178" y="7156"/>
                  </a:lnTo>
                  <a:lnTo>
                    <a:pt x="5402" y="7462"/>
                  </a:lnTo>
                  <a:lnTo>
                    <a:pt x="4655" y="7740"/>
                  </a:lnTo>
                  <a:lnTo>
                    <a:pt x="3937" y="8008"/>
                  </a:lnTo>
                  <a:lnTo>
                    <a:pt x="3554" y="8152"/>
                  </a:lnTo>
                  <a:lnTo>
                    <a:pt x="3199" y="8315"/>
                  </a:lnTo>
                  <a:lnTo>
                    <a:pt x="2874" y="8487"/>
                  </a:lnTo>
                  <a:lnTo>
                    <a:pt x="2567" y="8669"/>
                  </a:lnTo>
                  <a:lnTo>
                    <a:pt x="2280" y="8870"/>
                  </a:lnTo>
                  <a:lnTo>
                    <a:pt x="2012" y="9081"/>
                  </a:lnTo>
                  <a:lnTo>
                    <a:pt x="1772" y="9292"/>
                  </a:lnTo>
                  <a:lnTo>
                    <a:pt x="1542" y="9522"/>
                  </a:lnTo>
                  <a:lnTo>
                    <a:pt x="1332" y="9752"/>
                  </a:lnTo>
                  <a:lnTo>
                    <a:pt x="1150" y="9991"/>
                  </a:lnTo>
                  <a:lnTo>
                    <a:pt x="977" y="10240"/>
                  </a:lnTo>
                  <a:lnTo>
                    <a:pt x="824" y="10499"/>
                  </a:lnTo>
                  <a:lnTo>
                    <a:pt x="680" y="10757"/>
                  </a:lnTo>
                  <a:lnTo>
                    <a:pt x="556" y="11016"/>
                  </a:lnTo>
                  <a:lnTo>
                    <a:pt x="450" y="11284"/>
                  </a:lnTo>
                  <a:lnTo>
                    <a:pt x="355" y="11552"/>
                  </a:lnTo>
                  <a:lnTo>
                    <a:pt x="278" y="11820"/>
                  </a:lnTo>
                  <a:lnTo>
                    <a:pt x="201" y="12089"/>
                  </a:lnTo>
                  <a:lnTo>
                    <a:pt x="144" y="12357"/>
                  </a:lnTo>
                  <a:lnTo>
                    <a:pt x="96" y="12625"/>
                  </a:lnTo>
                  <a:lnTo>
                    <a:pt x="58" y="12884"/>
                  </a:lnTo>
                  <a:lnTo>
                    <a:pt x="38" y="13152"/>
                  </a:lnTo>
                  <a:lnTo>
                    <a:pt x="19" y="13410"/>
                  </a:lnTo>
                  <a:lnTo>
                    <a:pt x="0" y="13669"/>
                  </a:lnTo>
                  <a:lnTo>
                    <a:pt x="0" y="13918"/>
                  </a:lnTo>
                  <a:lnTo>
                    <a:pt x="0" y="14157"/>
                  </a:lnTo>
                  <a:lnTo>
                    <a:pt x="29" y="14627"/>
                  </a:lnTo>
                  <a:lnTo>
                    <a:pt x="67" y="15058"/>
                  </a:lnTo>
                  <a:lnTo>
                    <a:pt x="115" y="15450"/>
                  </a:lnTo>
                  <a:lnTo>
                    <a:pt x="125" y="15489"/>
                  </a:lnTo>
                  <a:lnTo>
                    <a:pt x="144" y="15527"/>
                  </a:lnTo>
                  <a:lnTo>
                    <a:pt x="163" y="15556"/>
                  </a:lnTo>
                  <a:lnTo>
                    <a:pt x="192" y="15575"/>
                  </a:lnTo>
                  <a:lnTo>
                    <a:pt x="220" y="15594"/>
                  </a:lnTo>
                  <a:lnTo>
                    <a:pt x="249" y="15613"/>
                  </a:lnTo>
                  <a:lnTo>
                    <a:pt x="316" y="15623"/>
                  </a:lnTo>
                  <a:lnTo>
                    <a:pt x="383" y="15613"/>
                  </a:lnTo>
                  <a:lnTo>
                    <a:pt x="422" y="15604"/>
                  </a:lnTo>
                  <a:lnTo>
                    <a:pt x="450" y="15585"/>
                  </a:lnTo>
                  <a:lnTo>
                    <a:pt x="479" y="15565"/>
                  </a:lnTo>
                  <a:lnTo>
                    <a:pt x="498" y="15537"/>
                  </a:lnTo>
                  <a:lnTo>
                    <a:pt x="517" y="15498"/>
                  </a:lnTo>
                  <a:lnTo>
                    <a:pt x="537" y="15460"/>
                  </a:lnTo>
                  <a:lnTo>
                    <a:pt x="575" y="15288"/>
                  </a:lnTo>
                  <a:lnTo>
                    <a:pt x="632" y="15125"/>
                  </a:lnTo>
                  <a:lnTo>
                    <a:pt x="680" y="14962"/>
                  </a:lnTo>
                  <a:lnTo>
                    <a:pt x="738" y="14818"/>
                  </a:lnTo>
                  <a:lnTo>
                    <a:pt x="805" y="14675"/>
                  </a:lnTo>
                  <a:lnTo>
                    <a:pt x="872" y="14531"/>
                  </a:lnTo>
                  <a:lnTo>
                    <a:pt x="939" y="14406"/>
                  </a:lnTo>
                  <a:lnTo>
                    <a:pt x="1015" y="14272"/>
                  </a:lnTo>
                  <a:lnTo>
                    <a:pt x="1092" y="14157"/>
                  </a:lnTo>
                  <a:lnTo>
                    <a:pt x="1178" y="14043"/>
                  </a:lnTo>
                  <a:lnTo>
                    <a:pt x="1264" y="13928"/>
                  </a:lnTo>
                  <a:lnTo>
                    <a:pt x="1351" y="13822"/>
                  </a:lnTo>
                  <a:lnTo>
                    <a:pt x="1446" y="13717"/>
                  </a:lnTo>
                  <a:lnTo>
                    <a:pt x="1542" y="13621"/>
                  </a:lnTo>
                  <a:lnTo>
                    <a:pt x="1753" y="13439"/>
                  </a:lnTo>
                  <a:lnTo>
                    <a:pt x="1973" y="13276"/>
                  </a:lnTo>
                  <a:lnTo>
                    <a:pt x="2213" y="13123"/>
                  </a:lnTo>
                  <a:lnTo>
                    <a:pt x="2462" y="12979"/>
                  </a:lnTo>
                  <a:lnTo>
                    <a:pt x="2730" y="12836"/>
                  </a:lnTo>
                  <a:lnTo>
                    <a:pt x="3017" y="12711"/>
                  </a:lnTo>
                  <a:lnTo>
                    <a:pt x="3305" y="12587"/>
                  </a:lnTo>
                  <a:lnTo>
                    <a:pt x="3621" y="12472"/>
                  </a:lnTo>
                  <a:lnTo>
                    <a:pt x="3937" y="12357"/>
                  </a:lnTo>
                  <a:lnTo>
                    <a:pt x="4626" y="12117"/>
                  </a:lnTo>
                  <a:lnTo>
                    <a:pt x="5354" y="11868"/>
                  </a:lnTo>
                  <a:lnTo>
                    <a:pt x="6140" y="11591"/>
                  </a:lnTo>
                  <a:lnTo>
                    <a:pt x="6542" y="11437"/>
                  </a:lnTo>
                  <a:lnTo>
                    <a:pt x="6963" y="11274"/>
                  </a:lnTo>
                  <a:lnTo>
                    <a:pt x="7394" y="11092"/>
                  </a:lnTo>
                  <a:lnTo>
                    <a:pt x="7835" y="10891"/>
                  </a:lnTo>
                  <a:lnTo>
                    <a:pt x="8285" y="10671"/>
                  </a:lnTo>
                  <a:lnTo>
                    <a:pt x="8745" y="10441"/>
                  </a:lnTo>
                  <a:lnTo>
                    <a:pt x="9224" y="10183"/>
                  </a:lnTo>
                  <a:lnTo>
                    <a:pt x="9703" y="9895"/>
                  </a:lnTo>
                  <a:lnTo>
                    <a:pt x="10191" y="9589"/>
                  </a:lnTo>
                  <a:lnTo>
                    <a:pt x="10699" y="9263"/>
                  </a:lnTo>
                  <a:lnTo>
                    <a:pt x="11072" y="8985"/>
                  </a:lnTo>
                  <a:lnTo>
                    <a:pt x="11427" y="8708"/>
                  </a:lnTo>
                  <a:lnTo>
                    <a:pt x="11743" y="8420"/>
                  </a:lnTo>
                  <a:lnTo>
                    <a:pt x="12040" y="8133"/>
                  </a:lnTo>
                  <a:lnTo>
                    <a:pt x="12318" y="7836"/>
                  </a:lnTo>
                  <a:lnTo>
                    <a:pt x="12567" y="7529"/>
                  </a:lnTo>
                  <a:lnTo>
                    <a:pt x="12787" y="7223"/>
                  </a:lnTo>
                  <a:lnTo>
                    <a:pt x="12988" y="6916"/>
                  </a:lnTo>
                  <a:lnTo>
                    <a:pt x="13170" y="6610"/>
                  </a:lnTo>
                  <a:lnTo>
                    <a:pt x="13333" y="6294"/>
                  </a:lnTo>
                  <a:lnTo>
                    <a:pt x="13477" y="5987"/>
                  </a:lnTo>
                  <a:lnTo>
                    <a:pt x="13591" y="5671"/>
                  </a:lnTo>
                  <a:lnTo>
                    <a:pt x="13697" y="5355"/>
                  </a:lnTo>
                  <a:lnTo>
                    <a:pt x="13783" y="5039"/>
                  </a:lnTo>
                  <a:lnTo>
                    <a:pt x="13860" y="4733"/>
                  </a:lnTo>
                  <a:lnTo>
                    <a:pt x="13908" y="4417"/>
                  </a:lnTo>
                  <a:lnTo>
                    <a:pt x="13955" y="4110"/>
                  </a:lnTo>
                  <a:lnTo>
                    <a:pt x="13975" y="3804"/>
                  </a:lnTo>
                  <a:lnTo>
                    <a:pt x="13994" y="3497"/>
                  </a:lnTo>
                  <a:lnTo>
                    <a:pt x="13994" y="3200"/>
                  </a:lnTo>
                  <a:lnTo>
                    <a:pt x="13984" y="2913"/>
                  </a:lnTo>
                  <a:lnTo>
                    <a:pt x="13965" y="2616"/>
                  </a:lnTo>
                  <a:lnTo>
                    <a:pt x="13946" y="2338"/>
                  </a:lnTo>
                  <a:lnTo>
                    <a:pt x="13908" y="2060"/>
                  </a:lnTo>
                  <a:lnTo>
                    <a:pt x="13860" y="1792"/>
                  </a:lnTo>
                  <a:lnTo>
                    <a:pt x="13812" y="1524"/>
                  </a:lnTo>
                  <a:lnTo>
                    <a:pt x="13754" y="1275"/>
                  </a:lnTo>
                  <a:lnTo>
                    <a:pt x="13697" y="1026"/>
                  </a:lnTo>
                  <a:lnTo>
                    <a:pt x="13572" y="566"/>
                  </a:lnTo>
                  <a:lnTo>
                    <a:pt x="13429" y="145"/>
                  </a:lnTo>
                  <a:lnTo>
                    <a:pt x="13410" y="106"/>
                  </a:lnTo>
                  <a:lnTo>
                    <a:pt x="13390" y="68"/>
                  </a:lnTo>
                  <a:lnTo>
                    <a:pt x="13362" y="39"/>
                  </a:lnTo>
                  <a:lnTo>
                    <a:pt x="13333" y="20"/>
                  </a:lnTo>
                  <a:lnTo>
                    <a:pt x="13304" y="11"/>
                  </a:lnTo>
                  <a:lnTo>
                    <a:pt x="13266"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4" name="Google Shape;294;p16"/>
            <p:cNvSpPr/>
            <p:nvPr/>
          </p:nvSpPr>
          <p:spPr>
            <a:xfrm>
              <a:off x="4470322" y="2242866"/>
              <a:ext cx="75159" cy="86768"/>
            </a:xfrm>
            <a:custGeom>
              <a:avLst/>
              <a:gdLst/>
              <a:ahLst/>
              <a:cxnLst/>
              <a:rect l="l" t="t" r="r" b="b"/>
              <a:pathLst>
                <a:path w="2117" h="2444" extrusionOk="0">
                  <a:moveTo>
                    <a:pt x="1226" y="154"/>
                  </a:moveTo>
                  <a:lnTo>
                    <a:pt x="1303" y="164"/>
                  </a:lnTo>
                  <a:lnTo>
                    <a:pt x="1370" y="173"/>
                  </a:lnTo>
                  <a:lnTo>
                    <a:pt x="1446" y="193"/>
                  </a:lnTo>
                  <a:lnTo>
                    <a:pt x="1513" y="221"/>
                  </a:lnTo>
                  <a:lnTo>
                    <a:pt x="1590" y="260"/>
                  </a:lnTo>
                  <a:lnTo>
                    <a:pt x="1657" y="307"/>
                  </a:lnTo>
                  <a:lnTo>
                    <a:pt x="1715" y="355"/>
                  </a:lnTo>
                  <a:lnTo>
                    <a:pt x="1772" y="422"/>
                  </a:lnTo>
                  <a:lnTo>
                    <a:pt x="1820" y="499"/>
                  </a:lnTo>
                  <a:lnTo>
                    <a:pt x="1868" y="576"/>
                  </a:lnTo>
                  <a:lnTo>
                    <a:pt x="1897" y="652"/>
                  </a:lnTo>
                  <a:lnTo>
                    <a:pt x="1925" y="748"/>
                  </a:lnTo>
                  <a:lnTo>
                    <a:pt x="1954" y="844"/>
                  </a:lnTo>
                  <a:lnTo>
                    <a:pt x="1964" y="949"/>
                  </a:lnTo>
                  <a:lnTo>
                    <a:pt x="1964" y="1055"/>
                  </a:lnTo>
                  <a:lnTo>
                    <a:pt x="1954" y="1160"/>
                  </a:lnTo>
                  <a:lnTo>
                    <a:pt x="1944" y="1265"/>
                  </a:lnTo>
                  <a:lnTo>
                    <a:pt x="1916" y="1371"/>
                  </a:lnTo>
                  <a:lnTo>
                    <a:pt x="1887" y="1476"/>
                  </a:lnTo>
                  <a:lnTo>
                    <a:pt x="1839" y="1572"/>
                  </a:lnTo>
                  <a:lnTo>
                    <a:pt x="1762" y="1725"/>
                  </a:lnTo>
                  <a:lnTo>
                    <a:pt x="1667" y="1869"/>
                  </a:lnTo>
                  <a:lnTo>
                    <a:pt x="1561" y="1984"/>
                  </a:lnTo>
                  <a:lnTo>
                    <a:pt x="1437" y="2089"/>
                  </a:lnTo>
                  <a:lnTo>
                    <a:pt x="1312" y="2175"/>
                  </a:lnTo>
                  <a:lnTo>
                    <a:pt x="1169" y="2233"/>
                  </a:lnTo>
                  <a:lnTo>
                    <a:pt x="1102" y="2261"/>
                  </a:lnTo>
                  <a:lnTo>
                    <a:pt x="1034" y="2271"/>
                  </a:lnTo>
                  <a:lnTo>
                    <a:pt x="958" y="2281"/>
                  </a:lnTo>
                  <a:lnTo>
                    <a:pt x="891" y="2290"/>
                  </a:lnTo>
                  <a:lnTo>
                    <a:pt x="814" y="2281"/>
                  </a:lnTo>
                  <a:lnTo>
                    <a:pt x="747" y="2271"/>
                  </a:lnTo>
                  <a:lnTo>
                    <a:pt x="671" y="2252"/>
                  </a:lnTo>
                  <a:lnTo>
                    <a:pt x="603" y="2223"/>
                  </a:lnTo>
                  <a:lnTo>
                    <a:pt x="536" y="2185"/>
                  </a:lnTo>
                  <a:lnTo>
                    <a:pt x="460" y="2137"/>
                  </a:lnTo>
                  <a:lnTo>
                    <a:pt x="402" y="2079"/>
                  </a:lnTo>
                  <a:lnTo>
                    <a:pt x="345" y="2022"/>
                  </a:lnTo>
                  <a:lnTo>
                    <a:pt x="297" y="1945"/>
                  </a:lnTo>
                  <a:lnTo>
                    <a:pt x="249" y="1869"/>
                  </a:lnTo>
                  <a:lnTo>
                    <a:pt x="220" y="1782"/>
                  </a:lnTo>
                  <a:lnTo>
                    <a:pt x="192" y="1696"/>
                  </a:lnTo>
                  <a:lnTo>
                    <a:pt x="163" y="1601"/>
                  </a:lnTo>
                  <a:lnTo>
                    <a:pt x="153" y="1495"/>
                  </a:lnTo>
                  <a:lnTo>
                    <a:pt x="153" y="1390"/>
                  </a:lnTo>
                  <a:lnTo>
                    <a:pt x="163" y="1284"/>
                  </a:lnTo>
                  <a:lnTo>
                    <a:pt x="172" y="1179"/>
                  </a:lnTo>
                  <a:lnTo>
                    <a:pt x="201" y="1074"/>
                  </a:lnTo>
                  <a:lnTo>
                    <a:pt x="230" y="968"/>
                  </a:lnTo>
                  <a:lnTo>
                    <a:pt x="278" y="863"/>
                  </a:lnTo>
                  <a:lnTo>
                    <a:pt x="354" y="719"/>
                  </a:lnTo>
                  <a:lnTo>
                    <a:pt x="450" y="576"/>
                  </a:lnTo>
                  <a:lnTo>
                    <a:pt x="556" y="461"/>
                  </a:lnTo>
                  <a:lnTo>
                    <a:pt x="680" y="355"/>
                  </a:lnTo>
                  <a:lnTo>
                    <a:pt x="814" y="269"/>
                  </a:lnTo>
                  <a:lnTo>
                    <a:pt x="948" y="212"/>
                  </a:lnTo>
                  <a:lnTo>
                    <a:pt x="1015" y="183"/>
                  </a:lnTo>
                  <a:lnTo>
                    <a:pt x="1082" y="173"/>
                  </a:lnTo>
                  <a:lnTo>
                    <a:pt x="1159" y="164"/>
                  </a:lnTo>
                  <a:lnTo>
                    <a:pt x="1226" y="154"/>
                  </a:lnTo>
                  <a:close/>
                  <a:moveTo>
                    <a:pt x="1226" y="1"/>
                  </a:moveTo>
                  <a:lnTo>
                    <a:pt x="1149" y="11"/>
                  </a:lnTo>
                  <a:lnTo>
                    <a:pt x="1063" y="20"/>
                  </a:lnTo>
                  <a:lnTo>
                    <a:pt x="987" y="39"/>
                  </a:lnTo>
                  <a:lnTo>
                    <a:pt x="910" y="58"/>
                  </a:lnTo>
                  <a:lnTo>
                    <a:pt x="833" y="87"/>
                  </a:lnTo>
                  <a:lnTo>
                    <a:pt x="757" y="125"/>
                  </a:lnTo>
                  <a:lnTo>
                    <a:pt x="680" y="173"/>
                  </a:lnTo>
                  <a:lnTo>
                    <a:pt x="603" y="221"/>
                  </a:lnTo>
                  <a:lnTo>
                    <a:pt x="536" y="279"/>
                  </a:lnTo>
                  <a:lnTo>
                    <a:pt x="469" y="336"/>
                  </a:lnTo>
                  <a:lnTo>
                    <a:pt x="402" y="403"/>
                  </a:lnTo>
                  <a:lnTo>
                    <a:pt x="335" y="470"/>
                  </a:lnTo>
                  <a:lnTo>
                    <a:pt x="278" y="547"/>
                  </a:lnTo>
                  <a:lnTo>
                    <a:pt x="230" y="633"/>
                  </a:lnTo>
                  <a:lnTo>
                    <a:pt x="182" y="710"/>
                  </a:lnTo>
                  <a:lnTo>
                    <a:pt x="134" y="806"/>
                  </a:lnTo>
                  <a:lnTo>
                    <a:pt x="86" y="920"/>
                  </a:lnTo>
                  <a:lnTo>
                    <a:pt x="48" y="1045"/>
                  </a:lnTo>
                  <a:lnTo>
                    <a:pt x="19" y="1160"/>
                  </a:lnTo>
                  <a:lnTo>
                    <a:pt x="10" y="1284"/>
                  </a:lnTo>
                  <a:lnTo>
                    <a:pt x="0" y="1399"/>
                  </a:lnTo>
                  <a:lnTo>
                    <a:pt x="0" y="1514"/>
                  </a:lnTo>
                  <a:lnTo>
                    <a:pt x="19" y="1629"/>
                  </a:lnTo>
                  <a:lnTo>
                    <a:pt x="38" y="1735"/>
                  </a:lnTo>
                  <a:lnTo>
                    <a:pt x="77" y="1840"/>
                  </a:lnTo>
                  <a:lnTo>
                    <a:pt x="115" y="1936"/>
                  </a:lnTo>
                  <a:lnTo>
                    <a:pt x="163" y="2032"/>
                  </a:lnTo>
                  <a:lnTo>
                    <a:pt x="220" y="2108"/>
                  </a:lnTo>
                  <a:lnTo>
                    <a:pt x="287" y="2194"/>
                  </a:lnTo>
                  <a:lnTo>
                    <a:pt x="364" y="2261"/>
                  </a:lnTo>
                  <a:lnTo>
                    <a:pt x="450" y="2319"/>
                  </a:lnTo>
                  <a:lnTo>
                    <a:pt x="546" y="2367"/>
                  </a:lnTo>
                  <a:lnTo>
                    <a:pt x="632" y="2395"/>
                  </a:lnTo>
                  <a:lnTo>
                    <a:pt x="718" y="2424"/>
                  </a:lnTo>
                  <a:lnTo>
                    <a:pt x="805" y="2434"/>
                  </a:lnTo>
                  <a:lnTo>
                    <a:pt x="891" y="2443"/>
                  </a:lnTo>
                  <a:lnTo>
                    <a:pt x="967" y="2434"/>
                  </a:lnTo>
                  <a:lnTo>
                    <a:pt x="1054" y="2424"/>
                  </a:lnTo>
                  <a:lnTo>
                    <a:pt x="1130" y="2405"/>
                  </a:lnTo>
                  <a:lnTo>
                    <a:pt x="1207" y="2386"/>
                  </a:lnTo>
                  <a:lnTo>
                    <a:pt x="1293" y="2357"/>
                  </a:lnTo>
                  <a:lnTo>
                    <a:pt x="1370" y="2319"/>
                  </a:lnTo>
                  <a:lnTo>
                    <a:pt x="1437" y="2271"/>
                  </a:lnTo>
                  <a:lnTo>
                    <a:pt x="1513" y="2223"/>
                  </a:lnTo>
                  <a:lnTo>
                    <a:pt x="1580" y="2166"/>
                  </a:lnTo>
                  <a:lnTo>
                    <a:pt x="1647" y="2108"/>
                  </a:lnTo>
                  <a:lnTo>
                    <a:pt x="1715" y="2041"/>
                  </a:lnTo>
                  <a:lnTo>
                    <a:pt x="1782" y="1974"/>
                  </a:lnTo>
                  <a:lnTo>
                    <a:pt x="1839" y="1897"/>
                  </a:lnTo>
                  <a:lnTo>
                    <a:pt x="1887" y="1811"/>
                  </a:lnTo>
                  <a:lnTo>
                    <a:pt x="1935" y="1725"/>
                  </a:lnTo>
                  <a:lnTo>
                    <a:pt x="1983" y="1639"/>
                  </a:lnTo>
                  <a:lnTo>
                    <a:pt x="2031" y="1524"/>
                  </a:lnTo>
                  <a:lnTo>
                    <a:pt x="2069" y="1399"/>
                  </a:lnTo>
                  <a:lnTo>
                    <a:pt x="2098" y="1284"/>
                  </a:lnTo>
                  <a:lnTo>
                    <a:pt x="2107" y="1160"/>
                  </a:lnTo>
                  <a:lnTo>
                    <a:pt x="2117" y="1045"/>
                  </a:lnTo>
                  <a:lnTo>
                    <a:pt x="2117" y="930"/>
                  </a:lnTo>
                  <a:lnTo>
                    <a:pt x="2098" y="815"/>
                  </a:lnTo>
                  <a:lnTo>
                    <a:pt x="2078" y="710"/>
                  </a:lnTo>
                  <a:lnTo>
                    <a:pt x="2040" y="604"/>
                  </a:lnTo>
                  <a:lnTo>
                    <a:pt x="2002" y="509"/>
                  </a:lnTo>
                  <a:lnTo>
                    <a:pt x="1954" y="413"/>
                  </a:lnTo>
                  <a:lnTo>
                    <a:pt x="1897" y="327"/>
                  </a:lnTo>
                  <a:lnTo>
                    <a:pt x="1829" y="250"/>
                  </a:lnTo>
                  <a:lnTo>
                    <a:pt x="1753" y="183"/>
                  </a:lnTo>
                  <a:lnTo>
                    <a:pt x="1667" y="125"/>
                  </a:lnTo>
                  <a:lnTo>
                    <a:pt x="1571" y="78"/>
                  </a:lnTo>
                  <a:lnTo>
                    <a:pt x="1494" y="49"/>
                  </a:lnTo>
                  <a:lnTo>
                    <a:pt x="1408" y="20"/>
                  </a:lnTo>
                  <a:lnTo>
                    <a:pt x="1312" y="11"/>
                  </a:lnTo>
                  <a:lnTo>
                    <a:pt x="12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5" name="Google Shape;295;p16"/>
            <p:cNvSpPr/>
            <p:nvPr/>
          </p:nvSpPr>
          <p:spPr>
            <a:xfrm>
              <a:off x="4475754" y="2242866"/>
              <a:ext cx="64295" cy="81336"/>
            </a:xfrm>
            <a:custGeom>
              <a:avLst/>
              <a:gdLst/>
              <a:ahLst/>
              <a:cxnLst/>
              <a:rect l="l" t="t" r="r" b="b"/>
              <a:pathLst>
                <a:path w="1811" h="2291" fill="none" extrusionOk="0">
                  <a:moveTo>
                    <a:pt x="1073" y="1"/>
                  </a:moveTo>
                  <a:lnTo>
                    <a:pt x="1073" y="154"/>
                  </a:lnTo>
                  <a:lnTo>
                    <a:pt x="1073" y="154"/>
                  </a:lnTo>
                  <a:lnTo>
                    <a:pt x="1150" y="164"/>
                  </a:lnTo>
                  <a:lnTo>
                    <a:pt x="1217" y="173"/>
                  </a:lnTo>
                  <a:lnTo>
                    <a:pt x="1293" y="193"/>
                  </a:lnTo>
                  <a:lnTo>
                    <a:pt x="1360" y="221"/>
                  </a:lnTo>
                  <a:lnTo>
                    <a:pt x="1360" y="221"/>
                  </a:lnTo>
                  <a:lnTo>
                    <a:pt x="1437" y="260"/>
                  </a:lnTo>
                  <a:lnTo>
                    <a:pt x="1504" y="307"/>
                  </a:lnTo>
                  <a:lnTo>
                    <a:pt x="1562" y="355"/>
                  </a:lnTo>
                  <a:lnTo>
                    <a:pt x="1619" y="422"/>
                  </a:lnTo>
                  <a:lnTo>
                    <a:pt x="1667" y="499"/>
                  </a:lnTo>
                  <a:lnTo>
                    <a:pt x="1715" y="576"/>
                  </a:lnTo>
                  <a:lnTo>
                    <a:pt x="1744" y="652"/>
                  </a:lnTo>
                  <a:lnTo>
                    <a:pt x="1772" y="748"/>
                  </a:lnTo>
                  <a:lnTo>
                    <a:pt x="1772" y="748"/>
                  </a:lnTo>
                  <a:lnTo>
                    <a:pt x="1801" y="844"/>
                  </a:lnTo>
                  <a:lnTo>
                    <a:pt x="1811" y="949"/>
                  </a:lnTo>
                  <a:lnTo>
                    <a:pt x="1811" y="1055"/>
                  </a:lnTo>
                  <a:lnTo>
                    <a:pt x="1801" y="1160"/>
                  </a:lnTo>
                  <a:lnTo>
                    <a:pt x="1791" y="1265"/>
                  </a:lnTo>
                  <a:lnTo>
                    <a:pt x="1763" y="1371"/>
                  </a:lnTo>
                  <a:lnTo>
                    <a:pt x="1734" y="1476"/>
                  </a:lnTo>
                  <a:lnTo>
                    <a:pt x="1686" y="1572"/>
                  </a:lnTo>
                  <a:lnTo>
                    <a:pt x="1686" y="1572"/>
                  </a:lnTo>
                  <a:lnTo>
                    <a:pt x="1609" y="1725"/>
                  </a:lnTo>
                  <a:lnTo>
                    <a:pt x="1514" y="1869"/>
                  </a:lnTo>
                  <a:lnTo>
                    <a:pt x="1408" y="1984"/>
                  </a:lnTo>
                  <a:lnTo>
                    <a:pt x="1284" y="2089"/>
                  </a:lnTo>
                  <a:lnTo>
                    <a:pt x="1159" y="2175"/>
                  </a:lnTo>
                  <a:lnTo>
                    <a:pt x="1016" y="2233"/>
                  </a:lnTo>
                  <a:lnTo>
                    <a:pt x="949" y="2261"/>
                  </a:lnTo>
                  <a:lnTo>
                    <a:pt x="881" y="2271"/>
                  </a:lnTo>
                  <a:lnTo>
                    <a:pt x="805" y="2281"/>
                  </a:lnTo>
                  <a:lnTo>
                    <a:pt x="738" y="2290"/>
                  </a:lnTo>
                  <a:lnTo>
                    <a:pt x="738" y="2290"/>
                  </a:lnTo>
                  <a:lnTo>
                    <a:pt x="661" y="2281"/>
                  </a:lnTo>
                  <a:lnTo>
                    <a:pt x="594" y="2271"/>
                  </a:lnTo>
                  <a:lnTo>
                    <a:pt x="518" y="2252"/>
                  </a:lnTo>
                  <a:lnTo>
                    <a:pt x="450" y="2223"/>
                  </a:lnTo>
                  <a:lnTo>
                    <a:pt x="450" y="2223"/>
                  </a:lnTo>
                  <a:lnTo>
                    <a:pt x="383" y="2185"/>
                  </a:lnTo>
                  <a:lnTo>
                    <a:pt x="307" y="2137"/>
                  </a:lnTo>
                  <a:lnTo>
                    <a:pt x="249" y="2079"/>
                  </a:lnTo>
                  <a:lnTo>
                    <a:pt x="192" y="2022"/>
                  </a:lnTo>
                  <a:lnTo>
                    <a:pt x="144" y="1945"/>
                  </a:lnTo>
                  <a:lnTo>
                    <a:pt x="96" y="1869"/>
                  </a:lnTo>
                  <a:lnTo>
                    <a:pt x="67" y="1782"/>
                  </a:lnTo>
                  <a:lnTo>
                    <a:pt x="39" y="1696"/>
                  </a:lnTo>
                  <a:lnTo>
                    <a:pt x="39" y="1696"/>
                  </a:lnTo>
                  <a:lnTo>
                    <a:pt x="10" y="1601"/>
                  </a:lnTo>
                  <a:lnTo>
                    <a:pt x="0" y="1495"/>
                  </a:lnTo>
                  <a:lnTo>
                    <a:pt x="0" y="1390"/>
                  </a:lnTo>
                  <a:lnTo>
                    <a:pt x="10" y="1284"/>
                  </a:lnTo>
                  <a:lnTo>
                    <a:pt x="19" y="1179"/>
                  </a:lnTo>
                  <a:lnTo>
                    <a:pt x="48" y="1074"/>
                  </a:lnTo>
                  <a:lnTo>
                    <a:pt x="77" y="968"/>
                  </a:lnTo>
                  <a:lnTo>
                    <a:pt x="125" y="863"/>
                  </a:lnTo>
                  <a:lnTo>
                    <a:pt x="125" y="863"/>
                  </a:lnTo>
                  <a:lnTo>
                    <a:pt x="201" y="719"/>
                  </a:lnTo>
                  <a:lnTo>
                    <a:pt x="297" y="576"/>
                  </a:lnTo>
                  <a:lnTo>
                    <a:pt x="403" y="461"/>
                  </a:lnTo>
                  <a:lnTo>
                    <a:pt x="527" y="355"/>
                  </a:lnTo>
                  <a:lnTo>
                    <a:pt x="661" y="269"/>
                  </a:lnTo>
                  <a:lnTo>
                    <a:pt x="795" y="212"/>
                  </a:lnTo>
                  <a:lnTo>
                    <a:pt x="862" y="183"/>
                  </a:lnTo>
                  <a:lnTo>
                    <a:pt x="929" y="173"/>
                  </a:lnTo>
                  <a:lnTo>
                    <a:pt x="1006" y="164"/>
                  </a:lnTo>
                  <a:lnTo>
                    <a:pt x="1073" y="154"/>
                  </a:lnTo>
                  <a:lnTo>
                    <a:pt x="107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6" name="Google Shape;296;p16"/>
            <p:cNvSpPr/>
            <p:nvPr/>
          </p:nvSpPr>
          <p:spPr>
            <a:xfrm>
              <a:off x="4406384" y="2223517"/>
              <a:ext cx="77218" cy="52721"/>
            </a:xfrm>
            <a:custGeom>
              <a:avLst/>
              <a:gdLst/>
              <a:ahLst/>
              <a:cxnLst/>
              <a:rect l="l" t="t" r="r" b="b"/>
              <a:pathLst>
                <a:path w="2175" h="1485" extrusionOk="0">
                  <a:moveTo>
                    <a:pt x="67" y="0"/>
                  </a:moveTo>
                  <a:lnTo>
                    <a:pt x="0" y="125"/>
                  </a:lnTo>
                  <a:lnTo>
                    <a:pt x="1916" y="1485"/>
                  </a:lnTo>
                  <a:lnTo>
                    <a:pt x="2175" y="1054"/>
                  </a:lnTo>
                  <a:lnTo>
                    <a:pt x="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7" name="Google Shape;297;p16"/>
            <p:cNvSpPr/>
            <p:nvPr/>
          </p:nvSpPr>
          <p:spPr>
            <a:xfrm>
              <a:off x="3584526" y="2124539"/>
              <a:ext cx="794368" cy="951147"/>
            </a:xfrm>
            <a:custGeom>
              <a:avLst/>
              <a:gdLst/>
              <a:ahLst/>
              <a:cxnLst/>
              <a:rect l="l" t="t" r="r" b="b"/>
              <a:pathLst>
                <a:path w="22375" h="26791" extrusionOk="0">
                  <a:moveTo>
                    <a:pt x="13984" y="1"/>
                  </a:moveTo>
                  <a:lnTo>
                    <a:pt x="13572" y="20"/>
                  </a:lnTo>
                  <a:lnTo>
                    <a:pt x="13362" y="30"/>
                  </a:lnTo>
                  <a:lnTo>
                    <a:pt x="13151" y="49"/>
                  </a:lnTo>
                  <a:lnTo>
                    <a:pt x="12940" y="77"/>
                  </a:lnTo>
                  <a:lnTo>
                    <a:pt x="12739" y="106"/>
                  </a:lnTo>
                  <a:lnTo>
                    <a:pt x="12528" y="154"/>
                  </a:lnTo>
                  <a:lnTo>
                    <a:pt x="12318" y="192"/>
                  </a:lnTo>
                  <a:lnTo>
                    <a:pt x="12116" y="250"/>
                  </a:lnTo>
                  <a:lnTo>
                    <a:pt x="11906" y="307"/>
                  </a:lnTo>
                  <a:lnTo>
                    <a:pt x="11705" y="384"/>
                  </a:lnTo>
                  <a:lnTo>
                    <a:pt x="11513" y="461"/>
                  </a:lnTo>
                  <a:lnTo>
                    <a:pt x="11312" y="547"/>
                  </a:lnTo>
                  <a:lnTo>
                    <a:pt x="11120" y="643"/>
                  </a:lnTo>
                  <a:lnTo>
                    <a:pt x="10938" y="748"/>
                  </a:lnTo>
                  <a:lnTo>
                    <a:pt x="10747" y="863"/>
                  </a:lnTo>
                  <a:lnTo>
                    <a:pt x="10574" y="987"/>
                  </a:lnTo>
                  <a:lnTo>
                    <a:pt x="10402" y="1121"/>
                  </a:lnTo>
                  <a:lnTo>
                    <a:pt x="10230" y="1265"/>
                  </a:lnTo>
                  <a:lnTo>
                    <a:pt x="10067" y="1418"/>
                  </a:lnTo>
                  <a:lnTo>
                    <a:pt x="9913" y="1591"/>
                  </a:lnTo>
                  <a:lnTo>
                    <a:pt x="9770" y="1773"/>
                  </a:lnTo>
                  <a:lnTo>
                    <a:pt x="9626" y="1964"/>
                  </a:lnTo>
                  <a:lnTo>
                    <a:pt x="9492" y="2165"/>
                  </a:lnTo>
                  <a:lnTo>
                    <a:pt x="9367" y="2386"/>
                  </a:lnTo>
                  <a:lnTo>
                    <a:pt x="9253" y="2616"/>
                  </a:lnTo>
                  <a:lnTo>
                    <a:pt x="9147" y="2855"/>
                  </a:lnTo>
                  <a:lnTo>
                    <a:pt x="9042" y="3114"/>
                  </a:lnTo>
                  <a:lnTo>
                    <a:pt x="8956" y="3382"/>
                  </a:lnTo>
                  <a:lnTo>
                    <a:pt x="8879" y="3669"/>
                  </a:lnTo>
                  <a:lnTo>
                    <a:pt x="8812" y="3966"/>
                  </a:lnTo>
                  <a:lnTo>
                    <a:pt x="8754" y="4282"/>
                  </a:lnTo>
                  <a:lnTo>
                    <a:pt x="8707" y="4617"/>
                  </a:lnTo>
                  <a:lnTo>
                    <a:pt x="8678" y="4962"/>
                  </a:lnTo>
                  <a:lnTo>
                    <a:pt x="8649" y="5317"/>
                  </a:lnTo>
                  <a:lnTo>
                    <a:pt x="8640" y="5700"/>
                  </a:lnTo>
                  <a:lnTo>
                    <a:pt x="8553" y="5738"/>
                  </a:lnTo>
                  <a:lnTo>
                    <a:pt x="8314" y="5872"/>
                  </a:lnTo>
                  <a:lnTo>
                    <a:pt x="7931" y="6092"/>
                  </a:lnTo>
                  <a:lnTo>
                    <a:pt x="7433" y="6389"/>
                  </a:lnTo>
                  <a:lnTo>
                    <a:pt x="7145" y="6571"/>
                  </a:lnTo>
                  <a:lnTo>
                    <a:pt x="6839" y="6782"/>
                  </a:lnTo>
                  <a:lnTo>
                    <a:pt x="6513" y="7002"/>
                  </a:lnTo>
                  <a:lnTo>
                    <a:pt x="6168" y="7251"/>
                  </a:lnTo>
                  <a:lnTo>
                    <a:pt x="5814" y="7520"/>
                  </a:lnTo>
                  <a:lnTo>
                    <a:pt x="5450" y="7817"/>
                  </a:lnTo>
                  <a:lnTo>
                    <a:pt x="5076" y="8123"/>
                  </a:lnTo>
                  <a:lnTo>
                    <a:pt x="4703" y="8458"/>
                  </a:lnTo>
                  <a:lnTo>
                    <a:pt x="4320" y="8813"/>
                  </a:lnTo>
                  <a:lnTo>
                    <a:pt x="3937" y="9186"/>
                  </a:lnTo>
                  <a:lnTo>
                    <a:pt x="3563" y="9588"/>
                  </a:lnTo>
                  <a:lnTo>
                    <a:pt x="3190" y="10000"/>
                  </a:lnTo>
                  <a:lnTo>
                    <a:pt x="2816" y="10441"/>
                  </a:lnTo>
                  <a:lnTo>
                    <a:pt x="2462" y="10910"/>
                  </a:lnTo>
                  <a:lnTo>
                    <a:pt x="2289" y="11140"/>
                  </a:lnTo>
                  <a:lnTo>
                    <a:pt x="2126" y="11389"/>
                  </a:lnTo>
                  <a:lnTo>
                    <a:pt x="1954" y="11638"/>
                  </a:lnTo>
                  <a:lnTo>
                    <a:pt x="1801" y="11887"/>
                  </a:lnTo>
                  <a:lnTo>
                    <a:pt x="1638" y="12155"/>
                  </a:lnTo>
                  <a:lnTo>
                    <a:pt x="1485" y="12414"/>
                  </a:lnTo>
                  <a:lnTo>
                    <a:pt x="1341" y="12682"/>
                  </a:lnTo>
                  <a:lnTo>
                    <a:pt x="1197" y="12960"/>
                  </a:lnTo>
                  <a:lnTo>
                    <a:pt x="1063" y="13247"/>
                  </a:lnTo>
                  <a:lnTo>
                    <a:pt x="939" y="13525"/>
                  </a:lnTo>
                  <a:lnTo>
                    <a:pt x="814" y="13822"/>
                  </a:lnTo>
                  <a:lnTo>
                    <a:pt x="699" y="14119"/>
                  </a:lnTo>
                  <a:lnTo>
                    <a:pt x="594" y="14416"/>
                  </a:lnTo>
                  <a:lnTo>
                    <a:pt x="489" y="14722"/>
                  </a:lnTo>
                  <a:lnTo>
                    <a:pt x="402" y="15038"/>
                  </a:lnTo>
                  <a:lnTo>
                    <a:pt x="316" y="15354"/>
                  </a:lnTo>
                  <a:lnTo>
                    <a:pt x="240" y="15680"/>
                  </a:lnTo>
                  <a:lnTo>
                    <a:pt x="173" y="16006"/>
                  </a:lnTo>
                  <a:lnTo>
                    <a:pt x="115" y="16341"/>
                  </a:lnTo>
                  <a:lnTo>
                    <a:pt x="67" y="16676"/>
                  </a:lnTo>
                  <a:lnTo>
                    <a:pt x="29" y="17079"/>
                  </a:lnTo>
                  <a:lnTo>
                    <a:pt x="0" y="17471"/>
                  </a:lnTo>
                  <a:lnTo>
                    <a:pt x="0" y="17854"/>
                  </a:lnTo>
                  <a:lnTo>
                    <a:pt x="19" y="18238"/>
                  </a:lnTo>
                  <a:lnTo>
                    <a:pt x="48" y="18611"/>
                  </a:lnTo>
                  <a:lnTo>
                    <a:pt x="96" y="18985"/>
                  </a:lnTo>
                  <a:lnTo>
                    <a:pt x="163" y="19339"/>
                  </a:lnTo>
                  <a:lnTo>
                    <a:pt x="249" y="19703"/>
                  </a:lnTo>
                  <a:lnTo>
                    <a:pt x="355" y="20048"/>
                  </a:lnTo>
                  <a:lnTo>
                    <a:pt x="469" y="20393"/>
                  </a:lnTo>
                  <a:lnTo>
                    <a:pt x="594" y="20728"/>
                  </a:lnTo>
                  <a:lnTo>
                    <a:pt x="747" y="21063"/>
                  </a:lnTo>
                  <a:lnTo>
                    <a:pt x="900" y="21389"/>
                  </a:lnTo>
                  <a:lnTo>
                    <a:pt x="1082" y="21705"/>
                  </a:lnTo>
                  <a:lnTo>
                    <a:pt x="1264" y="22011"/>
                  </a:lnTo>
                  <a:lnTo>
                    <a:pt x="1466" y="22308"/>
                  </a:lnTo>
                  <a:lnTo>
                    <a:pt x="1686" y="22605"/>
                  </a:lnTo>
                  <a:lnTo>
                    <a:pt x="1906" y="22892"/>
                  </a:lnTo>
                  <a:lnTo>
                    <a:pt x="2146" y="23170"/>
                  </a:lnTo>
                  <a:lnTo>
                    <a:pt x="2395" y="23438"/>
                  </a:lnTo>
                  <a:lnTo>
                    <a:pt x="2663" y="23697"/>
                  </a:lnTo>
                  <a:lnTo>
                    <a:pt x="2931" y="23946"/>
                  </a:lnTo>
                  <a:lnTo>
                    <a:pt x="3209" y="24186"/>
                  </a:lnTo>
                  <a:lnTo>
                    <a:pt x="3506" y="24425"/>
                  </a:lnTo>
                  <a:lnTo>
                    <a:pt x="3803" y="24645"/>
                  </a:lnTo>
                  <a:lnTo>
                    <a:pt x="4119" y="24866"/>
                  </a:lnTo>
                  <a:lnTo>
                    <a:pt x="4435" y="25067"/>
                  </a:lnTo>
                  <a:lnTo>
                    <a:pt x="4760" y="25268"/>
                  </a:lnTo>
                  <a:lnTo>
                    <a:pt x="5096" y="25450"/>
                  </a:lnTo>
                  <a:lnTo>
                    <a:pt x="5440" y="25622"/>
                  </a:lnTo>
                  <a:lnTo>
                    <a:pt x="5785" y="25795"/>
                  </a:lnTo>
                  <a:lnTo>
                    <a:pt x="6140" y="25948"/>
                  </a:lnTo>
                  <a:lnTo>
                    <a:pt x="6542" y="26101"/>
                  </a:lnTo>
                  <a:lnTo>
                    <a:pt x="6954" y="26245"/>
                  </a:lnTo>
                  <a:lnTo>
                    <a:pt x="7375" y="26369"/>
                  </a:lnTo>
                  <a:lnTo>
                    <a:pt x="7806" y="26475"/>
                  </a:lnTo>
                  <a:lnTo>
                    <a:pt x="8247" y="26561"/>
                  </a:lnTo>
                  <a:lnTo>
                    <a:pt x="8687" y="26638"/>
                  </a:lnTo>
                  <a:lnTo>
                    <a:pt x="9147" y="26705"/>
                  </a:lnTo>
                  <a:lnTo>
                    <a:pt x="9597" y="26743"/>
                  </a:lnTo>
                  <a:lnTo>
                    <a:pt x="10057" y="26772"/>
                  </a:lnTo>
                  <a:lnTo>
                    <a:pt x="10517" y="26791"/>
                  </a:lnTo>
                  <a:lnTo>
                    <a:pt x="10977" y="26791"/>
                  </a:lnTo>
                  <a:lnTo>
                    <a:pt x="11436" y="26781"/>
                  </a:lnTo>
                  <a:lnTo>
                    <a:pt x="11887" y="26752"/>
                  </a:lnTo>
                  <a:lnTo>
                    <a:pt x="12337" y="26714"/>
                  </a:lnTo>
                  <a:lnTo>
                    <a:pt x="12787" y="26657"/>
                  </a:lnTo>
                  <a:lnTo>
                    <a:pt x="13227" y="26590"/>
                  </a:lnTo>
                  <a:lnTo>
                    <a:pt x="13658" y="26513"/>
                  </a:lnTo>
                  <a:lnTo>
                    <a:pt x="14080" y="26427"/>
                  </a:lnTo>
                  <a:lnTo>
                    <a:pt x="14492" y="26321"/>
                  </a:lnTo>
                  <a:lnTo>
                    <a:pt x="14884" y="26206"/>
                  </a:lnTo>
                  <a:lnTo>
                    <a:pt x="15277" y="26082"/>
                  </a:lnTo>
                  <a:lnTo>
                    <a:pt x="15641" y="25938"/>
                  </a:lnTo>
                  <a:lnTo>
                    <a:pt x="15996" y="25795"/>
                  </a:lnTo>
                  <a:lnTo>
                    <a:pt x="16340" y="25632"/>
                  </a:lnTo>
                  <a:lnTo>
                    <a:pt x="16656" y="25459"/>
                  </a:lnTo>
                  <a:lnTo>
                    <a:pt x="16953" y="25287"/>
                  </a:lnTo>
                  <a:lnTo>
                    <a:pt x="17231" y="25095"/>
                  </a:lnTo>
                  <a:lnTo>
                    <a:pt x="17490" y="24894"/>
                  </a:lnTo>
                  <a:lnTo>
                    <a:pt x="17605" y="24789"/>
                  </a:lnTo>
                  <a:lnTo>
                    <a:pt x="17720" y="24684"/>
                  </a:lnTo>
                  <a:lnTo>
                    <a:pt x="17825" y="24578"/>
                  </a:lnTo>
                  <a:lnTo>
                    <a:pt x="17921" y="24473"/>
                  </a:lnTo>
                  <a:lnTo>
                    <a:pt x="18017" y="24358"/>
                  </a:lnTo>
                  <a:lnTo>
                    <a:pt x="18103" y="24243"/>
                  </a:lnTo>
                  <a:lnTo>
                    <a:pt x="18179" y="24128"/>
                  </a:lnTo>
                  <a:lnTo>
                    <a:pt x="18246" y="24004"/>
                  </a:lnTo>
                  <a:lnTo>
                    <a:pt x="18371" y="23774"/>
                  </a:lnTo>
                  <a:lnTo>
                    <a:pt x="18495" y="23534"/>
                  </a:lnTo>
                  <a:lnTo>
                    <a:pt x="18601" y="23285"/>
                  </a:lnTo>
                  <a:lnTo>
                    <a:pt x="18706" y="23017"/>
                  </a:lnTo>
                  <a:lnTo>
                    <a:pt x="18802" y="22758"/>
                  </a:lnTo>
                  <a:lnTo>
                    <a:pt x="18888" y="22481"/>
                  </a:lnTo>
                  <a:lnTo>
                    <a:pt x="18965" y="22193"/>
                  </a:lnTo>
                  <a:lnTo>
                    <a:pt x="19041" y="21906"/>
                  </a:lnTo>
                  <a:lnTo>
                    <a:pt x="19108" y="21609"/>
                  </a:lnTo>
                  <a:lnTo>
                    <a:pt x="19166" y="21312"/>
                  </a:lnTo>
                  <a:lnTo>
                    <a:pt x="19223" y="21006"/>
                  </a:lnTo>
                  <a:lnTo>
                    <a:pt x="19271" y="20690"/>
                  </a:lnTo>
                  <a:lnTo>
                    <a:pt x="19310" y="20373"/>
                  </a:lnTo>
                  <a:lnTo>
                    <a:pt x="19348" y="20057"/>
                  </a:lnTo>
                  <a:lnTo>
                    <a:pt x="19405" y="19406"/>
                  </a:lnTo>
                  <a:lnTo>
                    <a:pt x="19444" y="18736"/>
                  </a:lnTo>
                  <a:lnTo>
                    <a:pt x="19463" y="18065"/>
                  </a:lnTo>
                  <a:lnTo>
                    <a:pt x="19463" y="17385"/>
                  </a:lnTo>
                  <a:lnTo>
                    <a:pt x="19444" y="16705"/>
                  </a:lnTo>
                  <a:lnTo>
                    <a:pt x="19415" y="16025"/>
                  </a:lnTo>
                  <a:lnTo>
                    <a:pt x="19367" y="15345"/>
                  </a:lnTo>
                  <a:lnTo>
                    <a:pt x="19319" y="14684"/>
                  </a:lnTo>
                  <a:lnTo>
                    <a:pt x="19252" y="14023"/>
                  </a:lnTo>
                  <a:lnTo>
                    <a:pt x="19185" y="13381"/>
                  </a:lnTo>
                  <a:lnTo>
                    <a:pt x="19099" y="12759"/>
                  </a:lnTo>
                  <a:lnTo>
                    <a:pt x="19022" y="12146"/>
                  </a:lnTo>
                  <a:lnTo>
                    <a:pt x="18936" y="11571"/>
                  </a:lnTo>
                  <a:lnTo>
                    <a:pt x="18754" y="10498"/>
                  </a:lnTo>
                  <a:lnTo>
                    <a:pt x="18582" y="9560"/>
                  </a:lnTo>
                  <a:lnTo>
                    <a:pt x="18428" y="8774"/>
                  </a:lnTo>
                  <a:lnTo>
                    <a:pt x="18304" y="8190"/>
                  </a:lnTo>
                  <a:lnTo>
                    <a:pt x="18179" y="7692"/>
                  </a:lnTo>
                  <a:lnTo>
                    <a:pt x="18361" y="7663"/>
                  </a:lnTo>
                  <a:lnTo>
                    <a:pt x="18553" y="7625"/>
                  </a:lnTo>
                  <a:lnTo>
                    <a:pt x="18811" y="7567"/>
                  </a:lnTo>
                  <a:lnTo>
                    <a:pt x="19118" y="7491"/>
                  </a:lnTo>
                  <a:lnTo>
                    <a:pt x="19463" y="7395"/>
                  </a:lnTo>
                  <a:lnTo>
                    <a:pt x="19827" y="7280"/>
                  </a:lnTo>
                  <a:lnTo>
                    <a:pt x="20210" y="7136"/>
                  </a:lnTo>
                  <a:lnTo>
                    <a:pt x="20401" y="7060"/>
                  </a:lnTo>
                  <a:lnTo>
                    <a:pt x="20593" y="6974"/>
                  </a:lnTo>
                  <a:lnTo>
                    <a:pt x="20785" y="6878"/>
                  </a:lnTo>
                  <a:lnTo>
                    <a:pt x="20967" y="6782"/>
                  </a:lnTo>
                  <a:lnTo>
                    <a:pt x="21149" y="6677"/>
                  </a:lnTo>
                  <a:lnTo>
                    <a:pt x="21321" y="6571"/>
                  </a:lnTo>
                  <a:lnTo>
                    <a:pt x="21493" y="6456"/>
                  </a:lnTo>
                  <a:lnTo>
                    <a:pt x="21647" y="6322"/>
                  </a:lnTo>
                  <a:lnTo>
                    <a:pt x="21790" y="6198"/>
                  </a:lnTo>
                  <a:lnTo>
                    <a:pt x="21924" y="6054"/>
                  </a:lnTo>
                  <a:lnTo>
                    <a:pt x="22039" y="5910"/>
                  </a:lnTo>
                  <a:lnTo>
                    <a:pt x="22145" y="5757"/>
                  </a:lnTo>
                  <a:lnTo>
                    <a:pt x="22231" y="5594"/>
                  </a:lnTo>
                  <a:lnTo>
                    <a:pt x="22298" y="5422"/>
                  </a:lnTo>
                  <a:lnTo>
                    <a:pt x="22346" y="5240"/>
                  </a:lnTo>
                  <a:lnTo>
                    <a:pt x="22375" y="5058"/>
                  </a:lnTo>
                  <a:lnTo>
                    <a:pt x="22202" y="4943"/>
                  </a:lnTo>
                  <a:lnTo>
                    <a:pt x="21733" y="4627"/>
                  </a:lnTo>
                  <a:lnTo>
                    <a:pt x="21417" y="4397"/>
                  </a:lnTo>
                  <a:lnTo>
                    <a:pt x="21053" y="4139"/>
                  </a:lnTo>
                  <a:lnTo>
                    <a:pt x="20670" y="3851"/>
                  </a:lnTo>
                  <a:lnTo>
                    <a:pt x="20258" y="3535"/>
                  </a:lnTo>
                  <a:lnTo>
                    <a:pt x="19846" y="3190"/>
                  </a:lnTo>
                  <a:lnTo>
                    <a:pt x="19434" y="2836"/>
                  </a:lnTo>
                  <a:lnTo>
                    <a:pt x="19032" y="2462"/>
                  </a:lnTo>
                  <a:lnTo>
                    <a:pt x="18840" y="2271"/>
                  </a:lnTo>
                  <a:lnTo>
                    <a:pt x="18658" y="2089"/>
                  </a:lnTo>
                  <a:lnTo>
                    <a:pt x="18486" y="1897"/>
                  </a:lnTo>
                  <a:lnTo>
                    <a:pt x="18313" y="1706"/>
                  </a:lnTo>
                  <a:lnTo>
                    <a:pt x="18160" y="1514"/>
                  </a:lnTo>
                  <a:lnTo>
                    <a:pt x="18026" y="1323"/>
                  </a:lnTo>
                  <a:lnTo>
                    <a:pt x="17902" y="1131"/>
                  </a:lnTo>
                  <a:lnTo>
                    <a:pt x="17787" y="949"/>
                  </a:lnTo>
                  <a:lnTo>
                    <a:pt x="17691" y="767"/>
                  </a:lnTo>
                  <a:lnTo>
                    <a:pt x="17624" y="585"/>
                  </a:lnTo>
                  <a:lnTo>
                    <a:pt x="17518" y="556"/>
                  </a:lnTo>
                  <a:lnTo>
                    <a:pt x="17241" y="470"/>
                  </a:lnTo>
                  <a:lnTo>
                    <a:pt x="16800" y="355"/>
                  </a:lnTo>
                  <a:lnTo>
                    <a:pt x="16522" y="288"/>
                  </a:lnTo>
                  <a:lnTo>
                    <a:pt x="16225" y="231"/>
                  </a:lnTo>
                  <a:lnTo>
                    <a:pt x="15900" y="164"/>
                  </a:lnTo>
                  <a:lnTo>
                    <a:pt x="15545" y="116"/>
                  </a:lnTo>
                  <a:lnTo>
                    <a:pt x="15181" y="68"/>
                  </a:lnTo>
                  <a:lnTo>
                    <a:pt x="14798" y="30"/>
                  </a:lnTo>
                  <a:lnTo>
                    <a:pt x="14396" y="10"/>
                  </a:lnTo>
                  <a:lnTo>
                    <a:pt x="139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sp>
          <p:nvSpPr>
            <p:cNvPr id="298" name="Google Shape;298;p16"/>
            <p:cNvSpPr/>
            <p:nvPr/>
          </p:nvSpPr>
          <p:spPr>
            <a:xfrm>
              <a:off x="4538982" y="2285041"/>
              <a:ext cx="25207" cy="21799"/>
            </a:xfrm>
            <a:custGeom>
              <a:avLst/>
              <a:gdLst/>
              <a:ahLst/>
              <a:cxnLst/>
              <a:rect l="l" t="t" r="r" b="b"/>
              <a:pathLst>
                <a:path w="710" h="614" extrusionOk="0">
                  <a:moveTo>
                    <a:pt x="144" y="1"/>
                  </a:moveTo>
                  <a:lnTo>
                    <a:pt x="1" y="413"/>
                  </a:lnTo>
                  <a:lnTo>
                    <a:pt x="566" y="614"/>
                  </a:lnTo>
                  <a:lnTo>
                    <a:pt x="710" y="211"/>
                  </a:lnTo>
                  <a:lnTo>
                    <a:pt x="1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endParaRPr>
            </a:p>
          </p:txBody>
        </p:sp>
      </p:grpSp>
      <p:grpSp>
        <p:nvGrpSpPr>
          <p:cNvPr id="299" name="Google Shape;299;p16"/>
          <p:cNvGrpSpPr/>
          <p:nvPr/>
        </p:nvGrpSpPr>
        <p:grpSpPr>
          <a:xfrm>
            <a:off x="6033350" y="1109875"/>
            <a:ext cx="2577300" cy="596100"/>
            <a:chOff x="6033350" y="1109875"/>
            <a:chExt cx="2577300" cy="596100"/>
          </a:xfrm>
        </p:grpSpPr>
        <p:sp>
          <p:nvSpPr>
            <p:cNvPr id="301" name="Google Shape;301;p16"/>
            <p:cNvSpPr txBox="1"/>
            <p:nvPr/>
          </p:nvSpPr>
          <p:spPr>
            <a:xfrm>
              <a:off x="6629450" y="1242024"/>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mn-lt"/>
                  <a:ea typeface="Fira Sans Extra Condensed"/>
                  <a:cs typeface="Fira Sans Extra Condensed"/>
                  <a:sym typeface="Fira Sans Extra Condensed"/>
                </a:rPr>
                <a:t>System analysis and design </a:t>
              </a:r>
              <a:endParaRPr sz="1600" b="1" dirty="0">
                <a:solidFill>
                  <a:srgbClr val="000000"/>
                </a:solidFill>
                <a:latin typeface="+mn-lt"/>
                <a:ea typeface="Fira Sans Extra Condensed"/>
                <a:cs typeface="Fira Sans Extra Condensed"/>
                <a:sym typeface="Fira Sans Extra Condensed"/>
              </a:endParaRPr>
            </a:p>
          </p:txBody>
        </p:sp>
        <p:sp>
          <p:nvSpPr>
            <p:cNvPr id="303" name="Google Shape;303;p16"/>
            <p:cNvSpPr/>
            <p:nvPr/>
          </p:nvSpPr>
          <p:spPr>
            <a:xfrm>
              <a:off x="6033350" y="1109875"/>
              <a:ext cx="596100" cy="596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lt1"/>
                  </a:solidFill>
                  <a:latin typeface="+mn-lt"/>
                  <a:sym typeface="Fira Sans Extra Condensed"/>
                </a:rPr>
                <a:t>4</a:t>
              </a:r>
              <a:endParaRPr sz="1600" dirty="0">
                <a:solidFill>
                  <a:schemeClr val="lt1"/>
                </a:solidFill>
                <a:latin typeface="+mn-lt"/>
              </a:endParaRPr>
            </a:p>
          </p:txBody>
        </p:sp>
      </p:grpSp>
      <p:grpSp>
        <p:nvGrpSpPr>
          <p:cNvPr id="304" name="Google Shape;304;p16"/>
          <p:cNvGrpSpPr/>
          <p:nvPr/>
        </p:nvGrpSpPr>
        <p:grpSpPr>
          <a:xfrm>
            <a:off x="3297248" y="2589598"/>
            <a:ext cx="2584337" cy="596100"/>
            <a:chOff x="3297248" y="2589598"/>
            <a:chExt cx="2584337" cy="596100"/>
          </a:xfrm>
        </p:grpSpPr>
        <p:sp>
          <p:nvSpPr>
            <p:cNvPr id="306" name="Google Shape;306;p16"/>
            <p:cNvSpPr txBox="1"/>
            <p:nvPr/>
          </p:nvSpPr>
          <p:spPr>
            <a:xfrm>
              <a:off x="3900385" y="2762630"/>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mn-lt"/>
                  <a:ea typeface="Fira Sans Extra Condensed"/>
                  <a:cs typeface="Fira Sans Extra Condensed"/>
                  <a:sym typeface="Fira Sans Extra Condensed"/>
                </a:rPr>
                <a:t>Literature survey</a:t>
              </a:r>
              <a:endParaRPr sz="1600" b="1" dirty="0">
                <a:solidFill>
                  <a:srgbClr val="000000"/>
                </a:solidFill>
                <a:latin typeface="+mn-lt"/>
                <a:ea typeface="Fira Sans Extra Condensed"/>
                <a:cs typeface="Fira Sans Extra Condensed"/>
                <a:sym typeface="Fira Sans Extra Condensed"/>
              </a:endParaRPr>
            </a:p>
          </p:txBody>
        </p:sp>
        <p:sp>
          <p:nvSpPr>
            <p:cNvPr id="308" name="Google Shape;308;p16"/>
            <p:cNvSpPr/>
            <p:nvPr/>
          </p:nvSpPr>
          <p:spPr>
            <a:xfrm>
              <a:off x="3297248" y="2589598"/>
              <a:ext cx="596100" cy="596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lt1"/>
                  </a:solidFill>
                  <a:latin typeface="+mn-lt"/>
                  <a:ea typeface="Fira Sans Extra Condensed"/>
                  <a:cs typeface="Fira Sans Extra Condensed"/>
                  <a:sym typeface="Fira Sans Extra Condensed"/>
                </a:rPr>
                <a:t>2</a:t>
              </a:r>
              <a:endParaRPr sz="1600" dirty="0">
                <a:solidFill>
                  <a:schemeClr val="lt1"/>
                </a:solidFill>
                <a:latin typeface="+mn-lt"/>
              </a:endParaRPr>
            </a:p>
          </p:txBody>
        </p:sp>
      </p:grpSp>
      <p:grpSp>
        <p:nvGrpSpPr>
          <p:cNvPr id="309" name="Google Shape;309;p16"/>
          <p:cNvGrpSpPr/>
          <p:nvPr/>
        </p:nvGrpSpPr>
        <p:grpSpPr>
          <a:xfrm>
            <a:off x="3297248" y="4055023"/>
            <a:ext cx="2800796" cy="596100"/>
            <a:chOff x="3297248" y="4055023"/>
            <a:chExt cx="2800796" cy="596100"/>
          </a:xfrm>
        </p:grpSpPr>
        <p:sp>
          <p:nvSpPr>
            <p:cNvPr id="311" name="Google Shape;311;p16"/>
            <p:cNvSpPr txBox="1"/>
            <p:nvPr/>
          </p:nvSpPr>
          <p:spPr>
            <a:xfrm>
              <a:off x="3900385" y="4187173"/>
              <a:ext cx="2197659"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mn-lt"/>
                  <a:ea typeface="Fira Sans Extra Condensed"/>
                  <a:cs typeface="Fira Sans Extra Condensed"/>
                  <a:sym typeface="Fira Sans Extra Condensed"/>
                </a:rPr>
                <a:t>Hardware and software requirements</a:t>
              </a:r>
              <a:endParaRPr sz="1600" b="1" dirty="0">
                <a:solidFill>
                  <a:srgbClr val="000000"/>
                </a:solidFill>
                <a:latin typeface="+mn-lt"/>
                <a:ea typeface="Fira Sans Extra Condensed"/>
                <a:cs typeface="Fira Sans Extra Condensed"/>
                <a:sym typeface="Fira Sans Extra Condensed"/>
              </a:endParaRPr>
            </a:p>
          </p:txBody>
        </p:sp>
        <p:sp>
          <p:nvSpPr>
            <p:cNvPr id="313" name="Google Shape;313;p16"/>
            <p:cNvSpPr/>
            <p:nvPr/>
          </p:nvSpPr>
          <p:spPr>
            <a:xfrm>
              <a:off x="3297248" y="4055023"/>
              <a:ext cx="596100" cy="596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lt1"/>
                  </a:solidFill>
                  <a:latin typeface="+mn-lt"/>
                  <a:ea typeface="Fira Sans Extra Condensed"/>
                  <a:cs typeface="Fira Sans Extra Condensed"/>
                  <a:sym typeface="Fira Sans Extra Condensed"/>
                </a:rPr>
                <a:t>3</a:t>
              </a:r>
              <a:endParaRPr sz="1600" dirty="0">
                <a:solidFill>
                  <a:schemeClr val="lt1"/>
                </a:solidFill>
                <a:latin typeface="+mn-lt"/>
              </a:endParaRPr>
            </a:p>
          </p:txBody>
        </p:sp>
      </p:grpSp>
      <p:grpSp>
        <p:nvGrpSpPr>
          <p:cNvPr id="314" name="Google Shape;314;p16"/>
          <p:cNvGrpSpPr/>
          <p:nvPr/>
        </p:nvGrpSpPr>
        <p:grpSpPr>
          <a:xfrm>
            <a:off x="6033350" y="2616950"/>
            <a:ext cx="2577300" cy="596100"/>
            <a:chOff x="6033350" y="2616950"/>
            <a:chExt cx="2577300" cy="596100"/>
          </a:xfrm>
        </p:grpSpPr>
        <p:sp>
          <p:nvSpPr>
            <p:cNvPr id="316" name="Google Shape;316;p16"/>
            <p:cNvSpPr txBox="1"/>
            <p:nvPr/>
          </p:nvSpPr>
          <p:spPr>
            <a:xfrm>
              <a:off x="6629450" y="2728550"/>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latin typeface="+mn-lt"/>
                  <a:ea typeface="Fira Sans Extra Condensed"/>
                  <a:cs typeface="Fira Sans Extra Condensed"/>
                  <a:sym typeface="Fira Sans Extra Condensed"/>
                </a:rPr>
                <a:t>Reference</a:t>
              </a:r>
              <a:endParaRPr sz="1600" b="1" dirty="0">
                <a:solidFill>
                  <a:srgbClr val="000000"/>
                </a:solidFill>
                <a:latin typeface="+mn-lt"/>
                <a:ea typeface="Fira Sans Extra Condensed"/>
                <a:cs typeface="Fira Sans Extra Condensed"/>
                <a:sym typeface="Fira Sans Extra Condensed"/>
              </a:endParaRPr>
            </a:p>
          </p:txBody>
        </p:sp>
        <p:sp>
          <p:nvSpPr>
            <p:cNvPr id="318" name="Google Shape;318;p16"/>
            <p:cNvSpPr/>
            <p:nvPr/>
          </p:nvSpPr>
          <p:spPr>
            <a:xfrm>
              <a:off x="6033350" y="2616950"/>
              <a:ext cx="596100" cy="59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lt1"/>
                  </a:solidFill>
                  <a:latin typeface="+mn-lt"/>
                  <a:ea typeface="Fira Sans Extra Condensed"/>
                  <a:cs typeface="Fira Sans Extra Condensed"/>
                  <a:sym typeface="Fira Sans Extra Condensed"/>
                </a:rPr>
                <a:t>5</a:t>
              </a:r>
              <a:endParaRPr sz="1600" dirty="0">
                <a:solidFill>
                  <a:schemeClr val="lt1"/>
                </a:solidFill>
                <a:latin typeface="+mn-lt"/>
              </a:endParaRPr>
            </a:p>
          </p:txBody>
        </p:sp>
      </p:grpSp>
      <p:grpSp>
        <p:nvGrpSpPr>
          <p:cNvPr id="319" name="Google Shape;319;p16"/>
          <p:cNvGrpSpPr/>
          <p:nvPr/>
        </p:nvGrpSpPr>
        <p:grpSpPr>
          <a:xfrm>
            <a:off x="6033350" y="4056000"/>
            <a:ext cx="2577300" cy="596100"/>
            <a:chOff x="6033350" y="4056000"/>
            <a:chExt cx="2577300" cy="596100"/>
          </a:xfrm>
        </p:grpSpPr>
        <p:sp>
          <p:nvSpPr>
            <p:cNvPr id="321" name="Google Shape;321;p16"/>
            <p:cNvSpPr txBox="1"/>
            <p:nvPr/>
          </p:nvSpPr>
          <p:spPr>
            <a:xfrm>
              <a:off x="6629450" y="4187173"/>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b="1" dirty="0">
                  <a:solidFill>
                    <a:srgbClr val="000000"/>
                  </a:solidFill>
                  <a:latin typeface="+mn-lt"/>
                  <a:ea typeface="Fira Sans Extra Condensed"/>
                  <a:cs typeface="Fira Sans Extra Condensed"/>
                  <a:sym typeface="Fira Sans Extra Condensed"/>
                </a:rPr>
                <a:t>Workflow</a:t>
              </a:r>
              <a:endParaRPr sz="1600" b="1" dirty="0">
                <a:solidFill>
                  <a:srgbClr val="000000"/>
                </a:solidFill>
                <a:latin typeface="+mn-lt"/>
                <a:ea typeface="Fira Sans Extra Condensed"/>
                <a:cs typeface="Fira Sans Extra Condensed"/>
                <a:sym typeface="Fira Sans Extra Condensed"/>
              </a:endParaRPr>
            </a:p>
          </p:txBody>
        </p:sp>
        <p:sp>
          <p:nvSpPr>
            <p:cNvPr id="323" name="Google Shape;323;p16"/>
            <p:cNvSpPr/>
            <p:nvPr/>
          </p:nvSpPr>
          <p:spPr>
            <a:xfrm>
              <a:off x="6033350" y="4056000"/>
              <a:ext cx="596100" cy="59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lt1"/>
                  </a:solidFill>
                  <a:latin typeface="+mn-lt"/>
                  <a:ea typeface="Fira Sans Extra Condensed"/>
                  <a:cs typeface="Fira Sans Extra Condensed"/>
                  <a:sym typeface="Fira Sans Extra Condensed"/>
                </a:rPr>
                <a:t>6</a:t>
              </a:r>
              <a:endParaRPr sz="1600" dirty="0">
                <a:solidFill>
                  <a:schemeClr val="lt1"/>
                </a:solidFill>
                <a:latin typeface="+mn-lt"/>
              </a:endParaRPr>
            </a:p>
          </p:txBody>
        </p:sp>
      </p:grpSp>
      <p:cxnSp>
        <p:nvCxnSpPr>
          <p:cNvPr id="324" name="Google Shape;324;p16"/>
          <p:cNvCxnSpPr>
            <a:cxnSpLocks/>
            <a:stCxn id="237" idx="4"/>
            <a:endCxn id="308" idx="0"/>
          </p:cNvCxnSpPr>
          <p:nvPr/>
        </p:nvCxnSpPr>
        <p:spPr>
          <a:xfrm>
            <a:off x="3595299" y="1705974"/>
            <a:ext cx="0" cy="883500"/>
          </a:xfrm>
          <a:prstGeom prst="straightConnector1">
            <a:avLst/>
          </a:prstGeom>
          <a:noFill/>
          <a:ln w="9525" cap="flat" cmpd="sng">
            <a:solidFill>
              <a:schemeClr val="dk2"/>
            </a:solidFill>
            <a:prstDash val="solid"/>
            <a:round/>
            <a:headEnd type="none" w="med" len="med"/>
            <a:tailEnd type="triangle" w="med" len="med"/>
          </a:ln>
        </p:spPr>
      </p:cxnSp>
      <p:cxnSp>
        <p:nvCxnSpPr>
          <p:cNvPr id="325" name="Google Shape;325;p16"/>
          <p:cNvCxnSpPr>
            <a:cxnSpLocks/>
            <a:stCxn id="308" idx="4"/>
            <a:endCxn id="313" idx="0"/>
          </p:cNvCxnSpPr>
          <p:nvPr/>
        </p:nvCxnSpPr>
        <p:spPr>
          <a:xfrm>
            <a:off x="3595298" y="3185698"/>
            <a:ext cx="0" cy="869400"/>
          </a:xfrm>
          <a:prstGeom prst="straightConnector1">
            <a:avLst/>
          </a:prstGeom>
          <a:noFill/>
          <a:ln w="9525" cap="flat" cmpd="sng">
            <a:solidFill>
              <a:schemeClr val="dk2"/>
            </a:solidFill>
            <a:prstDash val="solid"/>
            <a:round/>
            <a:headEnd type="none" w="med" len="med"/>
            <a:tailEnd type="triangle" w="med" len="med"/>
          </a:ln>
        </p:spPr>
      </p:cxnSp>
      <p:cxnSp>
        <p:nvCxnSpPr>
          <p:cNvPr id="326" name="Google Shape;326;p16"/>
          <p:cNvCxnSpPr>
            <a:cxnSpLocks/>
            <a:stCxn id="303" idx="4"/>
            <a:endCxn id="318" idx="0"/>
          </p:cNvCxnSpPr>
          <p:nvPr/>
        </p:nvCxnSpPr>
        <p:spPr>
          <a:xfrm>
            <a:off x="6331400" y="1705975"/>
            <a:ext cx="0" cy="911100"/>
          </a:xfrm>
          <a:prstGeom prst="straightConnector1">
            <a:avLst/>
          </a:prstGeom>
          <a:noFill/>
          <a:ln w="9525" cap="flat" cmpd="sng">
            <a:solidFill>
              <a:schemeClr val="dk2"/>
            </a:solidFill>
            <a:prstDash val="solid"/>
            <a:round/>
            <a:headEnd type="none" w="med" len="med"/>
            <a:tailEnd type="triangle" w="med" len="med"/>
          </a:ln>
        </p:spPr>
      </p:cxnSp>
      <p:cxnSp>
        <p:nvCxnSpPr>
          <p:cNvPr id="327" name="Google Shape;327;p16"/>
          <p:cNvCxnSpPr>
            <a:cxnSpLocks/>
            <a:stCxn id="318" idx="4"/>
            <a:endCxn id="323" idx="0"/>
          </p:cNvCxnSpPr>
          <p:nvPr/>
        </p:nvCxnSpPr>
        <p:spPr>
          <a:xfrm>
            <a:off x="6331400" y="3213050"/>
            <a:ext cx="0" cy="8430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8"/>
          <p:cNvSpPr/>
          <p:nvPr/>
        </p:nvSpPr>
        <p:spPr>
          <a:xfrm>
            <a:off x="620163" y="1007454"/>
            <a:ext cx="2889300" cy="3407700"/>
          </a:xfrm>
          <a:prstGeom prst="roundRect">
            <a:avLst>
              <a:gd name="adj" fmla="val 14082"/>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txBox="1">
            <a:spLocks noGrp="1"/>
          </p:cNvSpPr>
          <p:nvPr>
            <p:ph type="title"/>
          </p:nvPr>
        </p:nvSpPr>
        <p:spPr>
          <a:xfrm>
            <a:off x="457200" y="274184"/>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Abstract</a:t>
            </a:r>
            <a:endParaRPr sz="2400" dirty="0">
              <a:latin typeface="+mj-lt"/>
            </a:endParaRPr>
          </a:p>
        </p:txBody>
      </p:sp>
      <p:sp>
        <p:nvSpPr>
          <p:cNvPr id="414" name="Google Shape;414;p18"/>
          <p:cNvSpPr/>
          <p:nvPr/>
        </p:nvSpPr>
        <p:spPr>
          <a:xfrm>
            <a:off x="2064813" y="3184529"/>
            <a:ext cx="230900" cy="230550"/>
          </a:xfrm>
          <a:custGeom>
            <a:avLst/>
            <a:gdLst/>
            <a:ahLst/>
            <a:cxnLst/>
            <a:rect l="l" t="t" r="r" b="b"/>
            <a:pathLst>
              <a:path w="9236" h="9222" fill="none" extrusionOk="0">
                <a:moveTo>
                  <a:pt x="9236" y="4611"/>
                </a:moveTo>
                <a:lnTo>
                  <a:pt x="9236" y="4611"/>
                </a:lnTo>
                <a:lnTo>
                  <a:pt x="9222" y="4838"/>
                </a:lnTo>
                <a:lnTo>
                  <a:pt x="9207" y="5080"/>
                </a:lnTo>
                <a:lnTo>
                  <a:pt x="9179" y="5308"/>
                </a:lnTo>
                <a:lnTo>
                  <a:pt x="9136" y="5536"/>
                </a:lnTo>
                <a:lnTo>
                  <a:pt x="9079" y="5763"/>
                </a:lnTo>
                <a:lnTo>
                  <a:pt x="9022" y="5977"/>
                </a:lnTo>
                <a:lnTo>
                  <a:pt x="8951" y="6190"/>
                </a:lnTo>
                <a:lnTo>
                  <a:pt x="8866" y="6404"/>
                </a:lnTo>
                <a:lnTo>
                  <a:pt x="8780" y="6603"/>
                </a:lnTo>
                <a:lnTo>
                  <a:pt x="8667" y="6802"/>
                </a:lnTo>
                <a:lnTo>
                  <a:pt x="8567" y="7001"/>
                </a:lnTo>
                <a:lnTo>
                  <a:pt x="8439" y="7186"/>
                </a:lnTo>
                <a:lnTo>
                  <a:pt x="8311" y="7371"/>
                </a:lnTo>
                <a:lnTo>
                  <a:pt x="8183" y="7542"/>
                </a:lnTo>
                <a:lnTo>
                  <a:pt x="8026" y="7713"/>
                </a:lnTo>
                <a:lnTo>
                  <a:pt x="7884" y="7869"/>
                </a:lnTo>
                <a:lnTo>
                  <a:pt x="7713" y="8026"/>
                </a:lnTo>
                <a:lnTo>
                  <a:pt x="7557" y="8168"/>
                </a:lnTo>
                <a:lnTo>
                  <a:pt x="7372" y="8310"/>
                </a:lnTo>
                <a:lnTo>
                  <a:pt x="7201" y="8439"/>
                </a:lnTo>
                <a:lnTo>
                  <a:pt x="7002" y="8552"/>
                </a:lnTo>
                <a:lnTo>
                  <a:pt x="6817" y="8666"/>
                </a:lnTo>
                <a:lnTo>
                  <a:pt x="6618" y="8766"/>
                </a:lnTo>
                <a:lnTo>
                  <a:pt x="6418" y="8865"/>
                </a:lnTo>
                <a:lnTo>
                  <a:pt x="6205" y="8937"/>
                </a:lnTo>
                <a:lnTo>
                  <a:pt x="5991" y="9008"/>
                </a:lnTo>
                <a:lnTo>
                  <a:pt x="5764" y="9079"/>
                </a:lnTo>
                <a:lnTo>
                  <a:pt x="5550" y="9122"/>
                </a:lnTo>
                <a:lnTo>
                  <a:pt x="5323" y="9164"/>
                </a:lnTo>
                <a:lnTo>
                  <a:pt x="5095" y="9193"/>
                </a:lnTo>
                <a:lnTo>
                  <a:pt x="4853" y="9221"/>
                </a:lnTo>
                <a:lnTo>
                  <a:pt x="4611" y="9221"/>
                </a:lnTo>
                <a:lnTo>
                  <a:pt x="4611" y="9221"/>
                </a:lnTo>
                <a:lnTo>
                  <a:pt x="4383" y="9221"/>
                </a:lnTo>
                <a:lnTo>
                  <a:pt x="4142" y="9193"/>
                </a:lnTo>
                <a:lnTo>
                  <a:pt x="3914" y="9164"/>
                </a:lnTo>
                <a:lnTo>
                  <a:pt x="3686" y="9122"/>
                </a:lnTo>
                <a:lnTo>
                  <a:pt x="3459" y="9079"/>
                </a:lnTo>
                <a:lnTo>
                  <a:pt x="3245" y="9008"/>
                </a:lnTo>
                <a:lnTo>
                  <a:pt x="3032" y="8937"/>
                </a:lnTo>
                <a:lnTo>
                  <a:pt x="2818" y="8865"/>
                </a:lnTo>
                <a:lnTo>
                  <a:pt x="2619" y="8766"/>
                </a:lnTo>
                <a:lnTo>
                  <a:pt x="2420" y="8666"/>
                </a:lnTo>
                <a:lnTo>
                  <a:pt x="2221" y="8552"/>
                </a:lnTo>
                <a:lnTo>
                  <a:pt x="2036" y="8439"/>
                </a:lnTo>
                <a:lnTo>
                  <a:pt x="1851" y="8310"/>
                </a:lnTo>
                <a:lnTo>
                  <a:pt x="1680" y="8168"/>
                </a:lnTo>
                <a:lnTo>
                  <a:pt x="1509" y="8026"/>
                </a:lnTo>
                <a:lnTo>
                  <a:pt x="1352" y="7869"/>
                </a:lnTo>
                <a:lnTo>
                  <a:pt x="1196" y="7713"/>
                </a:lnTo>
                <a:lnTo>
                  <a:pt x="1054" y="7542"/>
                </a:lnTo>
                <a:lnTo>
                  <a:pt x="926" y="7371"/>
                </a:lnTo>
                <a:lnTo>
                  <a:pt x="783" y="7186"/>
                </a:lnTo>
                <a:lnTo>
                  <a:pt x="669" y="7001"/>
                </a:lnTo>
                <a:lnTo>
                  <a:pt x="556" y="6802"/>
                </a:lnTo>
                <a:lnTo>
                  <a:pt x="456" y="6603"/>
                </a:lnTo>
                <a:lnTo>
                  <a:pt x="371" y="6404"/>
                </a:lnTo>
                <a:lnTo>
                  <a:pt x="285" y="6190"/>
                </a:lnTo>
                <a:lnTo>
                  <a:pt x="214" y="5977"/>
                </a:lnTo>
                <a:lnTo>
                  <a:pt x="143" y="5763"/>
                </a:lnTo>
                <a:lnTo>
                  <a:pt x="100" y="5536"/>
                </a:lnTo>
                <a:lnTo>
                  <a:pt x="58" y="5308"/>
                </a:lnTo>
                <a:lnTo>
                  <a:pt x="29" y="5080"/>
                </a:lnTo>
                <a:lnTo>
                  <a:pt x="15" y="4838"/>
                </a:lnTo>
                <a:lnTo>
                  <a:pt x="1" y="4611"/>
                </a:lnTo>
                <a:lnTo>
                  <a:pt x="1" y="4611"/>
                </a:lnTo>
                <a:lnTo>
                  <a:pt x="15" y="4369"/>
                </a:lnTo>
                <a:lnTo>
                  <a:pt x="29" y="4141"/>
                </a:lnTo>
                <a:lnTo>
                  <a:pt x="58" y="3899"/>
                </a:lnTo>
                <a:lnTo>
                  <a:pt x="100" y="3671"/>
                </a:lnTo>
                <a:lnTo>
                  <a:pt x="143" y="3458"/>
                </a:lnTo>
                <a:lnTo>
                  <a:pt x="214" y="3230"/>
                </a:lnTo>
                <a:lnTo>
                  <a:pt x="285" y="3017"/>
                </a:lnTo>
                <a:lnTo>
                  <a:pt x="371" y="2818"/>
                </a:lnTo>
                <a:lnTo>
                  <a:pt x="456" y="2604"/>
                </a:lnTo>
                <a:lnTo>
                  <a:pt x="556" y="2405"/>
                </a:lnTo>
                <a:lnTo>
                  <a:pt x="669" y="2220"/>
                </a:lnTo>
                <a:lnTo>
                  <a:pt x="783" y="2035"/>
                </a:lnTo>
                <a:lnTo>
                  <a:pt x="926" y="1850"/>
                </a:lnTo>
                <a:lnTo>
                  <a:pt x="1054" y="1679"/>
                </a:lnTo>
                <a:lnTo>
                  <a:pt x="1196" y="1509"/>
                </a:lnTo>
                <a:lnTo>
                  <a:pt x="1352" y="1352"/>
                </a:lnTo>
                <a:lnTo>
                  <a:pt x="1509" y="1195"/>
                </a:lnTo>
                <a:lnTo>
                  <a:pt x="1680" y="1053"/>
                </a:lnTo>
                <a:lnTo>
                  <a:pt x="1851" y="911"/>
                </a:lnTo>
                <a:lnTo>
                  <a:pt x="2036" y="783"/>
                </a:lnTo>
                <a:lnTo>
                  <a:pt x="2221" y="669"/>
                </a:lnTo>
                <a:lnTo>
                  <a:pt x="2420" y="555"/>
                </a:lnTo>
                <a:lnTo>
                  <a:pt x="2619" y="456"/>
                </a:lnTo>
                <a:lnTo>
                  <a:pt x="2818" y="356"/>
                </a:lnTo>
                <a:lnTo>
                  <a:pt x="3032" y="271"/>
                </a:lnTo>
                <a:lnTo>
                  <a:pt x="3245" y="199"/>
                </a:lnTo>
                <a:lnTo>
                  <a:pt x="3459" y="142"/>
                </a:lnTo>
                <a:lnTo>
                  <a:pt x="3686" y="86"/>
                </a:lnTo>
                <a:lnTo>
                  <a:pt x="3914" y="43"/>
                </a:lnTo>
                <a:lnTo>
                  <a:pt x="4142" y="14"/>
                </a:lnTo>
                <a:lnTo>
                  <a:pt x="4383" y="0"/>
                </a:lnTo>
                <a:lnTo>
                  <a:pt x="4611" y="0"/>
                </a:lnTo>
                <a:lnTo>
                  <a:pt x="4611" y="0"/>
                </a:lnTo>
                <a:lnTo>
                  <a:pt x="4853" y="0"/>
                </a:lnTo>
                <a:lnTo>
                  <a:pt x="5095" y="14"/>
                </a:lnTo>
                <a:lnTo>
                  <a:pt x="5323" y="43"/>
                </a:lnTo>
                <a:lnTo>
                  <a:pt x="5550" y="86"/>
                </a:lnTo>
                <a:lnTo>
                  <a:pt x="5764" y="142"/>
                </a:lnTo>
                <a:lnTo>
                  <a:pt x="5991" y="199"/>
                </a:lnTo>
                <a:lnTo>
                  <a:pt x="6205" y="271"/>
                </a:lnTo>
                <a:lnTo>
                  <a:pt x="6418" y="356"/>
                </a:lnTo>
                <a:lnTo>
                  <a:pt x="6618" y="456"/>
                </a:lnTo>
                <a:lnTo>
                  <a:pt x="6817" y="555"/>
                </a:lnTo>
                <a:lnTo>
                  <a:pt x="7002" y="669"/>
                </a:lnTo>
                <a:lnTo>
                  <a:pt x="7201" y="783"/>
                </a:lnTo>
                <a:lnTo>
                  <a:pt x="7372" y="911"/>
                </a:lnTo>
                <a:lnTo>
                  <a:pt x="7557" y="1053"/>
                </a:lnTo>
                <a:lnTo>
                  <a:pt x="7713" y="1195"/>
                </a:lnTo>
                <a:lnTo>
                  <a:pt x="7884" y="1352"/>
                </a:lnTo>
                <a:lnTo>
                  <a:pt x="8026" y="1509"/>
                </a:lnTo>
                <a:lnTo>
                  <a:pt x="8183" y="1679"/>
                </a:lnTo>
                <a:lnTo>
                  <a:pt x="8311" y="1850"/>
                </a:lnTo>
                <a:lnTo>
                  <a:pt x="8439" y="2035"/>
                </a:lnTo>
                <a:lnTo>
                  <a:pt x="8567" y="2220"/>
                </a:lnTo>
                <a:lnTo>
                  <a:pt x="8667" y="2405"/>
                </a:lnTo>
                <a:lnTo>
                  <a:pt x="8780" y="2604"/>
                </a:lnTo>
                <a:lnTo>
                  <a:pt x="8866" y="2818"/>
                </a:lnTo>
                <a:lnTo>
                  <a:pt x="8951" y="3017"/>
                </a:lnTo>
                <a:lnTo>
                  <a:pt x="9022" y="3230"/>
                </a:lnTo>
                <a:lnTo>
                  <a:pt x="9079" y="3458"/>
                </a:lnTo>
                <a:lnTo>
                  <a:pt x="9136" y="3671"/>
                </a:lnTo>
                <a:lnTo>
                  <a:pt x="9179" y="3899"/>
                </a:lnTo>
                <a:lnTo>
                  <a:pt x="9207" y="4141"/>
                </a:lnTo>
                <a:lnTo>
                  <a:pt x="9222" y="4369"/>
                </a:lnTo>
                <a:lnTo>
                  <a:pt x="9236" y="4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86231111-51BE-4292-9191-F9DFED5BF4E4}"/>
              </a:ext>
            </a:extLst>
          </p:cNvPr>
          <p:cNvSpPr txBox="1"/>
          <p:nvPr/>
        </p:nvSpPr>
        <p:spPr>
          <a:xfrm>
            <a:off x="829048" y="2478411"/>
            <a:ext cx="2471530" cy="584775"/>
          </a:xfrm>
          <a:prstGeom prst="rect">
            <a:avLst/>
          </a:prstGeom>
          <a:noFill/>
        </p:spPr>
        <p:txBody>
          <a:bodyPr wrap="square" rtlCol="0">
            <a:spAutoFit/>
          </a:bodyPr>
          <a:lstStyle/>
          <a:p>
            <a:pPr algn="ctr"/>
            <a:r>
              <a:rPr lang="en-IN" sz="1600" dirty="0"/>
              <a:t>Healthcare Document Data Capture</a:t>
            </a:r>
          </a:p>
        </p:txBody>
      </p:sp>
      <p:sp>
        <p:nvSpPr>
          <p:cNvPr id="3" name="TextBox 2">
            <a:extLst>
              <a:ext uri="{FF2B5EF4-FFF2-40B4-BE49-F238E27FC236}">
                <a16:creationId xmlns:a16="http://schemas.microsoft.com/office/drawing/2014/main" id="{42C91C22-38F0-4884-83F1-47FFE58E199C}"/>
              </a:ext>
            </a:extLst>
          </p:cNvPr>
          <p:cNvSpPr txBox="1"/>
          <p:nvPr/>
        </p:nvSpPr>
        <p:spPr>
          <a:xfrm>
            <a:off x="886773" y="1478336"/>
            <a:ext cx="2356080" cy="400110"/>
          </a:xfrm>
          <a:prstGeom prst="rect">
            <a:avLst/>
          </a:prstGeom>
          <a:noFill/>
        </p:spPr>
        <p:txBody>
          <a:bodyPr wrap="square" rtlCol="0">
            <a:spAutoFit/>
          </a:bodyPr>
          <a:lstStyle/>
          <a:p>
            <a:r>
              <a:rPr lang="en-US" sz="2000" dirty="0"/>
              <a:t>Problem Statement</a:t>
            </a:r>
            <a:endParaRPr lang="en-IN" sz="2000" dirty="0"/>
          </a:p>
        </p:txBody>
      </p:sp>
      <p:sp>
        <p:nvSpPr>
          <p:cNvPr id="91" name="TextBox 90">
            <a:extLst>
              <a:ext uri="{FF2B5EF4-FFF2-40B4-BE49-F238E27FC236}">
                <a16:creationId xmlns:a16="http://schemas.microsoft.com/office/drawing/2014/main" id="{61EF2F1A-68F9-4582-A656-B939A2177D91}"/>
              </a:ext>
            </a:extLst>
          </p:cNvPr>
          <p:cNvSpPr txBox="1"/>
          <p:nvPr/>
        </p:nvSpPr>
        <p:spPr>
          <a:xfrm>
            <a:off x="4114800" y="1252083"/>
            <a:ext cx="4572000" cy="2954655"/>
          </a:xfrm>
          <a:prstGeom prst="rect">
            <a:avLst/>
          </a:prstGeom>
          <a:noFill/>
        </p:spPr>
        <p:txBody>
          <a:bodyPr wrap="square">
            <a:spAutoFit/>
          </a:bodyPr>
          <a:lstStyle/>
          <a:p>
            <a:pPr marL="380990" indent="-380990" fontAlgn="base">
              <a:buFont typeface="Arial" panose="020B0604020202020204" pitchFamily="34" charset="0"/>
              <a:buChar char="•"/>
            </a:pPr>
            <a:r>
              <a:rPr lang="en-IN" sz="1550" dirty="0"/>
              <a:t>To create character and word based neural network models using the available datasets like IAM dataset. Evaluate the models with their accuracies and picking the best one.</a:t>
            </a:r>
          </a:p>
          <a:p>
            <a:pPr fontAlgn="base"/>
            <a:endParaRPr lang="en-IN" sz="1550" dirty="0"/>
          </a:p>
          <a:p>
            <a:pPr marL="380990" indent="-380990" fontAlgn="base">
              <a:buFont typeface="Arial" panose="020B0604020202020204" pitchFamily="34" charset="0"/>
              <a:buChar char="•"/>
            </a:pPr>
            <a:r>
              <a:rPr lang="en-IN" sz="1550" dirty="0"/>
              <a:t>Pre-process the input invoice image using OpenCV and converting it into formatted digital document using the model we created.</a:t>
            </a:r>
          </a:p>
          <a:p>
            <a:pPr fontAlgn="base"/>
            <a:endParaRPr lang="en-IN" sz="1550" dirty="0"/>
          </a:p>
          <a:p>
            <a:pPr marL="380990" indent="-380990" fontAlgn="base">
              <a:buFont typeface="Arial" panose="020B0604020202020204" pitchFamily="34" charset="0"/>
              <a:buChar char="•"/>
            </a:pPr>
            <a:r>
              <a:rPr lang="en-IN" sz="1550" dirty="0"/>
              <a:t>Then extracting the whole text from the digital document using existing models like </a:t>
            </a:r>
            <a:r>
              <a:rPr lang="en-IN" sz="1550" dirty="0" err="1"/>
              <a:t>pytesseract</a:t>
            </a:r>
            <a:r>
              <a:rPr lang="en-IN" sz="1550" dirty="0"/>
              <a:t>, vision, etc.</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2" name="Google Shape;452;p19"/>
          <p:cNvSpPr txBox="1">
            <a:spLocks noGrp="1"/>
          </p:cNvSpPr>
          <p:nvPr>
            <p:ph type="title"/>
          </p:nvPr>
        </p:nvSpPr>
        <p:spPr>
          <a:xfrm>
            <a:off x="457199" y="30647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Literature Survey</a:t>
            </a:r>
            <a:endParaRPr sz="2400" dirty="0">
              <a:latin typeface="+mj-lt"/>
            </a:endParaRPr>
          </a:p>
        </p:txBody>
      </p:sp>
      <p:sp>
        <p:nvSpPr>
          <p:cNvPr id="74" name="Title 1">
            <a:extLst>
              <a:ext uri="{FF2B5EF4-FFF2-40B4-BE49-F238E27FC236}">
                <a16:creationId xmlns:a16="http://schemas.microsoft.com/office/drawing/2014/main" id="{5B977D7B-A244-461C-81DD-B34122D5E14E}"/>
              </a:ext>
            </a:extLst>
          </p:cNvPr>
          <p:cNvSpPr txBox="1">
            <a:spLocks/>
          </p:cNvSpPr>
          <p:nvPr/>
        </p:nvSpPr>
        <p:spPr>
          <a:xfrm>
            <a:off x="1126433" y="1026369"/>
            <a:ext cx="6891129" cy="646947"/>
          </a:xfrm>
          <a:prstGeom prst="rect">
            <a:avLst/>
          </a:prstGeom>
        </p:spPr>
        <p:txBody>
          <a:bodyPr vert="horz" lIns="121920" tIns="60960" rIns="121920" bIns="60960" rtlCol="0" anchor="ctr">
            <a:noAutofit/>
          </a:bodyPr>
          <a:lstStyle>
            <a:lvl1pPr algn="l" defTabSz="914400" rtl="0" eaLnBrk="1" latinLnBrk="0" hangingPunct="1">
              <a:spcBef>
                <a:spcPct val="0"/>
              </a:spcBef>
              <a:buNone/>
              <a:defRPr sz="4200" kern="1200" baseline="0">
                <a:solidFill>
                  <a:schemeClr val="tx1"/>
                </a:solidFill>
                <a:latin typeface="+mn-lt"/>
                <a:ea typeface="+mj-ea"/>
                <a:cs typeface="+mj-cs"/>
              </a:defRPr>
            </a:lvl1pPr>
          </a:lstStyle>
          <a:p>
            <a:r>
              <a:rPr lang="en-IN" sz="2000" dirty="0">
                <a:latin typeface="+mj-lt"/>
              </a:rPr>
              <a:t>Some of the previously used models for text recognition</a:t>
            </a:r>
            <a:endParaRPr lang="en-US" sz="2000" dirty="0">
              <a:latin typeface="+mj-lt"/>
            </a:endParaRPr>
          </a:p>
        </p:txBody>
      </p:sp>
      <p:sp>
        <p:nvSpPr>
          <p:cNvPr id="76" name="TextBox 75">
            <a:extLst>
              <a:ext uri="{FF2B5EF4-FFF2-40B4-BE49-F238E27FC236}">
                <a16:creationId xmlns:a16="http://schemas.microsoft.com/office/drawing/2014/main" id="{CE7A7376-8527-48B0-8979-11C7189657D9}"/>
              </a:ext>
            </a:extLst>
          </p:cNvPr>
          <p:cNvSpPr txBox="1"/>
          <p:nvPr/>
        </p:nvSpPr>
        <p:spPr>
          <a:xfrm>
            <a:off x="1050233" y="2021815"/>
            <a:ext cx="7043531" cy="2308324"/>
          </a:xfrm>
          <a:prstGeom prst="rect">
            <a:avLst/>
          </a:prstGeom>
          <a:noFill/>
        </p:spPr>
        <p:txBody>
          <a:bodyPr wrap="square">
            <a:spAutoFit/>
          </a:bodyPr>
          <a:lstStyle/>
          <a:p>
            <a:pPr marL="457200" lvl="0" indent="-342900" algn="l" rtl="0">
              <a:spcBef>
                <a:spcPts val="0"/>
              </a:spcBef>
              <a:spcAft>
                <a:spcPts val="0"/>
              </a:spcAft>
              <a:buSzPts val="1800"/>
              <a:buFont typeface="+mj-lt"/>
              <a:buAutoNum type="arabicPeriod"/>
            </a:pPr>
            <a:r>
              <a:rPr lang="en-US" sz="1550" dirty="0"/>
              <a:t>Tesseract OCR:</a:t>
            </a:r>
          </a:p>
          <a:p>
            <a:pPr marL="457200" lvl="0" indent="0" algn="l" rtl="0">
              <a:spcBef>
                <a:spcPts val="1200"/>
              </a:spcBef>
              <a:spcAft>
                <a:spcPts val="0"/>
              </a:spcAft>
              <a:buNone/>
            </a:pPr>
            <a:r>
              <a:rPr lang="en-US" sz="1550" dirty="0"/>
              <a:t>Tesseract is a OCR engine developed for printed text extraction. So, for handwritten text recognition, it is more challenging because of the high variation in the handwriting styles from person to person. Hence Tesseract can not achieve satisfying results unless the texts are hand-printed.</a:t>
            </a:r>
          </a:p>
          <a:p>
            <a:pPr marL="457200" lvl="0" indent="0" algn="l" rtl="0">
              <a:spcBef>
                <a:spcPts val="1200"/>
              </a:spcBef>
              <a:spcAft>
                <a:spcPts val="1200"/>
              </a:spcAft>
              <a:buNone/>
            </a:pPr>
            <a:r>
              <a:rPr lang="en-US" sz="1550" dirty="0"/>
              <a:t>Hence the next improvement for the model should be in capturing the features and varying patterns in different handwriting styles.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2" name="Google Shape;452;p19"/>
          <p:cNvSpPr txBox="1">
            <a:spLocks noGrp="1"/>
          </p:cNvSpPr>
          <p:nvPr>
            <p:ph type="title"/>
          </p:nvPr>
        </p:nvSpPr>
        <p:spPr>
          <a:xfrm>
            <a:off x="457199" y="17864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Literature Survey</a:t>
            </a:r>
            <a:endParaRPr sz="2400" dirty="0">
              <a:latin typeface="+mj-lt"/>
            </a:endParaRPr>
          </a:p>
        </p:txBody>
      </p:sp>
      <p:sp>
        <p:nvSpPr>
          <p:cNvPr id="74" name="Title 1">
            <a:extLst>
              <a:ext uri="{FF2B5EF4-FFF2-40B4-BE49-F238E27FC236}">
                <a16:creationId xmlns:a16="http://schemas.microsoft.com/office/drawing/2014/main" id="{5B977D7B-A244-461C-81DD-B34122D5E14E}"/>
              </a:ext>
            </a:extLst>
          </p:cNvPr>
          <p:cNvSpPr txBox="1">
            <a:spLocks/>
          </p:cNvSpPr>
          <p:nvPr/>
        </p:nvSpPr>
        <p:spPr>
          <a:xfrm>
            <a:off x="1126434" y="550045"/>
            <a:ext cx="6891129" cy="646947"/>
          </a:xfrm>
          <a:prstGeom prst="rect">
            <a:avLst/>
          </a:prstGeom>
        </p:spPr>
        <p:txBody>
          <a:bodyPr vert="horz" lIns="121920" tIns="60960" rIns="121920" bIns="60960" rtlCol="0" anchor="ctr">
            <a:noAutofit/>
          </a:bodyPr>
          <a:lstStyle>
            <a:lvl1pPr algn="l" defTabSz="914400" rtl="0" eaLnBrk="1" latinLnBrk="0" hangingPunct="1">
              <a:spcBef>
                <a:spcPct val="0"/>
              </a:spcBef>
              <a:buNone/>
              <a:defRPr sz="4200" kern="1200" baseline="0">
                <a:solidFill>
                  <a:schemeClr val="tx1"/>
                </a:solidFill>
                <a:latin typeface="+mn-lt"/>
                <a:ea typeface="+mj-ea"/>
                <a:cs typeface="+mj-cs"/>
              </a:defRPr>
            </a:lvl1pPr>
          </a:lstStyle>
          <a:p>
            <a:r>
              <a:rPr lang="en-IN" sz="2000" dirty="0">
                <a:latin typeface="+mj-lt"/>
              </a:rPr>
              <a:t>Some of the previously used models for text recognition</a:t>
            </a:r>
            <a:endParaRPr lang="en-US" sz="2000" dirty="0">
              <a:latin typeface="+mj-lt"/>
            </a:endParaRPr>
          </a:p>
        </p:txBody>
      </p:sp>
      <p:sp>
        <p:nvSpPr>
          <p:cNvPr id="7" name="TextBox 6">
            <a:extLst>
              <a:ext uri="{FF2B5EF4-FFF2-40B4-BE49-F238E27FC236}">
                <a16:creationId xmlns:a16="http://schemas.microsoft.com/office/drawing/2014/main" id="{2E1A0BDD-1D6F-4D2C-9BDD-B0C4DAE5E917}"/>
              </a:ext>
            </a:extLst>
          </p:cNvPr>
          <p:cNvSpPr txBox="1"/>
          <p:nvPr/>
        </p:nvSpPr>
        <p:spPr>
          <a:xfrm>
            <a:off x="1126434" y="1304880"/>
            <a:ext cx="7288696" cy="3416320"/>
          </a:xfrm>
          <a:prstGeom prst="rect">
            <a:avLst/>
          </a:prstGeom>
          <a:noFill/>
        </p:spPr>
        <p:txBody>
          <a:bodyPr wrap="square">
            <a:spAutoFit/>
          </a:bodyPr>
          <a:lstStyle/>
          <a:p>
            <a:pPr marL="0" lvl="0" indent="0" algn="l" rtl="0">
              <a:spcBef>
                <a:spcPts val="0"/>
              </a:spcBef>
              <a:spcAft>
                <a:spcPts val="0"/>
              </a:spcAft>
              <a:buNone/>
            </a:pPr>
            <a:r>
              <a:rPr lang="en-US" sz="1550" dirty="0"/>
              <a:t>2. Google’s Cloud Vision:</a:t>
            </a:r>
          </a:p>
          <a:p>
            <a:pPr marL="0" lvl="0" indent="0" algn="l" rtl="0">
              <a:spcBef>
                <a:spcPts val="1200"/>
              </a:spcBef>
              <a:spcAft>
                <a:spcPts val="0"/>
              </a:spcAft>
              <a:buNone/>
            </a:pPr>
            <a:r>
              <a:rPr lang="en-US" sz="1550" dirty="0"/>
              <a:t>Google Cloud Vision is an API from google for extracting handwritten text. Cloud Vision offers pre-trained machine learning models which are very powerful and we do not need any pre-training. Since it is specially made for handwritten text recognition, it will do a much better job in extracting text from images than Tesseract.</a:t>
            </a:r>
          </a:p>
          <a:p>
            <a:pPr marL="0" lvl="0" indent="0" algn="l" rtl="0">
              <a:spcBef>
                <a:spcPts val="1200"/>
              </a:spcBef>
              <a:spcAft>
                <a:spcPts val="0"/>
              </a:spcAft>
              <a:buNone/>
            </a:pPr>
            <a:r>
              <a:rPr lang="en-US" sz="1550" dirty="0"/>
              <a:t>3. Recurrent Convolutional Neural Network:</a:t>
            </a:r>
          </a:p>
          <a:p>
            <a:pPr marL="0" lvl="0" indent="0" algn="l" rtl="0">
              <a:spcBef>
                <a:spcPts val="1200"/>
              </a:spcBef>
              <a:spcAft>
                <a:spcPts val="1200"/>
              </a:spcAft>
              <a:buNone/>
            </a:pPr>
            <a:r>
              <a:rPr lang="en-US" sz="1550" dirty="0"/>
              <a:t>CRNN is a combination of CNN, RNN, and CTC (Connectionist Temporal Classification), loss for image-based sequence recognition tasks, such as scene text recognition tasks and OCR. This neural network architecture integrates feature extraction, sequence modelling, and transcription into a unified framework.</a:t>
            </a:r>
          </a:p>
        </p:txBody>
      </p:sp>
    </p:spTree>
    <p:extLst>
      <p:ext uri="{BB962C8B-B14F-4D97-AF65-F5344CB8AC3E}">
        <p14:creationId xmlns:p14="http://schemas.microsoft.com/office/powerpoint/2010/main" val="1780642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2" name="Google Shape;452;p19"/>
          <p:cNvSpPr txBox="1">
            <a:spLocks noGrp="1"/>
          </p:cNvSpPr>
          <p:nvPr>
            <p:ph type="title"/>
          </p:nvPr>
        </p:nvSpPr>
        <p:spPr>
          <a:xfrm>
            <a:off x="457200" y="365629"/>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Literature Survey</a:t>
            </a:r>
            <a:endParaRPr sz="2400" dirty="0">
              <a:latin typeface="+mj-lt"/>
            </a:endParaRPr>
          </a:p>
        </p:txBody>
      </p:sp>
      <p:sp>
        <p:nvSpPr>
          <p:cNvPr id="73" name="Title 1">
            <a:extLst>
              <a:ext uri="{FF2B5EF4-FFF2-40B4-BE49-F238E27FC236}">
                <a16:creationId xmlns:a16="http://schemas.microsoft.com/office/drawing/2014/main" id="{416F36B0-2B09-4059-A3A7-21D08A25EC45}"/>
              </a:ext>
            </a:extLst>
          </p:cNvPr>
          <p:cNvSpPr txBox="1">
            <a:spLocks/>
          </p:cNvSpPr>
          <p:nvPr/>
        </p:nvSpPr>
        <p:spPr>
          <a:xfrm>
            <a:off x="1126435" y="2025452"/>
            <a:ext cx="7361583" cy="207848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1pPr>
            <a:lvl2pPr marR="0" lvl="1"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2pPr>
            <a:lvl3pPr marR="0" lvl="2"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3pPr>
            <a:lvl4pPr marR="0" lvl="3"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4pPr>
            <a:lvl5pPr marR="0" lvl="4"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5pPr>
            <a:lvl6pPr marR="0" lvl="5"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6pPr>
            <a:lvl7pPr marR="0" lvl="6"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7pPr>
            <a:lvl8pPr marR="0" lvl="7"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8pPr>
            <a:lvl9pPr marR="0" lvl="8" algn="l" rtl="0">
              <a:lnSpc>
                <a:spcPct val="100000"/>
              </a:lnSpc>
              <a:spcBef>
                <a:spcPts val="0"/>
              </a:spcBef>
              <a:spcAft>
                <a:spcPts val="0"/>
              </a:spcAft>
              <a:buClr>
                <a:schemeClr val="dk1"/>
              </a:buClr>
              <a:buSzPts val="2800"/>
              <a:buFont typeface="Fira Sans Extra Condensed"/>
              <a:buNone/>
              <a:defRPr sz="2800" b="1" i="0" u="none" strike="noStrike" cap="none">
                <a:solidFill>
                  <a:schemeClr val="dk1"/>
                </a:solidFill>
                <a:latin typeface="Fira Sans Extra Condensed"/>
                <a:ea typeface="Fira Sans Extra Condensed"/>
                <a:cs typeface="Fira Sans Extra Condensed"/>
                <a:sym typeface="Fira Sans Extra Condensed"/>
              </a:defRPr>
            </a:lvl9pPr>
          </a:lstStyle>
          <a:p>
            <a:pPr algn="l"/>
            <a:r>
              <a:rPr lang="en-IN" sz="1550" b="0" dirty="0">
                <a:latin typeface="+mn-lt"/>
              </a:rPr>
              <a:t>4. VGG-19:</a:t>
            </a:r>
            <a:br>
              <a:rPr lang="en-IN" sz="1550" b="0" dirty="0">
                <a:latin typeface="+mn-lt"/>
              </a:rPr>
            </a:br>
            <a:r>
              <a:rPr lang="en-IN" sz="1550" b="0" dirty="0">
                <a:latin typeface="+mn-lt"/>
              </a:rPr>
              <a:t>VGG-19 is a 19-layer deep Convolutional Neural Network (CNN). It is pre-trained model trained on more than a million images from the ImageNet database.</a:t>
            </a:r>
            <a:br>
              <a:rPr lang="en-IN" sz="1550" b="0" dirty="0">
                <a:latin typeface="+mn-lt"/>
              </a:rPr>
            </a:br>
            <a:br>
              <a:rPr lang="en-IN" sz="1550" b="0" dirty="0">
                <a:latin typeface="+mn-lt"/>
              </a:rPr>
            </a:br>
            <a:r>
              <a:rPr lang="en-IN" sz="1550" b="0" dirty="0">
                <a:latin typeface="+mn-lt"/>
              </a:rPr>
              <a:t>5. RESNET-18:</a:t>
            </a:r>
            <a:br>
              <a:rPr lang="en-IN" sz="1550" b="0" dirty="0">
                <a:latin typeface="+mn-lt"/>
              </a:rPr>
            </a:br>
            <a:r>
              <a:rPr lang="en-IN" sz="1550" b="0" dirty="0">
                <a:latin typeface="+mn-lt"/>
              </a:rPr>
              <a:t>RESNET is a 18-layer deep Convolutional Neural Network used for object detection.</a:t>
            </a:r>
            <a:br>
              <a:rPr lang="en-IN" sz="1550" b="0" dirty="0">
                <a:latin typeface="+mn-lt"/>
              </a:rPr>
            </a:br>
            <a:br>
              <a:rPr lang="en-IN" sz="1550" b="0" dirty="0">
                <a:latin typeface="+mn-lt"/>
              </a:rPr>
            </a:br>
            <a:r>
              <a:rPr lang="en-IN" sz="1550" b="0" dirty="0">
                <a:latin typeface="+mn-lt"/>
              </a:rPr>
              <a:t>6. RESNET-34:</a:t>
            </a:r>
            <a:br>
              <a:rPr lang="en-IN" sz="1550" b="0" dirty="0">
                <a:latin typeface="+mn-lt"/>
              </a:rPr>
            </a:br>
            <a:r>
              <a:rPr lang="en-IN" sz="1550" b="0" dirty="0">
                <a:latin typeface="+mn-lt"/>
              </a:rPr>
              <a:t>RESNET- 34 is a 34 layer Convolutional Neural Network that can be utilised as a state-of-art image classification model.</a:t>
            </a:r>
            <a:endParaRPr lang="en-US" sz="1550" b="0" dirty="0">
              <a:latin typeface="+mn-lt"/>
            </a:endParaRPr>
          </a:p>
        </p:txBody>
      </p:sp>
      <p:sp>
        <p:nvSpPr>
          <p:cNvPr id="74" name="Title 1">
            <a:extLst>
              <a:ext uri="{FF2B5EF4-FFF2-40B4-BE49-F238E27FC236}">
                <a16:creationId xmlns:a16="http://schemas.microsoft.com/office/drawing/2014/main" id="{5B977D7B-A244-461C-81DD-B34122D5E14E}"/>
              </a:ext>
            </a:extLst>
          </p:cNvPr>
          <p:cNvSpPr txBox="1">
            <a:spLocks/>
          </p:cNvSpPr>
          <p:nvPr/>
        </p:nvSpPr>
        <p:spPr>
          <a:xfrm>
            <a:off x="1126435" y="921868"/>
            <a:ext cx="6891129" cy="646947"/>
          </a:xfrm>
          <a:prstGeom prst="rect">
            <a:avLst/>
          </a:prstGeom>
        </p:spPr>
        <p:txBody>
          <a:bodyPr vert="horz" lIns="121920" tIns="60960" rIns="121920" bIns="60960" rtlCol="0" anchor="ctr">
            <a:noAutofit/>
          </a:bodyPr>
          <a:lstStyle>
            <a:lvl1pPr algn="l" defTabSz="914400" rtl="0" eaLnBrk="1" latinLnBrk="0" hangingPunct="1">
              <a:spcBef>
                <a:spcPct val="0"/>
              </a:spcBef>
              <a:buNone/>
              <a:defRPr sz="4200" kern="1200" baseline="0">
                <a:solidFill>
                  <a:schemeClr val="tx1"/>
                </a:solidFill>
                <a:latin typeface="+mn-lt"/>
                <a:ea typeface="+mj-ea"/>
                <a:cs typeface="+mj-cs"/>
              </a:defRPr>
            </a:lvl1pPr>
          </a:lstStyle>
          <a:p>
            <a:r>
              <a:rPr lang="en-IN" sz="2000" dirty="0">
                <a:latin typeface="+mj-lt"/>
              </a:rPr>
              <a:t>Some of the previously used models for text recognition</a:t>
            </a:r>
            <a:endParaRPr lang="en-US" sz="2000" dirty="0">
              <a:latin typeface="+mj-lt"/>
            </a:endParaRPr>
          </a:p>
        </p:txBody>
      </p:sp>
    </p:spTree>
    <p:extLst>
      <p:ext uri="{BB962C8B-B14F-4D97-AF65-F5344CB8AC3E}">
        <p14:creationId xmlns:p14="http://schemas.microsoft.com/office/powerpoint/2010/main" val="4271805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2" name="Google Shape;452;p19"/>
          <p:cNvSpPr txBox="1">
            <a:spLocks noGrp="1"/>
          </p:cNvSpPr>
          <p:nvPr>
            <p:ph type="title"/>
          </p:nvPr>
        </p:nvSpPr>
        <p:spPr>
          <a:xfrm>
            <a:off x="457200" y="465796"/>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Literature Survey</a:t>
            </a:r>
            <a:endParaRPr sz="2400" dirty="0">
              <a:latin typeface="+mj-lt"/>
            </a:endParaRPr>
          </a:p>
        </p:txBody>
      </p:sp>
      <p:pic>
        <p:nvPicPr>
          <p:cNvPr id="5" name="Google Shape;125;p24">
            <a:extLst>
              <a:ext uri="{FF2B5EF4-FFF2-40B4-BE49-F238E27FC236}">
                <a16:creationId xmlns:a16="http://schemas.microsoft.com/office/drawing/2014/main" id="{9FADBF42-D724-4CD2-B013-78BBD0775662}"/>
              </a:ext>
            </a:extLst>
          </p:cNvPr>
          <p:cNvPicPr preferRelativeResize="0"/>
          <p:nvPr/>
        </p:nvPicPr>
        <p:blipFill>
          <a:blip r:embed="rId3">
            <a:alphaModFix/>
          </a:blip>
          <a:stretch>
            <a:fillRect/>
          </a:stretch>
        </p:blipFill>
        <p:spPr>
          <a:xfrm>
            <a:off x="1451113" y="1976793"/>
            <a:ext cx="6343137" cy="1189925"/>
          </a:xfrm>
          <a:prstGeom prst="rect">
            <a:avLst/>
          </a:prstGeom>
          <a:noFill/>
          <a:ln>
            <a:noFill/>
          </a:ln>
        </p:spPr>
      </p:pic>
    </p:spTree>
    <p:extLst>
      <p:ext uri="{BB962C8B-B14F-4D97-AF65-F5344CB8AC3E}">
        <p14:creationId xmlns:p14="http://schemas.microsoft.com/office/powerpoint/2010/main" val="32847050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26"/>
          <p:cNvSpPr txBox="1">
            <a:spLocks noGrp="1"/>
          </p:cNvSpPr>
          <p:nvPr>
            <p:ph type="title"/>
          </p:nvPr>
        </p:nvSpPr>
        <p:spPr>
          <a:xfrm>
            <a:off x="457342" y="28523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latin typeface="+mj-lt"/>
              </a:rPr>
              <a:t>Hardware and Software Requirements </a:t>
            </a:r>
            <a:endParaRPr sz="2400" dirty="0">
              <a:latin typeface="+mj-lt"/>
            </a:endParaRPr>
          </a:p>
        </p:txBody>
      </p:sp>
      <p:grpSp>
        <p:nvGrpSpPr>
          <p:cNvPr id="937" name="Google Shape;937;p26"/>
          <p:cNvGrpSpPr/>
          <p:nvPr/>
        </p:nvGrpSpPr>
        <p:grpSpPr>
          <a:xfrm>
            <a:off x="5743674" y="1692888"/>
            <a:ext cx="2943318" cy="3039142"/>
            <a:chOff x="5449625" y="1389325"/>
            <a:chExt cx="3237261" cy="3342655"/>
          </a:xfrm>
        </p:grpSpPr>
        <p:sp>
          <p:nvSpPr>
            <p:cNvPr id="938" name="Google Shape;938;p26"/>
            <p:cNvSpPr/>
            <p:nvPr/>
          </p:nvSpPr>
          <p:spPr>
            <a:xfrm>
              <a:off x="6533088" y="4360137"/>
              <a:ext cx="1749195" cy="185374"/>
            </a:xfrm>
            <a:custGeom>
              <a:avLst/>
              <a:gdLst/>
              <a:ahLst/>
              <a:cxnLst/>
              <a:rect l="l" t="t" r="r" b="b"/>
              <a:pathLst>
                <a:path w="44472" h="4713" extrusionOk="0">
                  <a:moveTo>
                    <a:pt x="21091" y="0"/>
                  </a:moveTo>
                  <a:lnTo>
                    <a:pt x="19961" y="10"/>
                  </a:lnTo>
                  <a:lnTo>
                    <a:pt x="18850" y="29"/>
                  </a:lnTo>
                  <a:lnTo>
                    <a:pt x="17758" y="48"/>
                  </a:lnTo>
                  <a:lnTo>
                    <a:pt x="16676" y="77"/>
                  </a:lnTo>
                  <a:lnTo>
                    <a:pt x="15622" y="105"/>
                  </a:lnTo>
                  <a:lnTo>
                    <a:pt x="14587" y="144"/>
                  </a:lnTo>
                  <a:lnTo>
                    <a:pt x="13582" y="182"/>
                  </a:lnTo>
                  <a:lnTo>
                    <a:pt x="12595" y="230"/>
                  </a:lnTo>
                  <a:lnTo>
                    <a:pt x="11637" y="287"/>
                  </a:lnTo>
                  <a:lnTo>
                    <a:pt x="10708" y="335"/>
                  </a:lnTo>
                  <a:lnTo>
                    <a:pt x="9808" y="402"/>
                  </a:lnTo>
                  <a:lnTo>
                    <a:pt x="8936" y="469"/>
                  </a:lnTo>
                  <a:lnTo>
                    <a:pt x="8094" y="536"/>
                  </a:lnTo>
                  <a:lnTo>
                    <a:pt x="7289" y="613"/>
                  </a:lnTo>
                  <a:lnTo>
                    <a:pt x="6513" y="690"/>
                  </a:lnTo>
                  <a:lnTo>
                    <a:pt x="5776" y="776"/>
                  </a:lnTo>
                  <a:lnTo>
                    <a:pt x="5076" y="852"/>
                  </a:lnTo>
                  <a:lnTo>
                    <a:pt x="4416" y="948"/>
                  </a:lnTo>
                  <a:lnTo>
                    <a:pt x="3803" y="1034"/>
                  </a:lnTo>
                  <a:lnTo>
                    <a:pt x="3218" y="1130"/>
                  </a:lnTo>
                  <a:lnTo>
                    <a:pt x="2682" y="1236"/>
                  </a:lnTo>
                  <a:lnTo>
                    <a:pt x="2193" y="1331"/>
                  </a:lnTo>
                  <a:lnTo>
                    <a:pt x="1753" y="1437"/>
                  </a:lnTo>
                  <a:lnTo>
                    <a:pt x="1351" y="1542"/>
                  </a:lnTo>
                  <a:lnTo>
                    <a:pt x="1006" y="1657"/>
                  </a:lnTo>
                  <a:lnTo>
                    <a:pt x="699" y="1772"/>
                  </a:lnTo>
                  <a:lnTo>
                    <a:pt x="575" y="1829"/>
                  </a:lnTo>
                  <a:lnTo>
                    <a:pt x="450" y="1877"/>
                  </a:lnTo>
                  <a:lnTo>
                    <a:pt x="345" y="1944"/>
                  </a:lnTo>
                  <a:lnTo>
                    <a:pt x="259" y="2002"/>
                  </a:lnTo>
                  <a:lnTo>
                    <a:pt x="182" y="2059"/>
                  </a:lnTo>
                  <a:lnTo>
                    <a:pt x="115" y="2117"/>
                  </a:lnTo>
                  <a:lnTo>
                    <a:pt x="67" y="2174"/>
                  </a:lnTo>
                  <a:lnTo>
                    <a:pt x="29" y="2232"/>
                  </a:lnTo>
                  <a:lnTo>
                    <a:pt x="10" y="2299"/>
                  </a:lnTo>
                  <a:lnTo>
                    <a:pt x="0" y="2356"/>
                  </a:lnTo>
                  <a:lnTo>
                    <a:pt x="10" y="2423"/>
                  </a:lnTo>
                  <a:lnTo>
                    <a:pt x="29" y="2481"/>
                  </a:lnTo>
                  <a:lnTo>
                    <a:pt x="67" y="2538"/>
                  </a:lnTo>
                  <a:lnTo>
                    <a:pt x="115" y="2596"/>
                  </a:lnTo>
                  <a:lnTo>
                    <a:pt x="182" y="2663"/>
                  </a:lnTo>
                  <a:lnTo>
                    <a:pt x="259" y="2720"/>
                  </a:lnTo>
                  <a:lnTo>
                    <a:pt x="345" y="2778"/>
                  </a:lnTo>
                  <a:lnTo>
                    <a:pt x="450" y="2835"/>
                  </a:lnTo>
                  <a:lnTo>
                    <a:pt x="575" y="2893"/>
                  </a:lnTo>
                  <a:lnTo>
                    <a:pt x="699" y="2950"/>
                  </a:lnTo>
                  <a:lnTo>
                    <a:pt x="1006" y="3055"/>
                  </a:lnTo>
                  <a:lnTo>
                    <a:pt x="1351" y="3170"/>
                  </a:lnTo>
                  <a:lnTo>
                    <a:pt x="1753" y="3276"/>
                  </a:lnTo>
                  <a:lnTo>
                    <a:pt x="2193" y="3381"/>
                  </a:lnTo>
                  <a:lnTo>
                    <a:pt x="2682" y="3486"/>
                  </a:lnTo>
                  <a:lnTo>
                    <a:pt x="3218" y="3582"/>
                  </a:lnTo>
                  <a:lnTo>
                    <a:pt x="3803" y="3678"/>
                  </a:lnTo>
                  <a:lnTo>
                    <a:pt x="4416" y="3774"/>
                  </a:lnTo>
                  <a:lnTo>
                    <a:pt x="5076" y="3860"/>
                  </a:lnTo>
                  <a:lnTo>
                    <a:pt x="5776" y="3946"/>
                  </a:lnTo>
                  <a:lnTo>
                    <a:pt x="6513" y="4023"/>
                  </a:lnTo>
                  <a:lnTo>
                    <a:pt x="7289" y="4099"/>
                  </a:lnTo>
                  <a:lnTo>
                    <a:pt x="8094" y="4176"/>
                  </a:lnTo>
                  <a:lnTo>
                    <a:pt x="8936" y="4253"/>
                  </a:lnTo>
                  <a:lnTo>
                    <a:pt x="9808" y="4310"/>
                  </a:lnTo>
                  <a:lnTo>
                    <a:pt x="10708" y="4377"/>
                  </a:lnTo>
                  <a:lnTo>
                    <a:pt x="11637" y="4435"/>
                  </a:lnTo>
                  <a:lnTo>
                    <a:pt x="12595" y="4483"/>
                  </a:lnTo>
                  <a:lnTo>
                    <a:pt x="13582" y="4530"/>
                  </a:lnTo>
                  <a:lnTo>
                    <a:pt x="14587" y="4578"/>
                  </a:lnTo>
                  <a:lnTo>
                    <a:pt x="15622" y="4607"/>
                  </a:lnTo>
                  <a:lnTo>
                    <a:pt x="16676" y="4645"/>
                  </a:lnTo>
                  <a:lnTo>
                    <a:pt x="17758" y="4665"/>
                  </a:lnTo>
                  <a:lnTo>
                    <a:pt x="18850" y="4693"/>
                  </a:lnTo>
                  <a:lnTo>
                    <a:pt x="19961" y="4703"/>
                  </a:lnTo>
                  <a:lnTo>
                    <a:pt x="21091" y="4712"/>
                  </a:lnTo>
                  <a:lnTo>
                    <a:pt x="23380" y="4712"/>
                  </a:lnTo>
                  <a:lnTo>
                    <a:pt x="24510" y="4703"/>
                  </a:lnTo>
                  <a:lnTo>
                    <a:pt x="25621" y="4693"/>
                  </a:lnTo>
                  <a:lnTo>
                    <a:pt x="26713" y="4665"/>
                  </a:lnTo>
                  <a:lnTo>
                    <a:pt x="27796" y="4645"/>
                  </a:lnTo>
                  <a:lnTo>
                    <a:pt x="28849" y="4607"/>
                  </a:lnTo>
                  <a:lnTo>
                    <a:pt x="29884" y="4578"/>
                  </a:lnTo>
                  <a:lnTo>
                    <a:pt x="30889" y="4530"/>
                  </a:lnTo>
                  <a:lnTo>
                    <a:pt x="31876" y="4483"/>
                  </a:lnTo>
                  <a:lnTo>
                    <a:pt x="32834" y="4435"/>
                  </a:lnTo>
                  <a:lnTo>
                    <a:pt x="33763" y="4377"/>
                  </a:lnTo>
                  <a:lnTo>
                    <a:pt x="34663" y="4310"/>
                  </a:lnTo>
                  <a:lnTo>
                    <a:pt x="35535" y="4253"/>
                  </a:lnTo>
                  <a:lnTo>
                    <a:pt x="36378" y="4176"/>
                  </a:lnTo>
                  <a:lnTo>
                    <a:pt x="37182" y="4099"/>
                  </a:lnTo>
                  <a:lnTo>
                    <a:pt x="37958" y="4023"/>
                  </a:lnTo>
                  <a:lnTo>
                    <a:pt x="38696" y="3946"/>
                  </a:lnTo>
                  <a:lnTo>
                    <a:pt x="39395" y="3860"/>
                  </a:lnTo>
                  <a:lnTo>
                    <a:pt x="40056" y="3774"/>
                  </a:lnTo>
                  <a:lnTo>
                    <a:pt x="40669" y="3678"/>
                  </a:lnTo>
                  <a:lnTo>
                    <a:pt x="41253" y="3582"/>
                  </a:lnTo>
                  <a:lnTo>
                    <a:pt x="41789" y="3486"/>
                  </a:lnTo>
                  <a:lnTo>
                    <a:pt x="42278" y="3381"/>
                  </a:lnTo>
                  <a:lnTo>
                    <a:pt x="42718" y="3276"/>
                  </a:lnTo>
                  <a:lnTo>
                    <a:pt x="43121" y="3170"/>
                  </a:lnTo>
                  <a:lnTo>
                    <a:pt x="43465" y="3055"/>
                  </a:lnTo>
                  <a:lnTo>
                    <a:pt x="43772" y="2950"/>
                  </a:lnTo>
                  <a:lnTo>
                    <a:pt x="43896" y="2893"/>
                  </a:lnTo>
                  <a:lnTo>
                    <a:pt x="44021" y="2835"/>
                  </a:lnTo>
                  <a:lnTo>
                    <a:pt x="44126" y="2778"/>
                  </a:lnTo>
                  <a:lnTo>
                    <a:pt x="44213" y="2720"/>
                  </a:lnTo>
                  <a:lnTo>
                    <a:pt x="44289" y="2663"/>
                  </a:lnTo>
                  <a:lnTo>
                    <a:pt x="44356" y="2596"/>
                  </a:lnTo>
                  <a:lnTo>
                    <a:pt x="44404" y="2538"/>
                  </a:lnTo>
                  <a:lnTo>
                    <a:pt x="44442" y="2481"/>
                  </a:lnTo>
                  <a:lnTo>
                    <a:pt x="44462" y="2423"/>
                  </a:lnTo>
                  <a:lnTo>
                    <a:pt x="44471" y="2356"/>
                  </a:lnTo>
                  <a:lnTo>
                    <a:pt x="44462" y="2299"/>
                  </a:lnTo>
                  <a:lnTo>
                    <a:pt x="44442" y="2232"/>
                  </a:lnTo>
                  <a:lnTo>
                    <a:pt x="44404" y="2174"/>
                  </a:lnTo>
                  <a:lnTo>
                    <a:pt x="44356" y="2117"/>
                  </a:lnTo>
                  <a:lnTo>
                    <a:pt x="44289" y="2059"/>
                  </a:lnTo>
                  <a:lnTo>
                    <a:pt x="44213" y="2002"/>
                  </a:lnTo>
                  <a:lnTo>
                    <a:pt x="44126" y="1944"/>
                  </a:lnTo>
                  <a:lnTo>
                    <a:pt x="44021" y="1877"/>
                  </a:lnTo>
                  <a:lnTo>
                    <a:pt x="43896" y="1829"/>
                  </a:lnTo>
                  <a:lnTo>
                    <a:pt x="43772" y="1772"/>
                  </a:lnTo>
                  <a:lnTo>
                    <a:pt x="43465" y="1657"/>
                  </a:lnTo>
                  <a:lnTo>
                    <a:pt x="43121" y="1542"/>
                  </a:lnTo>
                  <a:lnTo>
                    <a:pt x="42718" y="1437"/>
                  </a:lnTo>
                  <a:lnTo>
                    <a:pt x="42278" y="1331"/>
                  </a:lnTo>
                  <a:lnTo>
                    <a:pt x="41789" y="1236"/>
                  </a:lnTo>
                  <a:lnTo>
                    <a:pt x="41253" y="1130"/>
                  </a:lnTo>
                  <a:lnTo>
                    <a:pt x="40669" y="1034"/>
                  </a:lnTo>
                  <a:lnTo>
                    <a:pt x="40056" y="948"/>
                  </a:lnTo>
                  <a:lnTo>
                    <a:pt x="39395" y="852"/>
                  </a:lnTo>
                  <a:lnTo>
                    <a:pt x="38696" y="776"/>
                  </a:lnTo>
                  <a:lnTo>
                    <a:pt x="37958" y="690"/>
                  </a:lnTo>
                  <a:lnTo>
                    <a:pt x="37182" y="613"/>
                  </a:lnTo>
                  <a:lnTo>
                    <a:pt x="36378" y="536"/>
                  </a:lnTo>
                  <a:lnTo>
                    <a:pt x="35535" y="469"/>
                  </a:lnTo>
                  <a:lnTo>
                    <a:pt x="34663" y="402"/>
                  </a:lnTo>
                  <a:lnTo>
                    <a:pt x="33763" y="335"/>
                  </a:lnTo>
                  <a:lnTo>
                    <a:pt x="32834" y="287"/>
                  </a:lnTo>
                  <a:lnTo>
                    <a:pt x="31876" y="230"/>
                  </a:lnTo>
                  <a:lnTo>
                    <a:pt x="30889" y="182"/>
                  </a:lnTo>
                  <a:lnTo>
                    <a:pt x="29884" y="144"/>
                  </a:lnTo>
                  <a:lnTo>
                    <a:pt x="28849" y="105"/>
                  </a:lnTo>
                  <a:lnTo>
                    <a:pt x="27796" y="77"/>
                  </a:lnTo>
                  <a:lnTo>
                    <a:pt x="26713" y="48"/>
                  </a:lnTo>
                  <a:lnTo>
                    <a:pt x="25621" y="29"/>
                  </a:lnTo>
                  <a:lnTo>
                    <a:pt x="24510" y="10"/>
                  </a:lnTo>
                  <a:lnTo>
                    <a:pt x="23380"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a:off x="5449625" y="4579763"/>
              <a:ext cx="3237261" cy="152217"/>
            </a:xfrm>
            <a:custGeom>
              <a:avLst/>
              <a:gdLst/>
              <a:ahLst/>
              <a:cxnLst/>
              <a:rect l="l" t="t" r="r" b="b"/>
              <a:pathLst>
                <a:path w="82305" h="3870" extrusionOk="0">
                  <a:moveTo>
                    <a:pt x="41148" y="0"/>
                  </a:moveTo>
                  <a:lnTo>
                    <a:pt x="36943" y="10"/>
                  </a:lnTo>
                  <a:lnTo>
                    <a:pt x="32853" y="38"/>
                  </a:lnTo>
                  <a:lnTo>
                    <a:pt x="28907" y="86"/>
                  </a:lnTo>
                  <a:lnTo>
                    <a:pt x="25133" y="153"/>
                  </a:lnTo>
                  <a:lnTo>
                    <a:pt x="21532" y="230"/>
                  </a:lnTo>
                  <a:lnTo>
                    <a:pt x="18141" y="335"/>
                  </a:lnTo>
                  <a:lnTo>
                    <a:pt x="14971" y="441"/>
                  </a:lnTo>
                  <a:lnTo>
                    <a:pt x="13477" y="508"/>
                  </a:lnTo>
                  <a:lnTo>
                    <a:pt x="12050" y="565"/>
                  </a:lnTo>
                  <a:lnTo>
                    <a:pt x="10690" y="632"/>
                  </a:lnTo>
                  <a:lnTo>
                    <a:pt x="9397" y="709"/>
                  </a:lnTo>
                  <a:lnTo>
                    <a:pt x="8171" y="776"/>
                  </a:lnTo>
                  <a:lnTo>
                    <a:pt x="7021" y="853"/>
                  </a:lnTo>
                  <a:lnTo>
                    <a:pt x="5958" y="929"/>
                  </a:lnTo>
                  <a:lnTo>
                    <a:pt x="4962" y="1015"/>
                  </a:lnTo>
                  <a:lnTo>
                    <a:pt x="4052" y="1092"/>
                  </a:lnTo>
                  <a:lnTo>
                    <a:pt x="3228" y="1178"/>
                  </a:lnTo>
                  <a:lnTo>
                    <a:pt x="2491" y="1264"/>
                  </a:lnTo>
                  <a:lnTo>
                    <a:pt x="1849" y="1360"/>
                  </a:lnTo>
                  <a:lnTo>
                    <a:pt x="1294" y="1446"/>
                  </a:lnTo>
                  <a:lnTo>
                    <a:pt x="834" y="1542"/>
                  </a:lnTo>
                  <a:lnTo>
                    <a:pt x="642" y="1590"/>
                  </a:lnTo>
                  <a:lnTo>
                    <a:pt x="470" y="1638"/>
                  </a:lnTo>
                  <a:lnTo>
                    <a:pt x="326" y="1686"/>
                  </a:lnTo>
                  <a:lnTo>
                    <a:pt x="211" y="1734"/>
                  </a:lnTo>
                  <a:lnTo>
                    <a:pt x="115" y="1782"/>
                  </a:lnTo>
                  <a:lnTo>
                    <a:pt x="48" y="1829"/>
                  </a:lnTo>
                  <a:lnTo>
                    <a:pt x="10" y="1887"/>
                  </a:lnTo>
                  <a:lnTo>
                    <a:pt x="0" y="1906"/>
                  </a:lnTo>
                  <a:lnTo>
                    <a:pt x="0" y="1935"/>
                  </a:lnTo>
                  <a:lnTo>
                    <a:pt x="0" y="1954"/>
                  </a:lnTo>
                  <a:lnTo>
                    <a:pt x="10" y="1983"/>
                  </a:lnTo>
                  <a:lnTo>
                    <a:pt x="48" y="2031"/>
                  </a:lnTo>
                  <a:lnTo>
                    <a:pt x="115" y="2079"/>
                  </a:lnTo>
                  <a:lnTo>
                    <a:pt x="211" y="2126"/>
                  </a:lnTo>
                  <a:lnTo>
                    <a:pt x="326" y="2184"/>
                  </a:lnTo>
                  <a:lnTo>
                    <a:pt x="470" y="2232"/>
                  </a:lnTo>
                  <a:lnTo>
                    <a:pt x="642" y="2280"/>
                  </a:lnTo>
                  <a:lnTo>
                    <a:pt x="834" y="2318"/>
                  </a:lnTo>
                  <a:lnTo>
                    <a:pt x="1294" y="2414"/>
                  </a:lnTo>
                  <a:lnTo>
                    <a:pt x="1849" y="2510"/>
                  </a:lnTo>
                  <a:lnTo>
                    <a:pt x="2491" y="2596"/>
                  </a:lnTo>
                  <a:lnTo>
                    <a:pt x="3228" y="2682"/>
                  </a:lnTo>
                  <a:lnTo>
                    <a:pt x="4052" y="2768"/>
                  </a:lnTo>
                  <a:lnTo>
                    <a:pt x="4962" y="2854"/>
                  </a:lnTo>
                  <a:lnTo>
                    <a:pt x="5958" y="2931"/>
                  </a:lnTo>
                  <a:lnTo>
                    <a:pt x="7021" y="3017"/>
                  </a:lnTo>
                  <a:lnTo>
                    <a:pt x="8171" y="3094"/>
                  </a:lnTo>
                  <a:lnTo>
                    <a:pt x="9397" y="3161"/>
                  </a:lnTo>
                  <a:lnTo>
                    <a:pt x="10690" y="3228"/>
                  </a:lnTo>
                  <a:lnTo>
                    <a:pt x="12050" y="3295"/>
                  </a:lnTo>
                  <a:lnTo>
                    <a:pt x="13477" y="3362"/>
                  </a:lnTo>
                  <a:lnTo>
                    <a:pt x="14971" y="3419"/>
                  </a:lnTo>
                  <a:lnTo>
                    <a:pt x="18141" y="3534"/>
                  </a:lnTo>
                  <a:lnTo>
                    <a:pt x="21532" y="3630"/>
                  </a:lnTo>
                  <a:lnTo>
                    <a:pt x="25133" y="3716"/>
                  </a:lnTo>
                  <a:lnTo>
                    <a:pt x="28907" y="3774"/>
                  </a:lnTo>
                  <a:lnTo>
                    <a:pt x="32853" y="3822"/>
                  </a:lnTo>
                  <a:lnTo>
                    <a:pt x="36943" y="3860"/>
                  </a:lnTo>
                  <a:lnTo>
                    <a:pt x="41148" y="3870"/>
                  </a:lnTo>
                  <a:lnTo>
                    <a:pt x="45353" y="3860"/>
                  </a:lnTo>
                  <a:lnTo>
                    <a:pt x="49443" y="3822"/>
                  </a:lnTo>
                  <a:lnTo>
                    <a:pt x="53389" y="3774"/>
                  </a:lnTo>
                  <a:lnTo>
                    <a:pt x="57172" y="3716"/>
                  </a:lnTo>
                  <a:lnTo>
                    <a:pt x="60764" y="3630"/>
                  </a:lnTo>
                  <a:lnTo>
                    <a:pt x="64155" y="3534"/>
                  </a:lnTo>
                  <a:lnTo>
                    <a:pt x="67325" y="3419"/>
                  </a:lnTo>
                  <a:lnTo>
                    <a:pt x="68819" y="3362"/>
                  </a:lnTo>
                  <a:lnTo>
                    <a:pt x="70246" y="3295"/>
                  </a:lnTo>
                  <a:lnTo>
                    <a:pt x="71616" y="3228"/>
                  </a:lnTo>
                  <a:lnTo>
                    <a:pt x="72909" y="3161"/>
                  </a:lnTo>
                  <a:lnTo>
                    <a:pt x="74125" y="3094"/>
                  </a:lnTo>
                  <a:lnTo>
                    <a:pt x="75275" y="3017"/>
                  </a:lnTo>
                  <a:lnTo>
                    <a:pt x="76347" y="2931"/>
                  </a:lnTo>
                  <a:lnTo>
                    <a:pt x="77334" y="2854"/>
                  </a:lnTo>
                  <a:lnTo>
                    <a:pt x="78244" y="2768"/>
                  </a:lnTo>
                  <a:lnTo>
                    <a:pt x="79068" y="2682"/>
                  </a:lnTo>
                  <a:lnTo>
                    <a:pt x="79805" y="2596"/>
                  </a:lnTo>
                  <a:lnTo>
                    <a:pt x="80456" y="2510"/>
                  </a:lnTo>
                  <a:lnTo>
                    <a:pt x="81012" y="2414"/>
                  </a:lnTo>
                  <a:lnTo>
                    <a:pt x="81462" y="2318"/>
                  </a:lnTo>
                  <a:lnTo>
                    <a:pt x="81663" y="2280"/>
                  </a:lnTo>
                  <a:lnTo>
                    <a:pt x="81826" y="2232"/>
                  </a:lnTo>
                  <a:lnTo>
                    <a:pt x="81970" y="2184"/>
                  </a:lnTo>
                  <a:lnTo>
                    <a:pt x="82094" y="2126"/>
                  </a:lnTo>
                  <a:lnTo>
                    <a:pt x="82180" y="2079"/>
                  </a:lnTo>
                  <a:lnTo>
                    <a:pt x="82248" y="2031"/>
                  </a:lnTo>
                  <a:lnTo>
                    <a:pt x="82286" y="1983"/>
                  </a:lnTo>
                  <a:lnTo>
                    <a:pt x="82295" y="1954"/>
                  </a:lnTo>
                  <a:lnTo>
                    <a:pt x="82305" y="1935"/>
                  </a:lnTo>
                  <a:lnTo>
                    <a:pt x="82295" y="1906"/>
                  </a:lnTo>
                  <a:lnTo>
                    <a:pt x="82286" y="1887"/>
                  </a:lnTo>
                  <a:lnTo>
                    <a:pt x="82248" y="1829"/>
                  </a:lnTo>
                  <a:lnTo>
                    <a:pt x="82180" y="1782"/>
                  </a:lnTo>
                  <a:lnTo>
                    <a:pt x="82094" y="1734"/>
                  </a:lnTo>
                  <a:lnTo>
                    <a:pt x="81970" y="1686"/>
                  </a:lnTo>
                  <a:lnTo>
                    <a:pt x="81826" y="1638"/>
                  </a:lnTo>
                  <a:lnTo>
                    <a:pt x="81663" y="1590"/>
                  </a:lnTo>
                  <a:lnTo>
                    <a:pt x="81462" y="1542"/>
                  </a:lnTo>
                  <a:lnTo>
                    <a:pt x="81012" y="1446"/>
                  </a:lnTo>
                  <a:lnTo>
                    <a:pt x="80456" y="1360"/>
                  </a:lnTo>
                  <a:lnTo>
                    <a:pt x="79805" y="1264"/>
                  </a:lnTo>
                  <a:lnTo>
                    <a:pt x="79068" y="1178"/>
                  </a:lnTo>
                  <a:lnTo>
                    <a:pt x="78244" y="1092"/>
                  </a:lnTo>
                  <a:lnTo>
                    <a:pt x="77334" y="1015"/>
                  </a:lnTo>
                  <a:lnTo>
                    <a:pt x="76347" y="929"/>
                  </a:lnTo>
                  <a:lnTo>
                    <a:pt x="75275" y="853"/>
                  </a:lnTo>
                  <a:lnTo>
                    <a:pt x="74125" y="776"/>
                  </a:lnTo>
                  <a:lnTo>
                    <a:pt x="72909" y="709"/>
                  </a:lnTo>
                  <a:lnTo>
                    <a:pt x="71616" y="632"/>
                  </a:lnTo>
                  <a:lnTo>
                    <a:pt x="70246" y="565"/>
                  </a:lnTo>
                  <a:lnTo>
                    <a:pt x="68819" y="508"/>
                  </a:lnTo>
                  <a:lnTo>
                    <a:pt x="67325" y="441"/>
                  </a:lnTo>
                  <a:lnTo>
                    <a:pt x="64155" y="335"/>
                  </a:lnTo>
                  <a:lnTo>
                    <a:pt x="60764" y="230"/>
                  </a:lnTo>
                  <a:lnTo>
                    <a:pt x="57172" y="153"/>
                  </a:lnTo>
                  <a:lnTo>
                    <a:pt x="53389" y="86"/>
                  </a:lnTo>
                  <a:lnTo>
                    <a:pt x="49443" y="38"/>
                  </a:lnTo>
                  <a:lnTo>
                    <a:pt x="45353" y="10"/>
                  </a:lnTo>
                  <a:lnTo>
                    <a:pt x="41148"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a:off x="8191774" y="3231092"/>
              <a:ext cx="378261" cy="86296"/>
            </a:xfrm>
            <a:custGeom>
              <a:avLst/>
              <a:gdLst/>
              <a:ahLst/>
              <a:cxnLst/>
              <a:rect l="l" t="t" r="r" b="b"/>
              <a:pathLst>
                <a:path w="9617" h="2194" extrusionOk="0">
                  <a:moveTo>
                    <a:pt x="4473" y="0"/>
                  </a:moveTo>
                  <a:lnTo>
                    <a:pt x="4186" y="10"/>
                  </a:lnTo>
                  <a:lnTo>
                    <a:pt x="3860" y="29"/>
                  </a:lnTo>
                  <a:lnTo>
                    <a:pt x="3075" y="77"/>
                  </a:lnTo>
                  <a:lnTo>
                    <a:pt x="2223" y="154"/>
                  </a:lnTo>
                  <a:lnTo>
                    <a:pt x="1389" y="240"/>
                  </a:lnTo>
                  <a:lnTo>
                    <a:pt x="680" y="307"/>
                  </a:lnTo>
                  <a:lnTo>
                    <a:pt x="0" y="384"/>
                  </a:lnTo>
                  <a:lnTo>
                    <a:pt x="1657" y="1322"/>
                  </a:lnTo>
                  <a:lnTo>
                    <a:pt x="2184" y="1466"/>
                  </a:lnTo>
                  <a:lnTo>
                    <a:pt x="2730" y="1590"/>
                  </a:lnTo>
                  <a:lnTo>
                    <a:pt x="3305" y="1705"/>
                  </a:lnTo>
                  <a:lnTo>
                    <a:pt x="3899" y="1811"/>
                  </a:lnTo>
                  <a:lnTo>
                    <a:pt x="4502" y="1897"/>
                  </a:lnTo>
                  <a:lnTo>
                    <a:pt x="5096" y="1973"/>
                  </a:lnTo>
                  <a:lnTo>
                    <a:pt x="5690" y="2041"/>
                  </a:lnTo>
                  <a:lnTo>
                    <a:pt x="6264" y="2098"/>
                  </a:lnTo>
                  <a:lnTo>
                    <a:pt x="6820" y="2136"/>
                  </a:lnTo>
                  <a:lnTo>
                    <a:pt x="7337" y="2165"/>
                  </a:lnTo>
                  <a:lnTo>
                    <a:pt x="7826" y="2184"/>
                  </a:lnTo>
                  <a:lnTo>
                    <a:pt x="8266" y="2194"/>
                  </a:lnTo>
                  <a:lnTo>
                    <a:pt x="8649" y="2184"/>
                  </a:lnTo>
                  <a:lnTo>
                    <a:pt x="8975" y="2165"/>
                  </a:lnTo>
                  <a:lnTo>
                    <a:pt x="9234" y="2127"/>
                  </a:lnTo>
                  <a:lnTo>
                    <a:pt x="9339" y="2108"/>
                  </a:lnTo>
                  <a:lnTo>
                    <a:pt x="9416" y="2088"/>
                  </a:lnTo>
                  <a:lnTo>
                    <a:pt x="9483" y="2060"/>
                  </a:lnTo>
                  <a:lnTo>
                    <a:pt x="9531" y="2031"/>
                  </a:lnTo>
                  <a:lnTo>
                    <a:pt x="9569" y="2002"/>
                  </a:lnTo>
                  <a:lnTo>
                    <a:pt x="9598" y="1983"/>
                  </a:lnTo>
                  <a:lnTo>
                    <a:pt x="9617" y="1954"/>
                  </a:lnTo>
                  <a:lnTo>
                    <a:pt x="9617" y="1926"/>
                  </a:lnTo>
                  <a:lnTo>
                    <a:pt x="9617" y="1897"/>
                  </a:lnTo>
                  <a:lnTo>
                    <a:pt x="9598" y="1868"/>
                  </a:lnTo>
                  <a:lnTo>
                    <a:pt x="9578" y="1839"/>
                  </a:lnTo>
                  <a:lnTo>
                    <a:pt x="9540" y="1811"/>
                  </a:lnTo>
                  <a:lnTo>
                    <a:pt x="9464" y="1753"/>
                  </a:lnTo>
                  <a:lnTo>
                    <a:pt x="9349" y="1696"/>
                  </a:lnTo>
                  <a:lnTo>
                    <a:pt x="9224" y="1638"/>
                  </a:lnTo>
                  <a:lnTo>
                    <a:pt x="8927" y="1523"/>
                  </a:lnTo>
                  <a:lnTo>
                    <a:pt x="8611" y="1408"/>
                  </a:lnTo>
                  <a:lnTo>
                    <a:pt x="8314" y="1313"/>
                  </a:lnTo>
                  <a:lnTo>
                    <a:pt x="8190" y="1255"/>
                  </a:lnTo>
                  <a:lnTo>
                    <a:pt x="8084" y="1217"/>
                  </a:lnTo>
                  <a:lnTo>
                    <a:pt x="7605" y="997"/>
                  </a:lnTo>
                  <a:lnTo>
                    <a:pt x="7107" y="786"/>
                  </a:lnTo>
                  <a:lnTo>
                    <a:pt x="6628" y="604"/>
                  </a:lnTo>
                  <a:lnTo>
                    <a:pt x="6169" y="431"/>
                  </a:lnTo>
                  <a:lnTo>
                    <a:pt x="5747" y="288"/>
                  </a:lnTo>
                  <a:lnTo>
                    <a:pt x="5364" y="173"/>
                  </a:lnTo>
                  <a:lnTo>
                    <a:pt x="5058" y="77"/>
                  </a:lnTo>
                  <a:lnTo>
                    <a:pt x="4828" y="20"/>
                  </a:lnTo>
                  <a:lnTo>
                    <a:pt x="4761" y="10"/>
                  </a:lnTo>
                  <a:lnTo>
                    <a:pt x="4684" y="0"/>
                  </a:lnTo>
                  <a:close/>
                </a:path>
              </a:pathLst>
            </a:custGeom>
            <a:solidFill>
              <a:srgbClr val="EDC1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a:off x="8252423" y="3224681"/>
              <a:ext cx="342114" cy="102500"/>
            </a:xfrm>
            <a:custGeom>
              <a:avLst/>
              <a:gdLst/>
              <a:ahLst/>
              <a:cxnLst/>
              <a:rect l="l" t="t" r="r" b="b"/>
              <a:pathLst>
                <a:path w="8698" h="2606" extrusionOk="0">
                  <a:moveTo>
                    <a:pt x="2998" y="1"/>
                  </a:moveTo>
                  <a:lnTo>
                    <a:pt x="2797" y="10"/>
                  </a:lnTo>
                  <a:lnTo>
                    <a:pt x="2558" y="20"/>
                  </a:lnTo>
                  <a:lnTo>
                    <a:pt x="2021" y="68"/>
                  </a:lnTo>
                  <a:lnTo>
                    <a:pt x="1456" y="144"/>
                  </a:lnTo>
                  <a:lnTo>
                    <a:pt x="901" y="211"/>
                  </a:lnTo>
                  <a:lnTo>
                    <a:pt x="441" y="278"/>
                  </a:lnTo>
                  <a:lnTo>
                    <a:pt x="0" y="345"/>
                  </a:lnTo>
                  <a:lnTo>
                    <a:pt x="0" y="403"/>
                  </a:lnTo>
                  <a:lnTo>
                    <a:pt x="249" y="432"/>
                  </a:lnTo>
                  <a:lnTo>
                    <a:pt x="489" y="479"/>
                  </a:lnTo>
                  <a:lnTo>
                    <a:pt x="728" y="527"/>
                  </a:lnTo>
                  <a:lnTo>
                    <a:pt x="949" y="594"/>
                  </a:lnTo>
                  <a:lnTo>
                    <a:pt x="1169" y="661"/>
                  </a:lnTo>
                  <a:lnTo>
                    <a:pt x="1380" y="748"/>
                  </a:lnTo>
                  <a:lnTo>
                    <a:pt x="1571" y="843"/>
                  </a:lnTo>
                  <a:lnTo>
                    <a:pt x="1763" y="949"/>
                  </a:lnTo>
                  <a:lnTo>
                    <a:pt x="1945" y="1064"/>
                  </a:lnTo>
                  <a:lnTo>
                    <a:pt x="2117" y="1188"/>
                  </a:lnTo>
                  <a:lnTo>
                    <a:pt x="2270" y="1322"/>
                  </a:lnTo>
                  <a:lnTo>
                    <a:pt x="2424" y="1476"/>
                  </a:lnTo>
                  <a:lnTo>
                    <a:pt x="2558" y="1638"/>
                  </a:lnTo>
                  <a:lnTo>
                    <a:pt x="2692" y="1811"/>
                  </a:lnTo>
                  <a:lnTo>
                    <a:pt x="2807" y="2002"/>
                  </a:lnTo>
                  <a:lnTo>
                    <a:pt x="2912" y="2204"/>
                  </a:lnTo>
                  <a:lnTo>
                    <a:pt x="4205" y="2347"/>
                  </a:lnTo>
                  <a:lnTo>
                    <a:pt x="4770" y="2414"/>
                  </a:lnTo>
                  <a:lnTo>
                    <a:pt x="5335" y="2472"/>
                  </a:lnTo>
                  <a:lnTo>
                    <a:pt x="5747" y="2500"/>
                  </a:lnTo>
                  <a:lnTo>
                    <a:pt x="6207" y="2539"/>
                  </a:lnTo>
                  <a:lnTo>
                    <a:pt x="6686" y="2568"/>
                  </a:lnTo>
                  <a:lnTo>
                    <a:pt x="7155" y="2587"/>
                  </a:lnTo>
                  <a:lnTo>
                    <a:pt x="7586" y="2606"/>
                  </a:lnTo>
                  <a:lnTo>
                    <a:pt x="7950" y="2606"/>
                  </a:lnTo>
                  <a:lnTo>
                    <a:pt x="8218" y="2596"/>
                  </a:lnTo>
                  <a:lnTo>
                    <a:pt x="8314" y="2587"/>
                  </a:lnTo>
                  <a:lnTo>
                    <a:pt x="8381" y="2577"/>
                  </a:lnTo>
                  <a:lnTo>
                    <a:pt x="8506" y="2520"/>
                  </a:lnTo>
                  <a:lnTo>
                    <a:pt x="8602" y="2462"/>
                  </a:lnTo>
                  <a:lnTo>
                    <a:pt x="8640" y="2433"/>
                  </a:lnTo>
                  <a:lnTo>
                    <a:pt x="8659" y="2395"/>
                  </a:lnTo>
                  <a:lnTo>
                    <a:pt x="8678" y="2366"/>
                  </a:lnTo>
                  <a:lnTo>
                    <a:pt x="8697" y="2328"/>
                  </a:lnTo>
                  <a:lnTo>
                    <a:pt x="8697" y="2290"/>
                  </a:lnTo>
                  <a:lnTo>
                    <a:pt x="8697" y="2251"/>
                  </a:lnTo>
                  <a:lnTo>
                    <a:pt x="8678" y="2213"/>
                  </a:lnTo>
                  <a:lnTo>
                    <a:pt x="8659" y="2175"/>
                  </a:lnTo>
                  <a:lnTo>
                    <a:pt x="8592" y="2089"/>
                  </a:lnTo>
                  <a:lnTo>
                    <a:pt x="8496" y="1993"/>
                  </a:lnTo>
                  <a:lnTo>
                    <a:pt x="8362" y="1897"/>
                  </a:lnTo>
                  <a:lnTo>
                    <a:pt x="8199" y="1792"/>
                  </a:lnTo>
                  <a:lnTo>
                    <a:pt x="8008" y="1677"/>
                  </a:lnTo>
                  <a:lnTo>
                    <a:pt x="7778" y="1562"/>
                  </a:lnTo>
                  <a:lnTo>
                    <a:pt x="7519" y="1437"/>
                  </a:lnTo>
                  <a:lnTo>
                    <a:pt x="7232" y="1303"/>
                  </a:lnTo>
                  <a:lnTo>
                    <a:pt x="6906" y="1169"/>
                  </a:lnTo>
                  <a:lnTo>
                    <a:pt x="6542" y="1016"/>
                  </a:lnTo>
                  <a:lnTo>
                    <a:pt x="6063" y="834"/>
                  </a:lnTo>
                  <a:lnTo>
                    <a:pt x="5565" y="671"/>
                  </a:lnTo>
                  <a:lnTo>
                    <a:pt x="5086" y="518"/>
                  </a:lnTo>
                  <a:lnTo>
                    <a:pt x="4627" y="374"/>
                  </a:lnTo>
                  <a:lnTo>
                    <a:pt x="4205" y="259"/>
                  </a:lnTo>
                  <a:lnTo>
                    <a:pt x="3832" y="154"/>
                  </a:lnTo>
                  <a:lnTo>
                    <a:pt x="3286" y="20"/>
                  </a:lnTo>
                  <a:lnTo>
                    <a:pt x="3171" y="10"/>
                  </a:lnTo>
                  <a:lnTo>
                    <a:pt x="29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a:off x="7744222" y="3452213"/>
              <a:ext cx="62185" cy="898944"/>
            </a:xfrm>
            <a:custGeom>
              <a:avLst/>
              <a:gdLst/>
              <a:ahLst/>
              <a:cxnLst/>
              <a:rect l="l" t="t" r="r" b="b"/>
              <a:pathLst>
                <a:path w="1581" h="22855" extrusionOk="0">
                  <a:moveTo>
                    <a:pt x="1" y="1"/>
                  </a:moveTo>
                  <a:lnTo>
                    <a:pt x="1" y="22854"/>
                  </a:lnTo>
                  <a:lnTo>
                    <a:pt x="1581" y="22854"/>
                  </a:lnTo>
                  <a:lnTo>
                    <a:pt x="1581" y="1"/>
                  </a:lnTo>
                  <a:close/>
                </a:path>
              </a:pathLst>
            </a:custGeom>
            <a:solidFill>
              <a:srgbClr val="959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a:off x="7478656" y="4279862"/>
              <a:ext cx="592977" cy="160162"/>
            </a:xfrm>
            <a:custGeom>
              <a:avLst/>
              <a:gdLst/>
              <a:ahLst/>
              <a:cxnLst/>
              <a:rect l="l" t="t" r="r" b="b"/>
              <a:pathLst>
                <a:path w="15076" h="4072" extrusionOk="0">
                  <a:moveTo>
                    <a:pt x="4071" y="1"/>
                  </a:moveTo>
                  <a:lnTo>
                    <a:pt x="3860" y="10"/>
                  </a:lnTo>
                  <a:lnTo>
                    <a:pt x="3659" y="30"/>
                  </a:lnTo>
                  <a:lnTo>
                    <a:pt x="3458" y="49"/>
                  </a:lnTo>
                  <a:lnTo>
                    <a:pt x="3257" y="87"/>
                  </a:lnTo>
                  <a:lnTo>
                    <a:pt x="3055" y="135"/>
                  </a:lnTo>
                  <a:lnTo>
                    <a:pt x="2864" y="192"/>
                  </a:lnTo>
                  <a:lnTo>
                    <a:pt x="2672" y="250"/>
                  </a:lnTo>
                  <a:lnTo>
                    <a:pt x="2490" y="327"/>
                  </a:lnTo>
                  <a:lnTo>
                    <a:pt x="2308" y="403"/>
                  </a:lnTo>
                  <a:lnTo>
                    <a:pt x="2136" y="499"/>
                  </a:lnTo>
                  <a:lnTo>
                    <a:pt x="1964" y="595"/>
                  </a:lnTo>
                  <a:lnTo>
                    <a:pt x="1801" y="700"/>
                  </a:lnTo>
                  <a:lnTo>
                    <a:pt x="1638" y="815"/>
                  </a:lnTo>
                  <a:lnTo>
                    <a:pt x="1485" y="940"/>
                  </a:lnTo>
                  <a:lnTo>
                    <a:pt x="1341" y="1064"/>
                  </a:lnTo>
                  <a:lnTo>
                    <a:pt x="1197" y="1198"/>
                  </a:lnTo>
                  <a:lnTo>
                    <a:pt x="1063" y="1342"/>
                  </a:lnTo>
                  <a:lnTo>
                    <a:pt x="929" y="1485"/>
                  </a:lnTo>
                  <a:lnTo>
                    <a:pt x="814" y="1639"/>
                  </a:lnTo>
                  <a:lnTo>
                    <a:pt x="699" y="1802"/>
                  </a:lnTo>
                  <a:lnTo>
                    <a:pt x="594" y="1964"/>
                  </a:lnTo>
                  <a:lnTo>
                    <a:pt x="498" y="2137"/>
                  </a:lnTo>
                  <a:lnTo>
                    <a:pt x="402" y="2309"/>
                  </a:lnTo>
                  <a:lnTo>
                    <a:pt x="326" y="2491"/>
                  </a:lnTo>
                  <a:lnTo>
                    <a:pt x="249" y="2673"/>
                  </a:lnTo>
                  <a:lnTo>
                    <a:pt x="182" y="2865"/>
                  </a:lnTo>
                  <a:lnTo>
                    <a:pt x="134" y="3056"/>
                  </a:lnTo>
                  <a:lnTo>
                    <a:pt x="86" y="3257"/>
                  </a:lnTo>
                  <a:lnTo>
                    <a:pt x="48" y="3459"/>
                  </a:lnTo>
                  <a:lnTo>
                    <a:pt x="29" y="3660"/>
                  </a:lnTo>
                  <a:lnTo>
                    <a:pt x="10" y="3861"/>
                  </a:lnTo>
                  <a:lnTo>
                    <a:pt x="0" y="4072"/>
                  </a:lnTo>
                  <a:lnTo>
                    <a:pt x="1293" y="4072"/>
                  </a:lnTo>
                  <a:lnTo>
                    <a:pt x="1303" y="3928"/>
                  </a:lnTo>
                  <a:lnTo>
                    <a:pt x="1312" y="3794"/>
                  </a:lnTo>
                  <a:lnTo>
                    <a:pt x="1331" y="3650"/>
                  </a:lnTo>
                  <a:lnTo>
                    <a:pt x="1351" y="3516"/>
                  </a:lnTo>
                  <a:lnTo>
                    <a:pt x="1389" y="3382"/>
                  </a:lnTo>
                  <a:lnTo>
                    <a:pt x="1427" y="3248"/>
                  </a:lnTo>
                  <a:lnTo>
                    <a:pt x="1466" y="3123"/>
                  </a:lnTo>
                  <a:lnTo>
                    <a:pt x="1513" y="2999"/>
                  </a:lnTo>
                  <a:lnTo>
                    <a:pt x="1571" y="2874"/>
                  </a:lnTo>
                  <a:lnTo>
                    <a:pt x="1628" y="2750"/>
                  </a:lnTo>
                  <a:lnTo>
                    <a:pt x="1695" y="2635"/>
                  </a:lnTo>
                  <a:lnTo>
                    <a:pt x="1772" y="2520"/>
                  </a:lnTo>
                  <a:lnTo>
                    <a:pt x="1849" y="2415"/>
                  </a:lnTo>
                  <a:lnTo>
                    <a:pt x="1935" y="2309"/>
                  </a:lnTo>
                  <a:lnTo>
                    <a:pt x="2021" y="2213"/>
                  </a:lnTo>
                  <a:lnTo>
                    <a:pt x="2107" y="2108"/>
                  </a:lnTo>
                  <a:lnTo>
                    <a:pt x="2203" y="2022"/>
                  </a:lnTo>
                  <a:lnTo>
                    <a:pt x="2308" y="1936"/>
                  </a:lnTo>
                  <a:lnTo>
                    <a:pt x="2414" y="1849"/>
                  </a:lnTo>
                  <a:lnTo>
                    <a:pt x="2519" y="1773"/>
                  </a:lnTo>
                  <a:lnTo>
                    <a:pt x="2634" y="1706"/>
                  </a:lnTo>
                  <a:lnTo>
                    <a:pt x="2749" y="1639"/>
                  </a:lnTo>
                  <a:lnTo>
                    <a:pt x="2873" y="1572"/>
                  </a:lnTo>
                  <a:lnTo>
                    <a:pt x="2998" y="1514"/>
                  </a:lnTo>
                  <a:lnTo>
                    <a:pt x="3123" y="1466"/>
                  </a:lnTo>
                  <a:lnTo>
                    <a:pt x="3247" y="1428"/>
                  </a:lnTo>
                  <a:lnTo>
                    <a:pt x="3381" y="1390"/>
                  </a:lnTo>
                  <a:lnTo>
                    <a:pt x="3515" y="1351"/>
                  </a:lnTo>
                  <a:lnTo>
                    <a:pt x="3649" y="1332"/>
                  </a:lnTo>
                  <a:lnTo>
                    <a:pt x="3793" y="1313"/>
                  </a:lnTo>
                  <a:lnTo>
                    <a:pt x="3927" y="1304"/>
                  </a:lnTo>
                  <a:lnTo>
                    <a:pt x="11149" y="1304"/>
                  </a:lnTo>
                  <a:lnTo>
                    <a:pt x="11293" y="1313"/>
                  </a:lnTo>
                  <a:lnTo>
                    <a:pt x="11427" y="1332"/>
                  </a:lnTo>
                  <a:lnTo>
                    <a:pt x="11570" y="1351"/>
                  </a:lnTo>
                  <a:lnTo>
                    <a:pt x="11704" y="1390"/>
                  </a:lnTo>
                  <a:lnTo>
                    <a:pt x="11829" y="1428"/>
                  </a:lnTo>
                  <a:lnTo>
                    <a:pt x="11963" y="1466"/>
                  </a:lnTo>
                  <a:lnTo>
                    <a:pt x="12088" y="1514"/>
                  </a:lnTo>
                  <a:lnTo>
                    <a:pt x="12212" y="1572"/>
                  </a:lnTo>
                  <a:lnTo>
                    <a:pt x="12327" y="1639"/>
                  </a:lnTo>
                  <a:lnTo>
                    <a:pt x="12442" y="1706"/>
                  </a:lnTo>
                  <a:lnTo>
                    <a:pt x="12557" y="1773"/>
                  </a:lnTo>
                  <a:lnTo>
                    <a:pt x="12662" y="1849"/>
                  </a:lnTo>
                  <a:lnTo>
                    <a:pt x="12768" y="1936"/>
                  </a:lnTo>
                  <a:lnTo>
                    <a:pt x="12873" y="2022"/>
                  </a:lnTo>
                  <a:lnTo>
                    <a:pt x="12969" y="2108"/>
                  </a:lnTo>
                  <a:lnTo>
                    <a:pt x="13065" y="2213"/>
                  </a:lnTo>
                  <a:lnTo>
                    <a:pt x="13151" y="2309"/>
                  </a:lnTo>
                  <a:lnTo>
                    <a:pt x="13227" y="2415"/>
                  </a:lnTo>
                  <a:lnTo>
                    <a:pt x="13304" y="2520"/>
                  </a:lnTo>
                  <a:lnTo>
                    <a:pt x="13381" y="2635"/>
                  </a:lnTo>
                  <a:lnTo>
                    <a:pt x="13448" y="2750"/>
                  </a:lnTo>
                  <a:lnTo>
                    <a:pt x="13505" y="2874"/>
                  </a:lnTo>
                  <a:lnTo>
                    <a:pt x="13563" y="2999"/>
                  </a:lnTo>
                  <a:lnTo>
                    <a:pt x="13611" y="3123"/>
                  </a:lnTo>
                  <a:lnTo>
                    <a:pt x="13658" y="3248"/>
                  </a:lnTo>
                  <a:lnTo>
                    <a:pt x="13697" y="3382"/>
                  </a:lnTo>
                  <a:lnTo>
                    <a:pt x="13725" y="3516"/>
                  </a:lnTo>
                  <a:lnTo>
                    <a:pt x="13754" y="3650"/>
                  </a:lnTo>
                  <a:lnTo>
                    <a:pt x="13764" y="3794"/>
                  </a:lnTo>
                  <a:lnTo>
                    <a:pt x="13783" y="3928"/>
                  </a:lnTo>
                  <a:lnTo>
                    <a:pt x="13783" y="4072"/>
                  </a:lnTo>
                  <a:lnTo>
                    <a:pt x="15076" y="4072"/>
                  </a:lnTo>
                  <a:lnTo>
                    <a:pt x="15076" y="3861"/>
                  </a:lnTo>
                  <a:lnTo>
                    <a:pt x="15057" y="3660"/>
                  </a:lnTo>
                  <a:lnTo>
                    <a:pt x="15028" y="3459"/>
                  </a:lnTo>
                  <a:lnTo>
                    <a:pt x="14990" y="3257"/>
                  </a:lnTo>
                  <a:lnTo>
                    <a:pt x="14951" y="3056"/>
                  </a:lnTo>
                  <a:lnTo>
                    <a:pt x="14894" y="2865"/>
                  </a:lnTo>
                  <a:lnTo>
                    <a:pt x="14827" y="2673"/>
                  </a:lnTo>
                  <a:lnTo>
                    <a:pt x="14760" y="2491"/>
                  </a:lnTo>
                  <a:lnTo>
                    <a:pt x="14674" y="2309"/>
                  </a:lnTo>
                  <a:lnTo>
                    <a:pt x="14588" y="2137"/>
                  </a:lnTo>
                  <a:lnTo>
                    <a:pt x="14492" y="1964"/>
                  </a:lnTo>
                  <a:lnTo>
                    <a:pt x="14377" y="1802"/>
                  </a:lnTo>
                  <a:lnTo>
                    <a:pt x="14271" y="1639"/>
                  </a:lnTo>
                  <a:lnTo>
                    <a:pt x="14147" y="1485"/>
                  </a:lnTo>
                  <a:lnTo>
                    <a:pt x="14022" y="1342"/>
                  </a:lnTo>
                  <a:lnTo>
                    <a:pt x="13888" y="1198"/>
                  </a:lnTo>
                  <a:lnTo>
                    <a:pt x="13745" y="1064"/>
                  </a:lnTo>
                  <a:lnTo>
                    <a:pt x="13591" y="940"/>
                  </a:lnTo>
                  <a:lnTo>
                    <a:pt x="13438" y="815"/>
                  </a:lnTo>
                  <a:lnTo>
                    <a:pt x="13285" y="700"/>
                  </a:lnTo>
                  <a:lnTo>
                    <a:pt x="13112" y="595"/>
                  </a:lnTo>
                  <a:lnTo>
                    <a:pt x="12950" y="499"/>
                  </a:lnTo>
                  <a:lnTo>
                    <a:pt x="12768" y="403"/>
                  </a:lnTo>
                  <a:lnTo>
                    <a:pt x="12586" y="327"/>
                  </a:lnTo>
                  <a:lnTo>
                    <a:pt x="12404" y="250"/>
                  </a:lnTo>
                  <a:lnTo>
                    <a:pt x="12212" y="192"/>
                  </a:lnTo>
                  <a:lnTo>
                    <a:pt x="12021" y="135"/>
                  </a:lnTo>
                  <a:lnTo>
                    <a:pt x="11829" y="87"/>
                  </a:lnTo>
                  <a:lnTo>
                    <a:pt x="11628" y="49"/>
                  </a:lnTo>
                  <a:lnTo>
                    <a:pt x="11427" y="30"/>
                  </a:lnTo>
                  <a:lnTo>
                    <a:pt x="11216" y="10"/>
                  </a:lnTo>
                  <a:lnTo>
                    <a:pt x="110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a:off x="7708076" y="3426608"/>
              <a:ext cx="134517" cy="208738"/>
            </a:xfrm>
            <a:custGeom>
              <a:avLst/>
              <a:gdLst/>
              <a:ahLst/>
              <a:cxnLst/>
              <a:rect l="l" t="t" r="r" b="b"/>
              <a:pathLst>
                <a:path w="3420" h="5307" extrusionOk="0">
                  <a:moveTo>
                    <a:pt x="0" y="0"/>
                  </a:moveTo>
                  <a:lnTo>
                    <a:pt x="642" y="5307"/>
                  </a:lnTo>
                  <a:lnTo>
                    <a:pt x="2768" y="5307"/>
                  </a:lnTo>
                  <a:lnTo>
                    <a:pt x="3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a:off x="7343002" y="3414179"/>
              <a:ext cx="864646" cy="71624"/>
            </a:xfrm>
            <a:custGeom>
              <a:avLst/>
              <a:gdLst/>
              <a:ahLst/>
              <a:cxnLst/>
              <a:rect l="l" t="t" r="r" b="b"/>
              <a:pathLst>
                <a:path w="21983" h="1821" extrusionOk="0">
                  <a:moveTo>
                    <a:pt x="1" y="0"/>
                  </a:moveTo>
                  <a:lnTo>
                    <a:pt x="1" y="1820"/>
                  </a:lnTo>
                  <a:lnTo>
                    <a:pt x="21983" y="1820"/>
                  </a:lnTo>
                  <a:lnTo>
                    <a:pt x="219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6"/>
            <p:cNvSpPr/>
            <p:nvPr/>
          </p:nvSpPr>
          <p:spPr>
            <a:xfrm>
              <a:off x="7311733" y="3305310"/>
              <a:ext cx="926831" cy="137152"/>
            </a:xfrm>
            <a:custGeom>
              <a:avLst/>
              <a:gdLst/>
              <a:ahLst/>
              <a:cxnLst/>
              <a:rect l="l" t="t" r="r" b="b"/>
              <a:pathLst>
                <a:path w="23564" h="3487" extrusionOk="0">
                  <a:moveTo>
                    <a:pt x="3181" y="0"/>
                  </a:moveTo>
                  <a:lnTo>
                    <a:pt x="3008" y="19"/>
                  </a:lnTo>
                  <a:lnTo>
                    <a:pt x="2846" y="39"/>
                  </a:lnTo>
                  <a:lnTo>
                    <a:pt x="2683" y="67"/>
                  </a:lnTo>
                  <a:lnTo>
                    <a:pt x="2520" y="106"/>
                  </a:lnTo>
                  <a:lnTo>
                    <a:pt x="2357" y="154"/>
                  </a:lnTo>
                  <a:lnTo>
                    <a:pt x="2204" y="201"/>
                  </a:lnTo>
                  <a:lnTo>
                    <a:pt x="2051" y="259"/>
                  </a:lnTo>
                  <a:lnTo>
                    <a:pt x="1897" y="326"/>
                  </a:lnTo>
                  <a:lnTo>
                    <a:pt x="1754" y="403"/>
                  </a:lnTo>
                  <a:lnTo>
                    <a:pt x="1620" y="489"/>
                  </a:lnTo>
                  <a:lnTo>
                    <a:pt x="1476" y="575"/>
                  </a:lnTo>
                  <a:lnTo>
                    <a:pt x="1351" y="661"/>
                  </a:lnTo>
                  <a:lnTo>
                    <a:pt x="1227" y="767"/>
                  </a:lnTo>
                  <a:lnTo>
                    <a:pt x="1102" y="872"/>
                  </a:lnTo>
                  <a:lnTo>
                    <a:pt x="988" y="977"/>
                  </a:lnTo>
                  <a:lnTo>
                    <a:pt x="873" y="1092"/>
                  </a:lnTo>
                  <a:lnTo>
                    <a:pt x="767" y="1217"/>
                  </a:lnTo>
                  <a:lnTo>
                    <a:pt x="671" y="1341"/>
                  </a:lnTo>
                  <a:lnTo>
                    <a:pt x="576" y="1475"/>
                  </a:lnTo>
                  <a:lnTo>
                    <a:pt x="489" y="1609"/>
                  </a:lnTo>
                  <a:lnTo>
                    <a:pt x="403" y="1753"/>
                  </a:lnTo>
                  <a:lnTo>
                    <a:pt x="336" y="1897"/>
                  </a:lnTo>
                  <a:lnTo>
                    <a:pt x="269" y="2050"/>
                  </a:lnTo>
                  <a:lnTo>
                    <a:pt x="202" y="2194"/>
                  </a:lnTo>
                  <a:lnTo>
                    <a:pt x="154" y="2357"/>
                  </a:lnTo>
                  <a:lnTo>
                    <a:pt x="106" y="2510"/>
                  </a:lnTo>
                  <a:lnTo>
                    <a:pt x="68" y="2673"/>
                  </a:lnTo>
                  <a:lnTo>
                    <a:pt x="39" y="2835"/>
                  </a:lnTo>
                  <a:lnTo>
                    <a:pt x="20" y="3008"/>
                  </a:lnTo>
                  <a:lnTo>
                    <a:pt x="11" y="3180"/>
                  </a:lnTo>
                  <a:lnTo>
                    <a:pt x="1" y="3353"/>
                  </a:lnTo>
                  <a:lnTo>
                    <a:pt x="1" y="3487"/>
                  </a:lnTo>
                  <a:lnTo>
                    <a:pt x="23563" y="3487"/>
                  </a:lnTo>
                  <a:lnTo>
                    <a:pt x="23563" y="3353"/>
                  </a:lnTo>
                  <a:lnTo>
                    <a:pt x="23563" y="3180"/>
                  </a:lnTo>
                  <a:lnTo>
                    <a:pt x="23544" y="3008"/>
                  </a:lnTo>
                  <a:lnTo>
                    <a:pt x="23525" y="2835"/>
                  </a:lnTo>
                  <a:lnTo>
                    <a:pt x="23496" y="2673"/>
                  </a:lnTo>
                  <a:lnTo>
                    <a:pt x="23458" y="2510"/>
                  </a:lnTo>
                  <a:lnTo>
                    <a:pt x="23419" y="2357"/>
                  </a:lnTo>
                  <a:lnTo>
                    <a:pt x="23362" y="2194"/>
                  </a:lnTo>
                  <a:lnTo>
                    <a:pt x="23304" y="2050"/>
                  </a:lnTo>
                  <a:lnTo>
                    <a:pt x="23237" y="1897"/>
                  </a:lnTo>
                  <a:lnTo>
                    <a:pt x="23161" y="1753"/>
                  </a:lnTo>
                  <a:lnTo>
                    <a:pt x="23084" y="1609"/>
                  </a:lnTo>
                  <a:lnTo>
                    <a:pt x="22998" y="1475"/>
                  </a:lnTo>
                  <a:lnTo>
                    <a:pt x="22902" y="1341"/>
                  </a:lnTo>
                  <a:lnTo>
                    <a:pt x="22797" y="1217"/>
                  </a:lnTo>
                  <a:lnTo>
                    <a:pt x="22691" y="1092"/>
                  </a:lnTo>
                  <a:lnTo>
                    <a:pt x="22586" y="977"/>
                  </a:lnTo>
                  <a:lnTo>
                    <a:pt x="22471" y="872"/>
                  </a:lnTo>
                  <a:lnTo>
                    <a:pt x="22347" y="767"/>
                  </a:lnTo>
                  <a:lnTo>
                    <a:pt x="22222" y="661"/>
                  </a:lnTo>
                  <a:lnTo>
                    <a:pt x="22088" y="575"/>
                  </a:lnTo>
                  <a:lnTo>
                    <a:pt x="21954" y="489"/>
                  </a:lnTo>
                  <a:lnTo>
                    <a:pt x="21810" y="403"/>
                  </a:lnTo>
                  <a:lnTo>
                    <a:pt x="21667" y="326"/>
                  </a:lnTo>
                  <a:lnTo>
                    <a:pt x="21523" y="259"/>
                  </a:lnTo>
                  <a:lnTo>
                    <a:pt x="21370" y="201"/>
                  </a:lnTo>
                  <a:lnTo>
                    <a:pt x="21207" y="154"/>
                  </a:lnTo>
                  <a:lnTo>
                    <a:pt x="21054" y="106"/>
                  </a:lnTo>
                  <a:lnTo>
                    <a:pt x="20891" y="67"/>
                  </a:lnTo>
                  <a:lnTo>
                    <a:pt x="20728" y="39"/>
                  </a:lnTo>
                  <a:lnTo>
                    <a:pt x="20556" y="19"/>
                  </a:lnTo>
                  <a:lnTo>
                    <a:pt x="203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6"/>
            <p:cNvSpPr/>
            <p:nvPr/>
          </p:nvSpPr>
          <p:spPr>
            <a:xfrm>
              <a:off x="7532147" y="1433376"/>
              <a:ext cx="1154684" cy="1453100"/>
            </a:xfrm>
            <a:custGeom>
              <a:avLst/>
              <a:gdLst/>
              <a:ahLst/>
              <a:cxnLst/>
              <a:rect l="l" t="t" r="r" b="b"/>
              <a:pathLst>
                <a:path w="29357" h="36944" extrusionOk="0">
                  <a:moveTo>
                    <a:pt x="4818" y="1"/>
                  </a:moveTo>
                  <a:lnTo>
                    <a:pt x="3276" y="6399"/>
                  </a:lnTo>
                  <a:lnTo>
                    <a:pt x="3391" y="6351"/>
                  </a:lnTo>
                  <a:lnTo>
                    <a:pt x="3707" y="6236"/>
                  </a:lnTo>
                  <a:lnTo>
                    <a:pt x="3927" y="6159"/>
                  </a:lnTo>
                  <a:lnTo>
                    <a:pt x="4176" y="6083"/>
                  </a:lnTo>
                  <a:lnTo>
                    <a:pt x="4454" y="6006"/>
                  </a:lnTo>
                  <a:lnTo>
                    <a:pt x="4751" y="5929"/>
                  </a:lnTo>
                  <a:lnTo>
                    <a:pt x="5048" y="5862"/>
                  </a:lnTo>
                  <a:lnTo>
                    <a:pt x="5364" y="5815"/>
                  </a:lnTo>
                  <a:lnTo>
                    <a:pt x="5670" y="5776"/>
                  </a:lnTo>
                  <a:lnTo>
                    <a:pt x="5824" y="5767"/>
                  </a:lnTo>
                  <a:lnTo>
                    <a:pt x="6111" y="5767"/>
                  </a:lnTo>
                  <a:lnTo>
                    <a:pt x="6255" y="5776"/>
                  </a:lnTo>
                  <a:lnTo>
                    <a:pt x="6389" y="5795"/>
                  </a:lnTo>
                  <a:lnTo>
                    <a:pt x="6523" y="5824"/>
                  </a:lnTo>
                  <a:lnTo>
                    <a:pt x="6647" y="5853"/>
                  </a:lnTo>
                  <a:lnTo>
                    <a:pt x="6762" y="5901"/>
                  </a:lnTo>
                  <a:lnTo>
                    <a:pt x="6868" y="5958"/>
                  </a:lnTo>
                  <a:lnTo>
                    <a:pt x="6963" y="6016"/>
                  </a:lnTo>
                  <a:lnTo>
                    <a:pt x="7059" y="6092"/>
                  </a:lnTo>
                  <a:lnTo>
                    <a:pt x="7145" y="6169"/>
                  </a:lnTo>
                  <a:lnTo>
                    <a:pt x="7318" y="6341"/>
                  </a:lnTo>
                  <a:lnTo>
                    <a:pt x="7471" y="6533"/>
                  </a:lnTo>
                  <a:lnTo>
                    <a:pt x="7615" y="6744"/>
                  </a:lnTo>
                  <a:lnTo>
                    <a:pt x="7739" y="6964"/>
                  </a:lnTo>
                  <a:lnTo>
                    <a:pt x="7854" y="7203"/>
                  </a:lnTo>
                  <a:lnTo>
                    <a:pt x="7940" y="7452"/>
                  </a:lnTo>
                  <a:lnTo>
                    <a:pt x="7979" y="7587"/>
                  </a:lnTo>
                  <a:lnTo>
                    <a:pt x="8017" y="7711"/>
                  </a:lnTo>
                  <a:lnTo>
                    <a:pt x="8036" y="7845"/>
                  </a:lnTo>
                  <a:lnTo>
                    <a:pt x="8065" y="7979"/>
                  </a:lnTo>
                  <a:lnTo>
                    <a:pt x="8074" y="8113"/>
                  </a:lnTo>
                  <a:lnTo>
                    <a:pt x="8084" y="8247"/>
                  </a:lnTo>
                  <a:lnTo>
                    <a:pt x="8084" y="8381"/>
                  </a:lnTo>
                  <a:lnTo>
                    <a:pt x="8084" y="8525"/>
                  </a:lnTo>
                  <a:lnTo>
                    <a:pt x="8065" y="8659"/>
                  </a:lnTo>
                  <a:lnTo>
                    <a:pt x="8046" y="8793"/>
                  </a:lnTo>
                  <a:lnTo>
                    <a:pt x="8027" y="8927"/>
                  </a:lnTo>
                  <a:lnTo>
                    <a:pt x="7988" y="9062"/>
                  </a:lnTo>
                  <a:lnTo>
                    <a:pt x="7950" y="9196"/>
                  </a:lnTo>
                  <a:lnTo>
                    <a:pt x="7893" y="9330"/>
                  </a:lnTo>
                  <a:lnTo>
                    <a:pt x="7835" y="9464"/>
                  </a:lnTo>
                  <a:lnTo>
                    <a:pt x="7768" y="9588"/>
                  </a:lnTo>
                  <a:lnTo>
                    <a:pt x="7691" y="9713"/>
                  </a:lnTo>
                  <a:lnTo>
                    <a:pt x="7605" y="9837"/>
                  </a:lnTo>
                  <a:lnTo>
                    <a:pt x="7270" y="10288"/>
                  </a:lnTo>
                  <a:lnTo>
                    <a:pt x="6839" y="10833"/>
                  </a:lnTo>
                  <a:lnTo>
                    <a:pt x="5757" y="12194"/>
                  </a:lnTo>
                  <a:lnTo>
                    <a:pt x="5134" y="12989"/>
                  </a:lnTo>
                  <a:lnTo>
                    <a:pt x="4492" y="13841"/>
                  </a:lnTo>
                  <a:lnTo>
                    <a:pt x="4167" y="14291"/>
                  </a:lnTo>
                  <a:lnTo>
                    <a:pt x="3831" y="14751"/>
                  </a:lnTo>
                  <a:lnTo>
                    <a:pt x="3506" y="15220"/>
                  </a:lnTo>
                  <a:lnTo>
                    <a:pt x="3180" y="15699"/>
                  </a:lnTo>
                  <a:lnTo>
                    <a:pt x="2864" y="16188"/>
                  </a:lnTo>
                  <a:lnTo>
                    <a:pt x="2548" y="16686"/>
                  </a:lnTo>
                  <a:lnTo>
                    <a:pt x="2241" y="17184"/>
                  </a:lnTo>
                  <a:lnTo>
                    <a:pt x="1945" y="17691"/>
                  </a:lnTo>
                  <a:lnTo>
                    <a:pt x="1667" y="18209"/>
                  </a:lnTo>
                  <a:lnTo>
                    <a:pt x="1399" y="18716"/>
                  </a:lnTo>
                  <a:lnTo>
                    <a:pt x="1150" y="19233"/>
                  </a:lnTo>
                  <a:lnTo>
                    <a:pt x="920" y="19751"/>
                  </a:lnTo>
                  <a:lnTo>
                    <a:pt x="709" y="20268"/>
                  </a:lnTo>
                  <a:lnTo>
                    <a:pt x="527" y="20776"/>
                  </a:lnTo>
                  <a:lnTo>
                    <a:pt x="441" y="21034"/>
                  </a:lnTo>
                  <a:lnTo>
                    <a:pt x="364" y="21283"/>
                  </a:lnTo>
                  <a:lnTo>
                    <a:pt x="297" y="21532"/>
                  </a:lnTo>
                  <a:lnTo>
                    <a:pt x="230" y="21791"/>
                  </a:lnTo>
                  <a:lnTo>
                    <a:pt x="173" y="22040"/>
                  </a:lnTo>
                  <a:lnTo>
                    <a:pt x="125" y="22289"/>
                  </a:lnTo>
                  <a:lnTo>
                    <a:pt x="86" y="22528"/>
                  </a:lnTo>
                  <a:lnTo>
                    <a:pt x="48" y="22777"/>
                  </a:lnTo>
                  <a:lnTo>
                    <a:pt x="29" y="23017"/>
                  </a:lnTo>
                  <a:lnTo>
                    <a:pt x="10" y="23256"/>
                  </a:lnTo>
                  <a:lnTo>
                    <a:pt x="0" y="23496"/>
                  </a:lnTo>
                  <a:lnTo>
                    <a:pt x="0" y="23735"/>
                  </a:lnTo>
                  <a:lnTo>
                    <a:pt x="10" y="23908"/>
                  </a:lnTo>
                  <a:lnTo>
                    <a:pt x="19" y="24080"/>
                  </a:lnTo>
                  <a:lnTo>
                    <a:pt x="48" y="24272"/>
                  </a:lnTo>
                  <a:lnTo>
                    <a:pt x="77" y="24473"/>
                  </a:lnTo>
                  <a:lnTo>
                    <a:pt x="153" y="24894"/>
                  </a:lnTo>
                  <a:lnTo>
                    <a:pt x="259" y="25344"/>
                  </a:lnTo>
                  <a:lnTo>
                    <a:pt x="402" y="25823"/>
                  </a:lnTo>
                  <a:lnTo>
                    <a:pt x="565" y="26321"/>
                  </a:lnTo>
                  <a:lnTo>
                    <a:pt x="766" y="26839"/>
                  </a:lnTo>
                  <a:lnTo>
                    <a:pt x="996" y="27384"/>
                  </a:lnTo>
                  <a:lnTo>
                    <a:pt x="1245" y="27930"/>
                  </a:lnTo>
                  <a:lnTo>
                    <a:pt x="1389" y="28218"/>
                  </a:lnTo>
                  <a:lnTo>
                    <a:pt x="1542" y="28496"/>
                  </a:lnTo>
                  <a:lnTo>
                    <a:pt x="1695" y="28783"/>
                  </a:lnTo>
                  <a:lnTo>
                    <a:pt x="1858" y="29070"/>
                  </a:lnTo>
                  <a:lnTo>
                    <a:pt x="2031" y="29348"/>
                  </a:lnTo>
                  <a:lnTo>
                    <a:pt x="2213" y="29635"/>
                  </a:lnTo>
                  <a:lnTo>
                    <a:pt x="2395" y="29923"/>
                  </a:lnTo>
                  <a:lnTo>
                    <a:pt x="2586" y="30210"/>
                  </a:lnTo>
                  <a:lnTo>
                    <a:pt x="2797" y="30497"/>
                  </a:lnTo>
                  <a:lnTo>
                    <a:pt x="3008" y="30785"/>
                  </a:lnTo>
                  <a:lnTo>
                    <a:pt x="3218" y="31072"/>
                  </a:lnTo>
                  <a:lnTo>
                    <a:pt x="3448" y="31350"/>
                  </a:lnTo>
                  <a:lnTo>
                    <a:pt x="3688" y="31628"/>
                  </a:lnTo>
                  <a:lnTo>
                    <a:pt x="3927" y="31905"/>
                  </a:lnTo>
                  <a:lnTo>
                    <a:pt x="4176" y="32183"/>
                  </a:lnTo>
                  <a:lnTo>
                    <a:pt x="4444" y="32451"/>
                  </a:lnTo>
                  <a:lnTo>
                    <a:pt x="4703" y="32719"/>
                  </a:lnTo>
                  <a:lnTo>
                    <a:pt x="4981" y="32978"/>
                  </a:lnTo>
                  <a:lnTo>
                    <a:pt x="5268" y="33237"/>
                  </a:lnTo>
                  <a:lnTo>
                    <a:pt x="5565" y="33495"/>
                  </a:lnTo>
                  <a:lnTo>
                    <a:pt x="5862" y="33735"/>
                  </a:lnTo>
                  <a:lnTo>
                    <a:pt x="6168" y="33984"/>
                  </a:lnTo>
                  <a:lnTo>
                    <a:pt x="6494" y="34214"/>
                  </a:lnTo>
                  <a:lnTo>
                    <a:pt x="6820" y="34444"/>
                  </a:lnTo>
                  <a:lnTo>
                    <a:pt x="7155" y="34664"/>
                  </a:lnTo>
                  <a:lnTo>
                    <a:pt x="7500" y="34875"/>
                  </a:lnTo>
                  <a:lnTo>
                    <a:pt x="7845" y="35076"/>
                  </a:lnTo>
                  <a:lnTo>
                    <a:pt x="8209" y="35277"/>
                  </a:lnTo>
                  <a:lnTo>
                    <a:pt x="8582" y="35468"/>
                  </a:lnTo>
                  <a:lnTo>
                    <a:pt x="8956" y="35641"/>
                  </a:lnTo>
                  <a:lnTo>
                    <a:pt x="9339" y="35813"/>
                  </a:lnTo>
                  <a:lnTo>
                    <a:pt x="9741" y="35966"/>
                  </a:lnTo>
                  <a:lnTo>
                    <a:pt x="10143" y="36120"/>
                  </a:lnTo>
                  <a:lnTo>
                    <a:pt x="10555" y="36254"/>
                  </a:lnTo>
                  <a:lnTo>
                    <a:pt x="10977" y="36388"/>
                  </a:lnTo>
                  <a:lnTo>
                    <a:pt x="11408" y="36503"/>
                  </a:lnTo>
                  <a:lnTo>
                    <a:pt x="11848" y="36599"/>
                  </a:lnTo>
                  <a:lnTo>
                    <a:pt x="12298" y="36694"/>
                  </a:lnTo>
                  <a:lnTo>
                    <a:pt x="12758" y="36771"/>
                  </a:lnTo>
                  <a:lnTo>
                    <a:pt x="13228" y="36828"/>
                  </a:lnTo>
                  <a:lnTo>
                    <a:pt x="13697" y="36886"/>
                  </a:lnTo>
                  <a:lnTo>
                    <a:pt x="14185" y="36915"/>
                  </a:lnTo>
                  <a:lnTo>
                    <a:pt x="14683" y="36943"/>
                  </a:lnTo>
                  <a:lnTo>
                    <a:pt x="15699" y="36943"/>
                  </a:lnTo>
                  <a:lnTo>
                    <a:pt x="16216" y="36915"/>
                  </a:lnTo>
                  <a:lnTo>
                    <a:pt x="16570" y="36886"/>
                  </a:lnTo>
                  <a:lnTo>
                    <a:pt x="16915" y="36857"/>
                  </a:lnTo>
                  <a:lnTo>
                    <a:pt x="17260" y="36819"/>
                  </a:lnTo>
                  <a:lnTo>
                    <a:pt x="17595" y="36771"/>
                  </a:lnTo>
                  <a:lnTo>
                    <a:pt x="17930" y="36723"/>
                  </a:lnTo>
                  <a:lnTo>
                    <a:pt x="18266" y="36666"/>
                  </a:lnTo>
                  <a:lnTo>
                    <a:pt x="18591" y="36599"/>
                  </a:lnTo>
                  <a:lnTo>
                    <a:pt x="18907" y="36532"/>
                  </a:lnTo>
                  <a:lnTo>
                    <a:pt x="19233" y="36455"/>
                  </a:lnTo>
                  <a:lnTo>
                    <a:pt x="19539" y="36369"/>
                  </a:lnTo>
                  <a:lnTo>
                    <a:pt x="19856" y="36283"/>
                  </a:lnTo>
                  <a:lnTo>
                    <a:pt x="20152" y="36187"/>
                  </a:lnTo>
                  <a:lnTo>
                    <a:pt x="20459" y="36081"/>
                  </a:lnTo>
                  <a:lnTo>
                    <a:pt x="20756" y="35976"/>
                  </a:lnTo>
                  <a:lnTo>
                    <a:pt x="21043" y="35861"/>
                  </a:lnTo>
                  <a:lnTo>
                    <a:pt x="21331" y="35746"/>
                  </a:lnTo>
                  <a:lnTo>
                    <a:pt x="21608" y="35622"/>
                  </a:lnTo>
                  <a:lnTo>
                    <a:pt x="21886" y="35497"/>
                  </a:lnTo>
                  <a:lnTo>
                    <a:pt x="22164" y="35363"/>
                  </a:lnTo>
                  <a:lnTo>
                    <a:pt x="22432" y="35229"/>
                  </a:lnTo>
                  <a:lnTo>
                    <a:pt x="22700" y="35085"/>
                  </a:lnTo>
                  <a:lnTo>
                    <a:pt x="22959" y="34932"/>
                  </a:lnTo>
                  <a:lnTo>
                    <a:pt x="23208" y="34788"/>
                  </a:lnTo>
                  <a:lnTo>
                    <a:pt x="23457" y="34626"/>
                  </a:lnTo>
                  <a:lnTo>
                    <a:pt x="23706" y="34463"/>
                  </a:lnTo>
                  <a:lnTo>
                    <a:pt x="23945" y="34300"/>
                  </a:lnTo>
                  <a:lnTo>
                    <a:pt x="24185" y="34127"/>
                  </a:lnTo>
                  <a:lnTo>
                    <a:pt x="24415" y="33955"/>
                  </a:lnTo>
                  <a:lnTo>
                    <a:pt x="24635" y="33773"/>
                  </a:lnTo>
                  <a:lnTo>
                    <a:pt x="24855" y="33591"/>
                  </a:lnTo>
                  <a:lnTo>
                    <a:pt x="25076" y="33409"/>
                  </a:lnTo>
                  <a:lnTo>
                    <a:pt x="25286" y="33218"/>
                  </a:lnTo>
                  <a:lnTo>
                    <a:pt x="25497" y="33026"/>
                  </a:lnTo>
                  <a:lnTo>
                    <a:pt x="25698" y="32825"/>
                  </a:lnTo>
                  <a:lnTo>
                    <a:pt x="25890" y="32624"/>
                  </a:lnTo>
                  <a:lnTo>
                    <a:pt x="26081" y="32423"/>
                  </a:lnTo>
                  <a:lnTo>
                    <a:pt x="26273" y="32212"/>
                  </a:lnTo>
                  <a:lnTo>
                    <a:pt x="26455" y="32001"/>
                  </a:lnTo>
                  <a:lnTo>
                    <a:pt x="26627" y="31790"/>
                  </a:lnTo>
                  <a:lnTo>
                    <a:pt x="26800" y="31570"/>
                  </a:lnTo>
                  <a:lnTo>
                    <a:pt x="26962" y="31350"/>
                  </a:lnTo>
                  <a:lnTo>
                    <a:pt x="27125" y="31130"/>
                  </a:lnTo>
                  <a:lnTo>
                    <a:pt x="27279" y="30909"/>
                  </a:lnTo>
                  <a:lnTo>
                    <a:pt x="27432" y="30679"/>
                  </a:lnTo>
                  <a:lnTo>
                    <a:pt x="27575" y="30449"/>
                  </a:lnTo>
                  <a:lnTo>
                    <a:pt x="27719" y="30220"/>
                  </a:lnTo>
                  <a:lnTo>
                    <a:pt x="27978" y="29741"/>
                  </a:lnTo>
                  <a:lnTo>
                    <a:pt x="28217" y="29262"/>
                  </a:lnTo>
                  <a:lnTo>
                    <a:pt x="28438" y="28773"/>
                  </a:lnTo>
                  <a:lnTo>
                    <a:pt x="28639" y="28285"/>
                  </a:lnTo>
                  <a:lnTo>
                    <a:pt x="28811" y="27787"/>
                  </a:lnTo>
                  <a:lnTo>
                    <a:pt x="28964" y="27279"/>
                  </a:lnTo>
                  <a:lnTo>
                    <a:pt x="29098" y="26771"/>
                  </a:lnTo>
                  <a:lnTo>
                    <a:pt x="29156" y="26513"/>
                  </a:lnTo>
                  <a:lnTo>
                    <a:pt x="29204" y="26264"/>
                  </a:lnTo>
                  <a:lnTo>
                    <a:pt x="29252" y="26005"/>
                  </a:lnTo>
                  <a:lnTo>
                    <a:pt x="29290" y="25747"/>
                  </a:lnTo>
                  <a:lnTo>
                    <a:pt x="29319" y="25536"/>
                  </a:lnTo>
                  <a:lnTo>
                    <a:pt x="29338" y="25325"/>
                  </a:lnTo>
                  <a:lnTo>
                    <a:pt x="29347" y="25105"/>
                  </a:lnTo>
                  <a:lnTo>
                    <a:pt x="29357" y="24885"/>
                  </a:lnTo>
                  <a:lnTo>
                    <a:pt x="29357" y="24664"/>
                  </a:lnTo>
                  <a:lnTo>
                    <a:pt x="29347" y="24444"/>
                  </a:lnTo>
                  <a:lnTo>
                    <a:pt x="29328" y="24214"/>
                  </a:lnTo>
                  <a:lnTo>
                    <a:pt x="29309" y="23994"/>
                  </a:lnTo>
                  <a:lnTo>
                    <a:pt x="29280" y="23764"/>
                  </a:lnTo>
                  <a:lnTo>
                    <a:pt x="29252" y="23524"/>
                  </a:lnTo>
                  <a:lnTo>
                    <a:pt x="29165" y="23055"/>
                  </a:lnTo>
                  <a:lnTo>
                    <a:pt x="29060" y="22586"/>
                  </a:lnTo>
                  <a:lnTo>
                    <a:pt x="28926" y="22097"/>
                  </a:lnTo>
                  <a:lnTo>
                    <a:pt x="28773" y="21609"/>
                  </a:lnTo>
                  <a:lnTo>
                    <a:pt x="28600" y="21111"/>
                  </a:lnTo>
                  <a:lnTo>
                    <a:pt x="28409" y="20613"/>
                  </a:lnTo>
                  <a:lnTo>
                    <a:pt x="28188" y="20105"/>
                  </a:lnTo>
                  <a:lnTo>
                    <a:pt x="27959" y="19597"/>
                  </a:lnTo>
                  <a:lnTo>
                    <a:pt x="27710" y="19080"/>
                  </a:lnTo>
                  <a:lnTo>
                    <a:pt x="27441" y="18563"/>
                  </a:lnTo>
                  <a:lnTo>
                    <a:pt x="27154" y="18046"/>
                  </a:lnTo>
                  <a:lnTo>
                    <a:pt x="26857" y="17519"/>
                  </a:lnTo>
                  <a:lnTo>
                    <a:pt x="26541" y="17002"/>
                  </a:lnTo>
                  <a:lnTo>
                    <a:pt x="26215" y="16475"/>
                  </a:lnTo>
                  <a:lnTo>
                    <a:pt x="25871" y="15948"/>
                  </a:lnTo>
                  <a:lnTo>
                    <a:pt x="25526" y="15431"/>
                  </a:lnTo>
                  <a:lnTo>
                    <a:pt x="25152" y="14904"/>
                  </a:lnTo>
                  <a:lnTo>
                    <a:pt x="24779" y="14387"/>
                  </a:lnTo>
                  <a:lnTo>
                    <a:pt x="24396" y="13860"/>
                  </a:lnTo>
                  <a:lnTo>
                    <a:pt x="24003" y="13353"/>
                  </a:lnTo>
                  <a:lnTo>
                    <a:pt x="23601" y="12835"/>
                  </a:lnTo>
                  <a:lnTo>
                    <a:pt x="23189" y="12328"/>
                  </a:lnTo>
                  <a:lnTo>
                    <a:pt x="22767" y="11820"/>
                  </a:lnTo>
                  <a:lnTo>
                    <a:pt x="22346" y="11312"/>
                  </a:lnTo>
                  <a:lnTo>
                    <a:pt x="21924" y="10824"/>
                  </a:lnTo>
                  <a:lnTo>
                    <a:pt x="21493" y="10326"/>
                  </a:lnTo>
                  <a:lnTo>
                    <a:pt x="21053" y="9847"/>
                  </a:lnTo>
                  <a:lnTo>
                    <a:pt x="20622" y="9368"/>
                  </a:lnTo>
                  <a:lnTo>
                    <a:pt x="20181" y="8899"/>
                  </a:lnTo>
                  <a:lnTo>
                    <a:pt x="19741" y="8439"/>
                  </a:lnTo>
                  <a:lnTo>
                    <a:pt x="19300" y="7989"/>
                  </a:lnTo>
                  <a:lnTo>
                    <a:pt x="18859" y="7539"/>
                  </a:lnTo>
                  <a:lnTo>
                    <a:pt x="18419" y="7108"/>
                  </a:lnTo>
                  <a:lnTo>
                    <a:pt x="17547" y="6265"/>
                  </a:lnTo>
                  <a:lnTo>
                    <a:pt x="16695" y="5479"/>
                  </a:lnTo>
                  <a:lnTo>
                    <a:pt x="15871" y="4732"/>
                  </a:lnTo>
                  <a:lnTo>
                    <a:pt x="15066" y="4052"/>
                  </a:lnTo>
                  <a:lnTo>
                    <a:pt x="14674" y="3727"/>
                  </a:lnTo>
                  <a:lnTo>
                    <a:pt x="14300" y="3420"/>
                  </a:lnTo>
                  <a:lnTo>
                    <a:pt x="13927" y="3133"/>
                  </a:lnTo>
                  <a:lnTo>
                    <a:pt x="13572" y="2855"/>
                  </a:lnTo>
                  <a:lnTo>
                    <a:pt x="13228" y="2596"/>
                  </a:lnTo>
                  <a:lnTo>
                    <a:pt x="12892" y="2357"/>
                  </a:lnTo>
                  <a:lnTo>
                    <a:pt x="12576" y="2137"/>
                  </a:lnTo>
                  <a:lnTo>
                    <a:pt x="12270" y="1926"/>
                  </a:lnTo>
                  <a:lnTo>
                    <a:pt x="11982" y="1744"/>
                  </a:lnTo>
                  <a:lnTo>
                    <a:pt x="11705" y="1581"/>
                  </a:lnTo>
                  <a:lnTo>
                    <a:pt x="11446" y="1437"/>
                  </a:lnTo>
                  <a:lnTo>
                    <a:pt x="11207" y="1313"/>
                  </a:lnTo>
                  <a:lnTo>
                    <a:pt x="10986" y="1207"/>
                  </a:lnTo>
                  <a:lnTo>
                    <a:pt x="10785" y="1131"/>
                  </a:lnTo>
                  <a:lnTo>
                    <a:pt x="10603" y="1073"/>
                  </a:lnTo>
                  <a:lnTo>
                    <a:pt x="10450" y="1035"/>
                  </a:lnTo>
                  <a:lnTo>
                    <a:pt x="10306" y="1025"/>
                  </a:lnTo>
                  <a:lnTo>
                    <a:pt x="10249" y="1025"/>
                  </a:lnTo>
                  <a:lnTo>
                    <a:pt x="10191" y="1035"/>
                  </a:lnTo>
                  <a:lnTo>
                    <a:pt x="9981" y="1083"/>
                  </a:lnTo>
                  <a:lnTo>
                    <a:pt x="9760" y="1112"/>
                  </a:lnTo>
                  <a:lnTo>
                    <a:pt x="9540" y="1131"/>
                  </a:lnTo>
                  <a:lnTo>
                    <a:pt x="9320" y="1140"/>
                  </a:lnTo>
                  <a:lnTo>
                    <a:pt x="9090" y="1140"/>
                  </a:lnTo>
                  <a:lnTo>
                    <a:pt x="8869" y="1131"/>
                  </a:lnTo>
                  <a:lnTo>
                    <a:pt x="8640" y="1121"/>
                  </a:lnTo>
                  <a:lnTo>
                    <a:pt x="8410" y="1093"/>
                  </a:lnTo>
                  <a:lnTo>
                    <a:pt x="8180" y="1064"/>
                  </a:lnTo>
                  <a:lnTo>
                    <a:pt x="7950" y="1025"/>
                  </a:lnTo>
                  <a:lnTo>
                    <a:pt x="7509" y="939"/>
                  </a:lnTo>
                  <a:lnTo>
                    <a:pt x="7078" y="834"/>
                  </a:lnTo>
                  <a:lnTo>
                    <a:pt x="6667" y="719"/>
                  </a:lnTo>
                  <a:lnTo>
                    <a:pt x="6283" y="594"/>
                  </a:lnTo>
                  <a:lnTo>
                    <a:pt x="5929" y="470"/>
                  </a:lnTo>
                  <a:lnTo>
                    <a:pt x="5613" y="345"/>
                  </a:lnTo>
                  <a:lnTo>
                    <a:pt x="5345" y="240"/>
                  </a:lnTo>
                  <a:lnTo>
                    <a:pt x="4962" y="68"/>
                  </a:lnTo>
                  <a:lnTo>
                    <a:pt x="48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6"/>
            <p:cNvSpPr/>
            <p:nvPr/>
          </p:nvSpPr>
          <p:spPr>
            <a:xfrm>
              <a:off x="7128685" y="1433376"/>
              <a:ext cx="722971" cy="837900"/>
            </a:xfrm>
            <a:custGeom>
              <a:avLst/>
              <a:gdLst/>
              <a:ahLst/>
              <a:cxnLst/>
              <a:rect l="l" t="t" r="r" b="b"/>
              <a:pathLst>
                <a:path w="18381" h="21303" extrusionOk="0">
                  <a:moveTo>
                    <a:pt x="11551" y="1"/>
                  </a:moveTo>
                  <a:lnTo>
                    <a:pt x="10919" y="403"/>
                  </a:lnTo>
                  <a:lnTo>
                    <a:pt x="10306" y="815"/>
                  </a:lnTo>
                  <a:lnTo>
                    <a:pt x="9703" y="1236"/>
                  </a:lnTo>
                  <a:lnTo>
                    <a:pt x="9118" y="1658"/>
                  </a:lnTo>
                  <a:lnTo>
                    <a:pt x="8553" y="2079"/>
                  </a:lnTo>
                  <a:lnTo>
                    <a:pt x="8007" y="2501"/>
                  </a:lnTo>
                  <a:lnTo>
                    <a:pt x="7471" y="2932"/>
                  </a:lnTo>
                  <a:lnTo>
                    <a:pt x="6954" y="3353"/>
                  </a:lnTo>
                  <a:lnTo>
                    <a:pt x="6456" y="3784"/>
                  </a:lnTo>
                  <a:lnTo>
                    <a:pt x="5977" y="4205"/>
                  </a:lnTo>
                  <a:lnTo>
                    <a:pt x="5507" y="4627"/>
                  </a:lnTo>
                  <a:lnTo>
                    <a:pt x="5067" y="5039"/>
                  </a:lnTo>
                  <a:lnTo>
                    <a:pt x="4636" y="5451"/>
                  </a:lnTo>
                  <a:lnTo>
                    <a:pt x="4224" y="5862"/>
                  </a:lnTo>
                  <a:lnTo>
                    <a:pt x="3831" y="6265"/>
                  </a:lnTo>
                  <a:lnTo>
                    <a:pt x="3458" y="6657"/>
                  </a:lnTo>
                  <a:lnTo>
                    <a:pt x="3103" y="7041"/>
                  </a:lnTo>
                  <a:lnTo>
                    <a:pt x="2768" y="7405"/>
                  </a:lnTo>
                  <a:lnTo>
                    <a:pt x="2442" y="7768"/>
                  </a:lnTo>
                  <a:lnTo>
                    <a:pt x="2146" y="8123"/>
                  </a:lnTo>
                  <a:lnTo>
                    <a:pt x="1868" y="8458"/>
                  </a:lnTo>
                  <a:lnTo>
                    <a:pt x="1600" y="8784"/>
                  </a:lnTo>
                  <a:lnTo>
                    <a:pt x="1360" y="9090"/>
                  </a:lnTo>
                  <a:lnTo>
                    <a:pt x="1130" y="9387"/>
                  </a:lnTo>
                  <a:lnTo>
                    <a:pt x="929" y="9665"/>
                  </a:lnTo>
                  <a:lnTo>
                    <a:pt x="747" y="9924"/>
                  </a:lnTo>
                  <a:lnTo>
                    <a:pt x="584" y="10173"/>
                  </a:lnTo>
                  <a:lnTo>
                    <a:pt x="441" y="10393"/>
                  </a:lnTo>
                  <a:lnTo>
                    <a:pt x="316" y="10594"/>
                  </a:lnTo>
                  <a:lnTo>
                    <a:pt x="211" y="10776"/>
                  </a:lnTo>
                  <a:lnTo>
                    <a:pt x="125" y="10929"/>
                  </a:lnTo>
                  <a:lnTo>
                    <a:pt x="57" y="11063"/>
                  </a:lnTo>
                  <a:lnTo>
                    <a:pt x="29" y="11159"/>
                  </a:lnTo>
                  <a:lnTo>
                    <a:pt x="10" y="11255"/>
                  </a:lnTo>
                  <a:lnTo>
                    <a:pt x="0" y="11351"/>
                  </a:lnTo>
                  <a:lnTo>
                    <a:pt x="0" y="11446"/>
                  </a:lnTo>
                  <a:lnTo>
                    <a:pt x="19" y="11542"/>
                  </a:lnTo>
                  <a:lnTo>
                    <a:pt x="48" y="11638"/>
                  </a:lnTo>
                  <a:lnTo>
                    <a:pt x="86" y="11734"/>
                  </a:lnTo>
                  <a:lnTo>
                    <a:pt x="144" y="11810"/>
                  </a:lnTo>
                  <a:lnTo>
                    <a:pt x="498" y="12299"/>
                  </a:lnTo>
                  <a:lnTo>
                    <a:pt x="862" y="12778"/>
                  </a:lnTo>
                  <a:lnTo>
                    <a:pt x="1226" y="13228"/>
                  </a:lnTo>
                  <a:lnTo>
                    <a:pt x="1580" y="13669"/>
                  </a:lnTo>
                  <a:lnTo>
                    <a:pt x="1944" y="14090"/>
                  </a:lnTo>
                  <a:lnTo>
                    <a:pt x="2308" y="14492"/>
                  </a:lnTo>
                  <a:lnTo>
                    <a:pt x="2672" y="14885"/>
                  </a:lnTo>
                  <a:lnTo>
                    <a:pt x="3027" y="15268"/>
                  </a:lnTo>
                  <a:lnTo>
                    <a:pt x="3391" y="15623"/>
                  </a:lnTo>
                  <a:lnTo>
                    <a:pt x="3745" y="15967"/>
                  </a:lnTo>
                  <a:lnTo>
                    <a:pt x="4109" y="16303"/>
                  </a:lnTo>
                  <a:lnTo>
                    <a:pt x="4463" y="16619"/>
                  </a:lnTo>
                  <a:lnTo>
                    <a:pt x="4818" y="16925"/>
                  </a:lnTo>
                  <a:lnTo>
                    <a:pt x="5172" y="17222"/>
                  </a:lnTo>
                  <a:lnTo>
                    <a:pt x="5517" y="17500"/>
                  </a:lnTo>
                  <a:lnTo>
                    <a:pt x="5871" y="17758"/>
                  </a:lnTo>
                  <a:lnTo>
                    <a:pt x="6216" y="18017"/>
                  </a:lnTo>
                  <a:lnTo>
                    <a:pt x="6561" y="18257"/>
                  </a:lnTo>
                  <a:lnTo>
                    <a:pt x="6896" y="18486"/>
                  </a:lnTo>
                  <a:lnTo>
                    <a:pt x="7241" y="18707"/>
                  </a:lnTo>
                  <a:lnTo>
                    <a:pt x="7576" y="18908"/>
                  </a:lnTo>
                  <a:lnTo>
                    <a:pt x="7902" y="19099"/>
                  </a:lnTo>
                  <a:lnTo>
                    <a:pt x="8228" y="19291"/>
                  </a:lnTo>
                  <a:lnTo>
                    <a:pt x="8553" y="19463"/>
                  </a:lnTo>
                  <a:lnTo>
                    <a:pt x="8879" y="19626"/>
                  </a:lnTo>
                  <a:lnTo>
                    <a:pt x="9195" y="19779"/>
                  </a:lnTo>
                  <a:lnTo>
                    <a:pt x="9501" y="19923"/>
                  </a:lnTo>
                  <a:lnTo>
                    <a:pt x="9808" y="20057"/>
                  </a:lnTo>
                  <a:lnTo>
                    <a:pt x="10114" y="20182"/>
                  </a:lnTo>
                  <a:lnTo>
                    <a:pt x="10411" y="20306"/>
                  </a:lnTo>
                  <a:lnTo>
                    <a:pt x="10699" y="20412"/>
                  </a:lnTo>
                  <a:lnTo>
                    <a:pt x="10986" y="20517"/>
                  </a:lnTo>
                  <a:lnTo>
                    <a:pt x="11542" y="20689"/>
                  </a:lnTo>
                  <a:lnTo>
                    <a:pt x="12068" y="20843"/>
                  </a:lnTo>
                  <a:lnTo>
                    <a:pt x="12576" y="20967"/>
                  </a:lnTo>
                  <a:lnTo>
                    <a:pt x="13055" y="21072"/>
                  </a:lnTo>
                  <a:lnTo>
                    <a:pt x="13505" y="21149"/>
                  </a:lnTo>
                  <a:lnTo>
                    <a:pt x="13917" y="21207"/>
                  </a:lnTo>
                  <a:lnTo>
                    <a:pt x="14310" y="21245"/>
                  </a:lnTo>
                  <a:lnTo>
                    <a:pt x="14664" y="21274"/>
                  </a:lnTo>
                  <a:lnTo>
                    <a:pt x="14980" y="21293"/>
                  </a:lnTo>
                  <a:lnTo>
                    <a:pt x="15258" y="21302"/>
                  </a:lnTo>
                  <a:lnTo>
                    <a:pt x="15497" y="21302"/>
                  </a:lnTo>
                  <a:lnTo>
                    <a:pt x="15699" y="21293"/>
                  </a:lnTo>
                  <a:lnTo>
                    <a:pt x="15976" y="21274"/>
                  </a:lnTo>
                  <a:lnTo>
                    <a:pt x="16072" y="21264"/>
                  </a:lnTo>
                  <a:lnTo>
                    <a:pt x="16369" y="21235"/>
                  </a:lnTo>
                  <a:lnTo>
                    <a:pt x="16647" y="21187"/>
                  </a:lnTo>
                  <a:lnTo>
                    <a:pt x="16905" y="21130"/>
                  </a:lnTo>
                  <a:lnTo>
                    <a:pt x="17135" y="21053"/>
                  </a:lnTo>
                  <a:lnTo>
                    <a:pt x="17356" y="20958"/>
                  </a:lnTo>
                  <a:lnTo>
                    <a:pt x="17547" y="20852"/>
                  </a:lnTo>
                  <a:lnTo>
                    <a:pt x="17719" y="20728"/>
                  </a:lnTo>
                  <a:lnTo>
                    <a:pt x="17873" y="20594"/>
                  </a:lnTo>
                  <a:lnTo>
                    <a:pt x="18007" y="20450"/>
                  </a:lnTo>
                  <a:lnTo>
                    <a:pt x="18122" y="20297"/>
                  </a:lnTo>
                  <a:lnTo>
                    <a:pt x="18218" y="20134"/>
                  </a:lnTo>
                  <a:lnTo>
                    <a:pt x="18285" y="19961"/>
                  </a:lnTo>
                  <a:lnTo>
                    <a:pt x="18342" y="19779"/>
                  </a:lnTo>
                  <a:lnTo>
                    <a:pt x="18371" y="19588"/>
                  </a:lnTo>
                  <a:lnTo>
                    <a:pt x="18380" y="19396"/>
                  </a:lnTo>
                  <a:lnTo>
                    <a:pt x="18371" y="19195"/>
                  </a:lnTo>
                  <a:lnTo>
                    <a:pt x="18342" y="18994"/>
                  </a:lnTo>
                  <a:lnTo>
                    <a:pt x="18294" y="18793"/>
                  </a:lnTo>
                  <a:lnTo>
                    <a:pt x="18227" y="18582"/>
                  </a:lnTo>
                  <a:lnTo>
                    <a:pt x="18141" y="18371"/>
                  </a:lnTo>
                  <a:lnTo>
                    <a:pt x="18026" y="18161"/>
                  </a:lnTo>
                  <a:lnTo>
                    <a:pt x="17901" y="17940"/>
                  </a:lnTo>
                  <a:lnTo>
                    <a:pt x="17748" y="17730"/>
                  </a:lnTo>
                  <a:lnTo>
                    <a:pt x="17585" y="17529"/>
                  </a:lnTo>
                  <a:lnTo>
                    <a:pt x="17394" y="17318"/>
                  </a:lnTo>
                  <a:lnTo>
                    <a:pt x="17183" y="17117"/>
                  </a:lnTo>
                  <a:lnTo>
                    <a:pt x="16963" y="16916"/>
                  </a:lnTo>
                  <a:lnTo>
                    <a:pt x="16714" y="16724"/>
                  </a:lnTo>
                  <a:lnTo>
                    <a:pt x="16446" y="16532"/>
                  </a:lnTo>
                  <a:lnTo>
                    <a:pt x="16158" y="16360"/>
                  </a:lnTo>
                  <a:lnTo>
                    <a:pt x="15852" y="16188"/>
                  </a:lnTo>
                  <a:lnTo>
                    <a:pt x="15526" y="16025"/>
                  </a:lnTo>
                  <a:lnTo>
                    <a:pt x="14817" y="15699"/>
                  </a:lnTo>
                  <a:lnTo>
                    <a:pt x="14022" y="15345"/>
                  </a:lnTo>
                  <a:lnTo>
                    <a:pt x="13179" y="14981"/>
                  </a:lnTo>
                  <a:lnTo>
                    <a:pt x="12289" y="14607"/>
                  </a:lnTo>
                  <a:lnTo>
                    <a:pt x="10459" y="13851"/>
                  </a:lnTo>
                  <a:lnTo>
                    <a:pt x="8659" y="13132"/>
                  </a:lnTo>
                  <a:lnTo>
                    <a:pt x="7021" y="12491"/>
                  </a:lnTo>
                  <a:lnTo>
                    <a:pt x="5689" y="11973"/>
                  </a:lnTo>
                  <a:lnTo>
                    <a:pt x="4463" y="11494"/>
                  </a:lnTo>
                  <a:lnTo>
                    <a:pt x="10804" y="2175"/>
                  </a:lnTo>
                  <a:lnTo>
                    <a:pt x="11015" y="1868"/>
                  </a:lnTo>
                  <a:lnTo>
                    <a:pt x="11216" y="1533"/>
                  </a:lnTo>
                  <a:lnTo>
                    <a:pt x="11408" y="1188"/>
                  </a:lnTo>
                  <a:lnTo>
                    <a:pt x="11494" y="1016"/>
                  </a:lnTo>
                  <a:lnTo>
                    <a:pt x="11561" y="853"/>
                  </a:lnTo>
                  <a:lnTo>
                    <a:pt x="11628" y="700"/>
                  </a:lnTo>
                  <a:lnTo>
                    <a:pt x="11666" y="556"/>
                  </a:lnTo>
                  <a:lnTo>
                    <a:pt x="11704" y="422"/>
                  </a:lnTo>
                  <a:lnTo>
                    <a:pt x="11714" y="298"/>
                  </a:lnTo>
                  <a:lnTo>
                    <a:pt x="11704" y="192"/>
                  </a:lnTo>
                  <a:lnTo>
                    <a:pt x="11695" y="144"/>
                  </a:lnTo>
                  <a:lnTo>
                    <a:pt x="11676" y="106"/>
                  </a:lnTo>
                  <a:lnTo>
                    <a:pt x="11657" y="68"/>
                  </a:lnTo>
                  <a:lnTo>
                    <a:pt x="11628" y="39"/>
                  </a:lnTo>
                  <a:lnTo>
                    <a:pt x="11590" y="20"/>
                  </a:lnTo>
                  <a:lnTo>
                    <a:pt x="11551"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6"/>
            <p:cNvSpPr/>
            <p:nvPr/>
          </p:nvSpPr>
          <p:spPr>
            <a:xfrm>
              <a:off x="7365617" y="1934024"/>
              <a:ext cx="505226" cy="418222"/>
            </a:xfrm>
            <a:custGeom>
              <a:avLst/>
              <a:gdLst/>
              <a:ahLst/>
              <a:cxnLst/>
              <a:rect l="l" t="t" r="r" b="b"/>
              <a:pathLst>
                <a:path w="12845" h="10633" extrusionOk="0">
                  <a:moveTo>
                    <a:pt x="1619" y="1"/>
                  </a:moveTo>
                  <a:lnTo>
                    <a:pt x="1" y="6667"/>
                  </a:lnTo>
                  <a:lnTo>
                    <a:pt x="547" y="6964"/>
                  </a:lnTo>
                  <a:lnTo>
                    <a:pt x="1093" y="7242"/>
                  </a:lnTo>
                  <a:lnTo>
                    <a:pt x="1629" y="7510"/>
                  </a:lnTo>
                  <a:lnTo>
                    <a:pt x="2156" y="7759"/>
                  </a:lnTo>
                  <a:lnTo>
                    <a:pt x="2673" y="7999"/>
                  </a:lnTo>
                  <a:lnTo>
                    <a:pt x="3181" y="8229"/>
                  </a:lnTo>
                  <a:lnTo>
                    <a:pt x="3679" y="8439"/>
                  </a:lnTo>
                  <a:lnTo>
                    <a:pt x="4177" y="8640"/>
                  </a:lnTo>
                  <a:lnTo>
                    <a:pt x="4656" y="8832"/>
                  </a:lnTo>
                  <a:lnTo>
                    <a:pt x="5125" y="9014"/>
                  </a:lnTo>
                  <a:lnTo>
                    <a:pt x="5575" y="9177"/>
                  </a:lnTo>
                  <a:lnTo>
                    <a:pt x="6016" y="9330"/>
                  </a:lnTo>
                  <a:lnTo>
                    <a:pt x="6859" y="9608"/>
                  </a:lnTo>
                  <a:lnTo>
                    <a:pt x="7634" y="9857"/>
                  </a:lnTo>
                  <a:lnTo>
                    <a:pt x="8343" y="10058"/>
                  </a:lnTo>
                  <a:lnTo>
                    <a:pt x="8975" y="10221"/>
                  </a:lnTo>
                  <a:lnTo>
                    <a:pt x="9531" y="10355"/>
                  </a:lnTo>
                  <a:lnTo>
                    <a:pt x="10000" y="10460"/>
                  </a:lnTo>
                  <a:lnTo>
                    <a:pt x="10374" y="10537"/>
                  </a:lnTo>
                  <a:lnTo>
                    <a:pt x="10642" y="10594"/>
                  </a:lnTo>
                  <a:lnTo>
                    <a:pt x="10872" y="10633"/>
                  </a:lnTo>
                  <a:lnTo>
                    <a:pt x="11025" y="10614"/>
                  </a:lnTo>
                  <a:lnTo>
                    <a:pt x="11169" y="10594"/>
                  </a:lnTo>
                  <a:lnTo>
                    <a:pt x="11303" y="10566"/>
                  </a:lnTo>
                  <a:lnTo>
                    <a:pt x="11437" y="10527"/>
                  </a:lnTo>
                  <a:lnTo>
                    <a:pt x="11561" y="10489"/>
                  </a:lnTo>
                  <a:lnTo>
                    <a:pt x="11686" y="10441"/>
                  </a:lnTo>
                  <a:lnTo>
                    <a:pt x="11801" y="10384"/>
                  </a:lnTo>
                  <a:lnTo>
                    <a:pt x="11906" y="10326"/>
                  </a:lnTo>
                  <a:lnTo>
                    <a:pt x="12012" y="10259"/>
                  </a:lnTo>
                  <a:lnTo>
                    <a:pt x="12098" y="10182"/>
                  </a:lnTo>
                  <a:lnTo>
                    <a:pt x="12194" y="10106"/>
                  </a:lnTo>
                  <a:lnTo>
                    <a:pt x="12270" y="10020"/>
                  </a:lnTo>
                  <a:lnTo>
                    <a:pt x="12356" y="9933"/>
                  </a:lnTo>
                  <a:lnTo>
                    <a:pt x="12423" y="9838"/>
                  </a:lnTo>
                  <a:lnTo>
                    <a:pt x="12490" y="9742"/>
                  </a:lnTo>
                  <a:lnTo>
                    <a:pt x="12548" y="9637"/>
                  </a:lnTo>
                  <a:lnTo>
                    <a:pt x="12605" y="9531"/>
                  </a:lnTo>
                  <a:lnTo>
                    <a:pt x="12653" y="9416"/>
                  </a:lnTo>
                  <a:lnTo>
                    <a:pt x="12692" y="9301"/>
                  </a:lnTo>
                  <a:lnTo>
                    <a:pt x="12730" y="9177"/>
                  </a:lnTo>
                  <a:lnTo>
                    <a:pt x="12768" y="9052"/>
                  </a:lnTo>
                  <a:lnTo>
                    <a:pt x="12787" y="8928"/>
                  </a:lnTo>
                  <a:lnTo>
                    <a:pt x="12816" y="8794"/>
                  </a:lnTo>
                  <a:lnTo>
                    <a:pt x="12826" y="8660"/>
                  </a:lnTo>
                  <a:lnTo>
                    <a:pt x="12845" y="8391"/>
                  </a:lnTo>
                  <a:lnTo>
                    <a:pt x="12835" y="8104"/>
                  </a:lnTo>
                  <a:lnTo>
                    <a:pt x="12807" y="7817"/>
                  </a:lnTo>
                  <a:lnTo>
                    <a:pt x="12759" y="7520"/>
                  </a:lnTo>
                  <a:lnTo>
                    <a:pt x="12692" y="7213"/>
                  </a:lnTo>
                  <a:lnTo>
                    <a:pt x="12605" y="6916"/>
                  </a:lnTo>
                  <a:lnTo>
                    <a:pt x="12500" y="6610"/>
                  </a:lnTo>
                  <a:lnTo>
                    <a:pt x="12376" y="6303"/>
                  </a:lnTo>
                  <a:lnTo>
                    <a:pt x="12232" y="5997"/>
                  </a:lnTo>
                  <a:lnTo>
                    <a:pt x="12069" y="5700"/>
                  </a:lnTo>
                  <a:lnTo>
                    <a:pt x="11887" y="5413"/>
                  </a:lnTo>
                  <a:lnTo>
                    <a:pt x="11686" y="5125"/>
                  </a:lnTo>
                  <a:lnTo>
                    <a:pt x="11475" y="4847"/>
                  </a:lnTo>
                  <a:lnTo>
                    <a:pt x="11236" y="4579"/>
                  </a:lnTo>
                  <a:lnTo>
                    <a:pt x="10987" y="4321"/>
                  </a:lnTo>
                  <a:lnTo>
                    <a:pt x="10719" y="4081"/>
                  </a:lnTo>
                  <a:lnTo>
                    <a:pt x="10441" y="3861"/>
                  </a:lnTo>
                  <a:lnTo>
                    <a:pt x="10297" y="3756"/>
                  </a:lnTo>
                  <a:lnTo>
                    <a:pt x="10144" y="3650"/>
                  </a:lnTo>
                  <a:lnTo>
                    <a:pt x="9991" y="3554"/>
                  </a:lnTo>
                  <a:lnTo>
                    <a:pt x="9828" y="3459"/>
                  </a:lnTo>
                  <a:lnTo>
                    <a:pt x="9665" y="3372"/>
                  </a:lnTo>
                  <a:lnTo>
                    <a:pt x="9502" y="3296"/>
                  </a:lnTo>
                  <a:lnTo>
                    <a:pt x="8525" y="2846"/>
                  </a:lnTo>
                  <a:lnTo>
                    <a:pt x="7529" y="2405"/>
                  </a:lnTo>
                  <a:lnTo>
                    <a:pt x="6514" y="1964"/>
                  </a:lnTo>
                  <a:lnTo>
                    <a:pt x="5498" y="1543"/>
                  </a:lnTo>
                  <a:lnTo>
                    <a:pt x="4493" y="1131"/>
                  </a:lnTo>
                  <a:lnTo>
                    <a:pt x="3497" y="738"/>
                  </a:lnTo>
                  <a:lnTo>
                    <a:pt x="16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6"/>
            <p:cNvSpPr/>
            <p:nvPr/>
          </p:nvSpPr>
          <p:spPr>
            <a:xfrm>
              <a:off x="7778519" y="1446945"/>
              <a:ext cx="622397" cy="789679"/>
            </a:xfrm>
            <a:custGeom>
              <a:avLst/>
              <a:gdLst/>
              <a:ahLst/>
              <a:cxnLst/>
              <a:rect l="l" t="t" r="r" b="b"/>
              <a:pathLst>
                <a:path w="15824" h="20077" extrusionOk="0">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8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6"/>
            <p:cNvSpPr/>
            <p:nvPr/>
          </p:nvSpPr>
          <p:spPr>
            <a:xfrm>
              <a:off x="7069137" y="2926707"/>
              <a:ext cx="1213132" cy="381643"/>
            </a:xfrm>
            <a:custGeom>
              <a:avLst/>
              <a:gdLst/>
              <a:ahLst/>
              <a:cxnLst/>
              <a:rect l="l" t="t" r="r" b="b"/>
              <a:pathLst>
                <a:path w="30843" h="9703" extrusionOk="0">
                  <a:moveTo>
                    <a:pt x="5479" y="0"/>
                  </a:moveTo>
                  <a:lnTo>
                    <a:pt x="5163" y="19"/>
                  </a:lnTo>
                  <a:lnTo>
                    <a:pt x="4857" y="39"/>
                  </a:lnTo>
                  <a:lnTo>
                    <a:pt x="4560" y="67"/>
                  </a:lnTo>
                  <a:lnTo>
                    <a:pt x="4282" y="106"/>
                  </a:lnTo>
                  <a:lnTo>
                    <a:pt x="4004" y="144"/>
                  </a:lnTo>
                  <a:lnTo>
                    <a:pt x="3736" y="201"/>
                  </a:lnTo>
                  <a:lnTo>
                    <a:pt x="3478" y="249"/>
                  </a:lnTo>
                  <a:lnTo>
                    <a:pt x="3228" y="316"/>
                  </a:lnTo>
                  <a:lnTo>
                    <a:pt x="2989" y="383"/>
                  </a:lnTo>
                  <a:lnTo>
                    <a:pt x="2759" y="460"/>
                  </a:lnTo>
                  <a:lnTo>
                    <a:pt x="2539" y="537"/>
                  </a:lnTo>
                  <a:lnTo>
                    <a:pt x="2328" y="623"/>
                  </a:lnTo>
                  <a:lnTo>
                    <a:pt x="2127" y="719"/>
                  </a:lnTo>
                  <a:lnTo>
                    <a:pt x="1935" y="824"/>
                  </a:lnTo>
                  <a:lnTo>
                    <a:pt x="1744" y="929"/>
                  </a:lnTo>
                  <a:lnTo>
                    <a:pt x="1571" y="1044"/>
                  </a:lnTo>
                  <a:lnTo>
                    <a:pt x="1409" y="1159"/>
                  </a:lnTo>
                  <a:lnTo>
                    <a:pt x="1255" y="1284"/>
                  </a:lnTo>
                  <a:lnTo>
                    <a:pt x="1112" y="1418"/>
                  </a:lnTo>
                  <a:lnTo>
                    <a:pt x="968" y="1552"/>
                  </a:lnTo>
                  <a:lnTo>
                    <a:pt x="844" y="1696"/>
                  </a:lnTo>
                  <a:lnTo>
                    <a:pt x="729" y="1849"/>
                  </a:lnTo>
                  <a:lnTo>
                    <a:pt x="614" y="2002"/>
                  </a:lnTo>
                  <a:lnTo>
                    <a:pt x="518" y="2165"/>
                  </a:lnTo>
                  <a:lnTo>
                    <a:pt x="422" y="2328"/>
                  </a:lnTo>
                  <a:lnTo>
                    <a:pt x="336" y="2500"/>
                  </a:lnTo>
                  <a:lnTo>
                    <a:pt x="269" y="2682"/>
                  </a:lnTo>
                  <a:lnTo>
                    <a:pt x="202" y="2864"/>
                  </a:lnTo>
                  <a:lnTo>
                    <a:pt x="144" y="3046"/>
                  </a:lnTo>
                  <a:lnTo>
                    <a:pt x="96" y="3247"/>
                  </a:lnTo>
                  <a:lnTo>
                    <a:pt x="68" y="3448"/>
                  </a:lnTo>
                  <a:lnTo>
                    <a:pt x="39" y="3650"/>
                  </a:lnTo>
                  <a:lnTo>
                    <a:pt x="20" y="3860"/>
                  </a:lnTo>
                  <a:lnTo>
                    <a:pt x="1" y="4081"/>
                  </a:lnTo>
                  <a:lnTo>
                    <a:pt x="1" y="4301"/>
                  </a:lnTo>
                  <a:lnTo>
                    <a:pt x="10" y="4531"/>
                  </a:lnTo>
                  <a:lnTo>
                    <a:pt x="29" y="4761"/>
                  </a:lnTo>
                  <a:lnTo>
                    <a:pt x="49" y="5000"/>
                  </a:lnTo>
                  <a:lnTo>
                    <a:pt x="87" y="5240"/>
                  </a:lnTo>
                  <a:lnTo>
                    <a:pt x="125" y="5489"/>
                  </a:lnTo>
                  <a:lnTo>
                    <a:pt x="183" y="5738"/>
                  </a:lnTo>
                  <a:lnTo>
                    <a:pt x="211" y="5881"/>
                  </a:lnTo>
                  <a:lnTo>
                    <a:pt x="259" y="6025"/>
                  </a:lnTo>
                  <a:lnTo>
                    <a:pt x="317" y="6159"/>
                  </a:lnTo>
                  <a:lnTo>
                    <a:pt x="384" y="6293"/>
                  </a:lnTo>
                  <a:lnTo>
                    <a:pt x="460" y="6418"/>
                  </a:lnTo>
                  <a:lnTo>
                    <a:pt x="547" y="6542"/>
                  </a:lnTo>
                  <a:lnTo>
                    <a:pt x="642" y="6667"/>
                  </a:lnTo>
                  <a:lnTo>
                    <a:pt x="738" y="6791"/>
                  </a:lnTo>
                  <a:lnTo>
                    <a:pt x="844" y="6906"/>
                  </a:lnTo>
                  <a:lnTo>
                    <a:pt x="968" y="7011"/>
                  </a:lnTo>
                  <a:lnTo>
                    <a:pt x="1093" y="7126"/>
                  </a:lnTo>
                  <a:lnTo>
                    <a:pt x="1217" y="7232"/>
                  </a:lnTo>
                  <a:lnTo>
                    <a:pt x="1351" y="7328"/>
                  </a:lnTo>
                  <a:lnTo>
                    <a:pt x="1495" y="7433"/>
                  </a:lnTo>
                  <a:lnTo>
                    <a:pt x="1801" y="7615"/>
                  </a:lnTo>
                  <a:lnTo>
                    <a:pt x="2127" y="7797"/>
                  </a:lnTo>
                  <a:lnTo>
                    <a:pt x="2462" y="7960"/>
                  </a:lnTo>
                  <a:lnTo>
                    <a:pt x="2817" y="8113"/>
                  </a:lnTo>
                  <a:lnTo>
                    <a:pt x="3190" y="8257"/>
                  </a:lnTo>
                  <a:lnTo>
                    <a:pt x="3564" y="8391"/>
                  </a:lnTo>
                  <a:lnTo>
                    <a:pt x="3947" y="8515"/>
                  </a:lnTo>
                  <a:lnTo>
                    <a:pt x="4330" y="8630"/>
                  </a:lnTo>
                  <a:lnTo>
                    <a:pt x="4713" y="8736"/>
                  </a:lnTo>
                  <a:lnTo>
                    <a:pt x="5106" y="8831"/>
                  </a:lnTo>
                  <a:lnTo>
                    <a:pt x="5479" y="8918"/>
                  </a:lnTo>
                  <a:lnTo>
                    <a:pt x="5853" y="8994"/>
                  </a:lnTo>
                  <a:lnTo>
                    <a:pt x="6217" y="9061"/>
                  </a:lnTo>
                  <a:lnTo>
                    <a:pt x="6897" y="9176"/>
                  </a:lnTo>
                  <a:lnTo>
                    <a:pt x="7510" y="9272"/>
                  </a:lnTo>
                  <a:lnTo>
                    <a:pt x="8018" y="9329"/>
                  </a:lnTo>
                  <a:lnTo>
                    <a:pt x="8410" y="9377"/>
                  </a:lnTo>
                  <a:lnTo>
                    <a:pt x="8755" y="9406"/>
                  </a:lnTo>
                  <a:lnTo>
                    <a:pt x="29884" y="9703"/>
                  </a:lnTo>
                  <a:lnTo>
                    <a:pt x="30028" y="9588"/>
                  </a:lnTo>
                  <a:lnTo>
                    <a:pt x="30153" y="9463"/>
                  </a:lnTo>
                  <a:lnTo>
                    <a:pt x="30267" y="9329"/>
                  </a:lnTo>
                  <a:lnTo>
                    <a:pt x="30363" y="9195"/>
                  </a:lnTo>
                  <a:lnTo>
                    <a:pt x="30449" y="9052"/>
                  </a:lnTo>
                  <a:lnTo>
                    <a:pt x="30516" y="8908"/>
                  </a:lnTo>
                  <a:lnTo>
                    <a:pt x="30574" y="8755"/>
                  </a:lnTo>
                  <a:lnTo>
                    <a:pt x="30631" y="8611"/>
                  </a:lnTo>
                  <a:lnTo>
                    <a:pt x="30670" y="8458"/>
                  </a:lnTo>
                  <a:lnTo>
                    <a:pt x="30708" y="8314"/>
                  </a:lnTo>
                  <a:lnTo>
                    <a:pt x="30766" y="8027"/>
                  </a:lnTo>
                  <a:lnTo>
                    <a:pt x="30842" y="7529"/>
                  </a:lnTo>
                  <a:lnTo>
                    <a:pt x="30660" y="7414"/>
                  </a:lnTo>
                  <a:lnTo>
                    <a:pt x="30421" y="7280"/>
                  </a:lnTo>
                  <a:lnTo>
                    <a:pt x="30076" y="7088"/>
                  </a:lnTo>
                  <a:lnTo>
                    <a:pt x="29616" y="6849"/>
                  </a:lnTo>
                  <a:lnTo>
                    <a:pt x="29041" y="6561"/>
                  </a:lnTo>
                  <a:lnTo>
                    <a:pt x="28342" y="6236"/>
                  </a:lnTo>
                  <a:lnTo>
                    <a:pt x="27509" y="5862"/>
                  </a:lnTo>
                  <a:lnTo>
                    <a:pt x="26542" y="5450"/>
                  </a:lnTo>
                  <a:lnTo>
                    <a:pt x="25431" y="5000"/>
                  </a:lnTo>
                  <a:lnTo>
                    <a:pt x="24827" y="4761"/>
                  </a:lnTo>
                  <a:lnTo>
                    <a:pt x="24176" y="4521"/>
                  </a:lnTo>
                  <a:lnTo>
                    <a:pt x="23486" y="4263"/>
                  </a:lnTo>
                  <a:lnTo>
                    <a:pt x="22758" y="4004"/>
                  </a:lnTo>
                  <a:lnTo>
                    <a:pt x="21992" y="3736"/>
                  </a:lnTo>
                  <a:lnTo>
                    <a:pt x="21187" y="3458"/>
                  </a:lnTo>
                  <a:lnTo>
                    <a:pt x="20335" y="3171"/>
                  </a:lnTo>
                  <a:lnTo>
                    <a:pt x="19444" y="2883"/>
                  </a:lnTo>
                  <a:lnTo>
                    <a:pt x="18506" y="2577"/>
                  </a:lnTo>
                  <a:lnTo>
                    <a:pt x="17529" y="2280"/>
                  </a:lnTo>
                  <a:lnTo>
                    <a:pt x="16504" y="1964"/>
                  </a:lnTo>
                  <a:lnTo>
                    <a:pt x="15431" y="1657"/>
                  </a:lnTo>
                  <a:lnTo>
                    <a:pt x="14358" y="1351"/>
                  </a:lnTo>
                  <a:lnTo>
                    <a:pt x="13324" y="1083"/>
                  </a:lnTo>
                  <a:lnTo>
                    <a:pt x="12328" y="843"/>
                  </a:lnTo>
                  <a:lnTo>
                    <a:pt x="11379" y="632"/>
                  </a:lnTo>
                  <a:lnTo>
                    <a:pt x="10460" y="450"/>
                  </a:lnTo>
                  <a:lnTo>
                    <a:pt x="9588" y="307"/>
                  </a:lnTo>
                  <a:lnTo>
                    <a:pt x="9167" y="240"/>
                  </a:lnTo>
                  <a:lnTo>
                    <a:pt x="8755" y="182"/>
                  </a:lnTo>
                  <a:lnTo>
                    <a:pt x="8353" y="134"/>
                  </a:lnTo>
                  <a:lnTo>
                    <a:pt x="7960" y="96"/>
                  </a:lnTo>
                  <a:lnTo>
                    <a:pt x="7577" y="58"/>
                  </a:lnTo>
                  <a:lnTo>
                    <a:pt x="7203" y="39"/>
                  </a:lnTo>
                  <a:lnTo>
                    <a:pt x="6839" y="10"/>
                  </a:lnTo>
                  <a:lnTo>
                    <a:pt x="6485" y="0"/>
                  </a:lnTo>
                  <a:close/>
                </a:path>
              </a:pathLst>
            </a:custGeom>
            <a:solidFill>
              <a:srgbClr val="0A58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6"/>
            <p:cNvSpPr/>
            <p:nvPr/>
          </p:nvSpPr>
          <p:spPr>
            <a:xfrm>
              <a:off x="6683374" y="4178898"/>
              <a:ext cx="242642" cy="241148"/>
            </a:xfrm>
            <a:custGeom>
              <a:avLst/>
              <a:gdLst/>
              <a:ahLst/>
              <a:cxnLst/>
              <a:rect l="l" t="t" r="r" b="b"/>
              <a:pathLst>
                <a:path w="6169" h="6131" extrusionOk="0">
                  <a:moveTo>
                    <a:pt x="5173" y="1"/>
                  </a:moveTo>
                  <a:lnTo>
                    <a:pt x="4761" y="346"/>
                  </a:lnTo>
                  <a:lnTo>
                    <a:pt x="4330" y="719"/>
                  </a:lnTo>
                  <a:lnTo>
                    <a:pt x="3899" y="1122"/>
                  </a:lnTo>
                  <a:lnTo>
                    <a:pt x="3478" y="1543"/>
                  </a:lnTo>
                  <a:lnTo>
                    <a:pt x="3047" y="1974"/>
                  </a:lnTo>
                  <a:lnTo>
                    <a:pt x="2635" y="2415"/>
                  </a:lnTo>
                  <a:lnTo>
                    <a:pt x="2242" y="2855"/>
                  </a:lnTo>
                  <a:lnTo>
                    <a:pt x="1859" y="3286"/>
                  </a:lnTo>
                  <a:lnTo>
                    <a:pt x="1504" y="3717"/>
                  </a:lnTo>
                  <a:lnTo>
                    <a:pt x="1169" y="4120"/>
                  </a:lnTo>
                  <a:lnTo>
                    <a:pt x="872" y="4503"/>
                  </a:lnTo>
                  <a:lnTo>
                    <a:pt x="614" y="4857"/>
                  </a:lnTo>
                  <a:lnTo>
                    <a:pt x="393" y="5183"/>
                  </a:lnTo>
                  <a:lnTo>
                    <a:pt x="221" y="5451"/>
                  </a:lnTo>
                  <a:lnTo>
                    <a:pt x="96" y="5681"/>
                  </a:lnTo>
                  <a:lnTo>
                    <a:pt x="58" y="5777"/>
                  </a:lnTo>
                  <a:lnTo>
                    <a:pt x="29" y="5863"/>
                  </a:lnTo>
                  <a:lnTo>
                    <a:pt x="10" y="5930"/>
                  </a:lnTo>
                  <a:lnTo>
                    <a:pt x="1" y="5978"/>
                  </a:lnTo>
                  <a:lnTo>
                    <a:pt x="1" y="6026"/>
                  </a:lnTo>
                  <a:lnTo>
                    <a:pt x="10" y="6064"/>
                  </a:lnTo>
                  <a:lnTo>
                    <a:pt x="20" y="6093"/>
                  </a:lnTo>
                  <a:lnTo>
                    <a:pt x="39" y="6112"/>
                  </a:lnTo>
                  <a:lnTo>
                    <a:pt x="68" y="6131"/>
                  </a:lnTo>
                  <a:lnTo>
                    <a:pt x="135" y="6131"/>
                  </a:lnTo>
                  <a:lnTo>
                    <a:pt x="173" y="6121"/>
                  </a:lnTo>
                  <a:lnTo>
                    <a:pt x="269" y="6083"/>
                  </a:lnTo>
                  <a:lnTo>
                    <a:pt x="384" y="6035"/>
                  </a:lnTo>
                  <a:lnTo>
                    <a:pt x="508" y="5959"/>
                  </a:lnTo>
                  <a:lnTo>
                    <a:pt x="777" y="5786"/>
                  </a:lnTo>
                  <a:lnTo>
                    <a:pt x="1045" y="5595"/>
                  </a:lnTo>
                  <a:lnTo>
                    <a:pt x="1303" y="5422"/>
                  </a:lnTo>
                  <a:lnTo>
                    <a:pt x="1409" y="5346"/>
                  </a:lnTo>
                  <a:lnTo>
                    <a:pt x="1514" y="5288"/>
                  </a:lnTo>
                  <a:lnTo>
                    <a:pt x="1974" y="5020"/>
                  </a:lnTo>
                  <a:lnTo>
                    <a:pt x="2424" y="4742"/>
                  </a:lnTo>
                  <a:lnTo>
                    <a:pt x="2865" y="4464"/>
                  </a:lnTo>
                  <a:lnTo>
                    <a:pt x="3267" y="4187"/>
                  </a:lnTo>
                  <a:lnTo>
                    <a:pt x="3631" y="3928"/>
                  </a:lnTo>
                  <a:lnTo>
                    <a:pt x="3947" y="3689"/>
                  </a:lnTo>
                  <a:lnTo>
                    <a:pt x="4196" y="3487"/>
                  </a:lnTo>
                  <a:lnTo>
                    <a:pt x="4387" y="3334"/>
                  </a:lnTo>
                  <a:lnTo>
                    <a:pt x="4474" y="3248"/>
                  </a:lnTo>
                  <a:lnTo>
                    <a:pt x="4579" y="3123"/>
                  </a:lnTo>
                  <a:lnTo>
                    <a:pt x="4694" y="2951"/>
                  </a:lnTo>
                  <a:lnTo>
                    <a:pt x="4828" y="2759"/>
                  </a:lnTo>
                  <a:lnTo>
                    <a:pt x="5125" y="2309"/>
                  </a:lnTo>
                  <a:lnTo>
                    <a:pt x="5422" y="1830"/>
                  </a:lnTo>
                  <a:lnTo>
                    <a:pt x="5949" y="959"/>
                  </a:lnTo>
                  <a:lnTo>
                    <a:pt x="6169" y="576"/>
                  </a:lnTo>
                  <a:lnTo>
                    <a:pt x="5173" y="1"/>
                  </a:lnTo>
                  <a:close/>
                </a:path>
              </a:pathLst>
            </a:custGeom>
            <a:solidFill>
              <a:srgbClr val="EDC1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6"/>
            <p:cNvSpPr/>
            <p:nvPr/>
          </p:nvSpPr>
          <p:spPr>
            <a:xfrm>
              <a:off x="6660798" y="4200373"/>
              <a:ext cx="265219" cy="235877"/>
            </a:xfrm>
            <a:custGeom>
              <a:avLst/>
              <a:gdLst/>
              <a:ahLst/>
              <a:cxnLst/>
              <a:rect l="l" t="t" r="r" b="b"/>
              <a:pathLst>
                <a:path w="6743" h="5997" extrusionOk="0">
                  <a:moveTo>
                    <a:pt x="6695" y="1"/>
                  </a:moveTo>
                  <a:lnTo>
                    <a:pt x="6523" y="183"/>
                  </a:lnTo>
                  <a:lnTo>
                    <a:pt x="6350" y="355"/>
                  </a:lnTo>
                  <a:lnTo>
                    <a:pt x="6168" y="518"/>
                  </a:lnTo>
                  <a:lnTo>
                    <a:pt x="5986" y="662"/>
                  </a:lnTo>
                  <a:lnTo>
                    <a:pt x="5804" y="796"/>
                  </a:lnTo>
                  <a:lnTo>
                    <a:pt x="5613" y="911"/>
                  </a:lnTo>
                  <a:lnTo>
                    <a:pt x="5421" y="1026"/>
                  </a:lnTo>
                  <a:lnTo>
                    <a:pt x="5230" y="1112"/>
                  </a:lnTo>
                  <a:lnTo>
                    <a:pt x="5029" y="1189"/>
                  </a:lnTo>
                  <a:lnTo>
                    <a:pt x="4827" y="1256"/>
                  </a:lnTo>
                  <a:lnTo>
                    <a:pt x="4617" y="1304"/>
                  </a:lnTo>
                  <a:lnTo>
                    <a:pt x="4406" y="1342"/>
                  </a:lnTo>
                  <a:lnTo>
                    <a:pt x="4195" y="1351"/>
                  </a:lnTo>
                  <a:lnTo>
                    <a:pt x="3985" y="1351"/>
                  </a:lnTo>
                  <a:lnTo>
                    <a:pt x="3764" y="1342"/>
                  </a:lnTo>
                  <a:lnTo>
                    <a:pt x="3544" y="1304"/>
                  </a:lnTo>
                  <a:lnTo>
                    <a:pt x="2663" y="2280"/>
                  </a:lnTo>
                  <a:lnTo>
                    <a:pt x="2280" y="2692"/>
                  </a:lnTo>
                  <a:lnTo>
                    <a:pt x="1906" y="3123"/>
                  </a:lnTo>
                  <a:lnTo>
                    <a:pt x="1628" y="3439"/>
                  </a:lnTo>
                  <a:lnTo>
                    <a:pt x="1341" y="3794"/>
                  </a:lnTo>
                  <a:lnTo>
                    <a:pt x="1034" y="4167"/>
                  </a:lnTo>
                  <a:lnTo>
                    <a:pt x="747" y="4531"/>
                  </a:lnTo>
                  <a:lnTo>
                    <a:pt x="479" y="4867"/>
                  </a:lnTo>
                  <a:lnTo>
                    <a:pt x="268" y="5164"/>
                  </a:lnTo>
                  <a:lnTo>
                    <a:pt x="115" y="5393"/>
                  </a:lnTo>
                  <a:lnTo>
                    <a:pt x="67" y="5470"/>
                  </a:lnTo>
                  <a:lnTo>
                    <a:pt x="38" y="5527"/>
                  </a:lnTo>
                  <a:lnTo>
                    <a:pt x="10" y="5662"/>
                  </a:lnTo>
                  <a:lnTo>
                    <a:pt x="0" y="5777"/>
                  </a:lnTo>
                  <a:lnTo>
                    <a:pt x="10" y="5824"/>
                  </a:lnTo>
                  <a:lnTo>
                    <a:pt x="19" y="5863"/>
                  </a:lnTo>
                  <a:lnTo>
                    <a:pt x="38" y="5901"/>
                  </a:lnTo>
                  <a:lnTo>
                    <a:pt x="57" y="5930"/>
                  </a:lnTo>
                  <a:lnTo>
                    <a:pt x="86" y="5958"/>
                  </a:lnTo>
                  <a:lnTo>
                    <a:pt x="115" y="5968"/>
                  </a:lnTo>
                  <a:lnTo>
                    <a:pt x="163" y="5987"/>
                  </a:lnTo>
                  <a:lnTo>
                    <a:pt x="201" y="5997"/>
                  </a:lnTo>
                  <a:lnTo>
                    <a:pt x="316" y="5987"/>
                  </a:lnTo>
                  <a:lnTo>
                    <a:pt x="441" y="5968"/>
                  </a:lnTo>
                  <a:lnTo>
                    <a:pt x="603" y="5920"/>
                  </a:lnTo>
                  <a:lnTo>
                    <a:pt x="785" y="5844"/>
                  </a:lnTo>
                  <a:lnTo>
                    <a:pt x="987" y="5757"/>
                  </a:lnTo>
                  <a:lnTo>
                    <a:pt x="1216" y="5642"/>
                  </a:lnTo>
                  <a:lnTo>
                    <a:pt x="1465" y="5499"/>
                  </a:lnTo>
                  <a:lnTo>
                    <a:pt x="1743" y="5336"/>
                  </a:lnTo>
                  <a:lnTo>
                    <a:pt x="2050" y="5154"/>
                  </a:lnTo>
                  <a:lnTo>
                    <a:pt x="2375" y="4953"/>
                  </a:lnTo>
                  <a:lnTo>
                    <a:pt x="2806" y="4665"/>
                  </a:lnTo>
                  <a:lnTo>
                    <a:pt x="3228" y="4359"/>
                  </a:lnTo>
                  <a:lnTo>
                    <a:pt x="3640" y="4062"/>
                  </a:lnTo>
                  <a:lnTo>
                    <a:pt x="4013" y="3765"/>
                  </a:lnTo>
                  <a:lnTo>
                    <a:pt x="4358" y="3497"/>
                  </a:lnTo>
                  <a:lnTo>
                    <a:pt x="4655" y="3248"/>
                  </a:lnTo>
                  <a:lnTo>
                    <a:pt x="5086" y="2884"/>
                  </a:lnTo>
                  <a:lnTo>
                    <a:pt x="5172" y="2798"/>
                  </a:lnTo>
                  <a:lnTo>
                    <a:pt x="5268" y="2664"/>
                  </a:lnTo>
                  <a:lnTo>
                    <a:pt x="5383" y="2501"/>
                  </a:lnTo>
                  <a:lnTo>
                    <a:pt x="5507" y="2300"/>
                  </a:lnTo>
                  <a:lnTo>
                    <a:pt x="5785" y="1830"/>
                  </a:lnTo>
                  <a:lnTo>
                    <a:pt x="6063" y="1332"/>
                  </a:lnTo>
                  <a:lnTo>
                    <a:pt x="6322" y="844"/>
                  </a:lnTo>
                  <a:lnTo>
                    <a:pt x="6542" y="422"/>
                  </a:lnTo>
                  <a:lnTo>
                    <a:pt x="6743" y="30"/>
                  </a:lnTo>
                  <a:lnTo>
                    <a:pt x="6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6"/>
            <p:cNvSpPr/>
            <p:nvPr/>
          </p:nvSpPr>
          <p:spPr>
            <a:xfrm>
              <a:off x="7608607" y="1993179"/>
              <a:ext cx="739176" cy="1192404"/>
            </a:xfrm>
            <a:custGeom>
              <a:avLst/>
              <a:gdLst/>
              <a:ahLst/>
              <a:cxnLst/>
              <a:rect l="l" t="t" r="r" b="b"/>
              <a:pathLst>
                <a:path w="18793" h="30316" extrusionOk="0">
                  <a:moveTo>
                    <a:pt x="9310" y="1"/>
                  </a:moveTo>
                  <a:lnTo>
                    <a:pt x="9081" y="10"/>
                  </a:lnTo>
                  <a:lnTo>
                    <a:pt x="8870" y="20"/>
                  </a:lnTo>
                  <a:lnTo>
                    <a:pt x="8669" y="49"/>
                  </a:lnTo>
                  <a:lnTo>
                    <a:pt x="8496" y="68"/>
                  </a:lnTo>
                  <a:lnTo>
                    <a:pt x="8190" y="125"/>
                  </a:lnTo>
                  <a:lnTo>
                    <a:pt x="7960" y="183"/>
                  </a:lnTo>
                  <a:lnTo>
                    <a:pt x="7816" y="231"/>
                  </a:lnTo>
                  <a:lnTo>
                    <a:pt x="7768" y="250"/>
                  </a:lnTo>
                  <a:lnTo>
                    <a:pt x="7653" y="355"/>
                  </a:lnTo>
                  <a:lnTo>
                    <a:pt x="7500" y="460"/>
                  </a:lnTo>
                  <a:lnTo>
                    <a:pt x="7318" y="566"/>
                  </a:lnTo>
                  <a:lnTo>
                    <a:pt x="7117" y="681"/>
                  </a:lnTo>
                  <a:lnTo>
                    <a:pt x="6887" y="796"/>
                  </a:lnTo>
                  <a:lnTo>
                    <a:pt x="6629" y="901"/>
                  </a:lnTo>
                  <a:lnTo>
                    <a:pt x="6351" y="1016"/>
                  </a:lnTo>
                  <a:lnTo>
                    <a:pt x="6044" y="1121"/>
                  </a:lnTo>
                  <a:lnTo>
                    <a:pt x="5719" y="1227"/>
                  </a:lnTo>
                  <a:lnTo>
                    <a:pt x="5383" y="1322"/>
                  </a:lnTo>
                  <a:lnTo>
                    <a:pt x="5019" y="1418"/>
                  </a:lnTo>
                  <a:lnTo>
                    <a:pt x="4646" y="1504"/>
                  </a:lnTo>
                  <a:lnTo>
                    <a:pt x="4253" y="1581"/>
                  </a:lnTo>
                  <a:lnTo>
                    <a:pt x="3851" y="1658"/>
                  </a:lnTo>
                  <a:lnTo>
                    <a:pt x="3439" y="1715"/>
                  </a:lnTo>
                  <a:lnTo>
                    <a:pt x="3008" y="1773"/>
                  </a:lnTo>
                  <a:lnTo>
                    <a:pt x="2807" y="1801"/>
                  </a:lnTo>
                  <a:lnTo>
                    <a:pt x="2615" y="1849"/>
                  </a:lnTo>
                  <a:lnTo>
                    <a:pt x="2520" y="1878"/>
                  </a:lnTo>
                  <a:lnTo>
                    <a:pt x="2433" y="1907"/>
                  </a:lnTo>
                  <a:lnTo>
                    <a:pt x="2357" y="1955"/>
                  </a:lnTo>
                  <a:lnTo>
                    <a:pt x="2280" y="1993"/>
                  </a:lnTo>
                  <a:lnTo>
                    <a:pt x="2203" y="2041"/>
                  </a:lnTo>
                  <a:lnTo>
                    <a:pt x="2136" y="2098"/>
                  </a:lnTo>
                  <a:lnTo>
                    <a:pt x="2069" y="2156"/>
                  </a:lnTo>
                  <a:lnTo>
                    <a:pt x="2002" y="2223"/>
                  </a:lnTo>
                  <a:lnTo>
                    <a:pt x="1945" y="2299"/>
                  </a:lnTo>
                  <a:lnTo>
                    <a:pt x="1887" y="2376"/>
                  </a:lnTo>
                  <a:lnTo>
                    <a:pt x="1840" y="2462"/>
                  </a:lnTo>
                  <a:lnTo>
                    <a:pt x="1782" y="2548"/>
                  </a:lnTo>
                  <a:lnTo>
                    <a:pt x="1696" y="2759"/>
                  </a:lnTo>
                  <a:lnTo>
                    <a:pt x="1619" y="2989"/>
                  </a:lnTo>
                  <a:lnTo>
                    <a:pt x="1552" y="3248"/>
                  </a:lnTo>
                  <a:lnTo>
                    <a:pt x="1495" y="3545"/>
                  </a:lnTo>
                  <a:lnTo>
                    <a:pt x="1447" y="3861"/>
                  </a:lnTo>
                  <a:lnTo>
                    <a:pt x="1418" y="4225"/>
                  </a:lnTo>
                  <a:lnTo>
                    <a:pt x="1389" y="4617"/>
                  </a:lnTo>
                  <a:lnTo>
                    <a:pt x="1370" y="5048"/>
                  </a:lnTo>
                  <a:lnTo>
                    <a:pt x="1361" y="5527"/>
                  </a:lnTo>
                  <a:lnTo>
                    <a:pt x="1361" y="6035"/>
                  </a:lnTo>
                  <a:lnTo>
                    <a:pt x="1370" y="6590"/>
                  </a:lnTo>
                  <a:lnTo>
                    <a:pt x="1380" y="7184"/>
                  </a:lnTo>
                  <a:lnTo>
                    <a:pt x="1418" y="8516"/>
                  </a:lnTo>
                  <a:lnTo>
                    <a:pt x="1476" y="10039"/>
                  </a:lnTo>
                  <a:lnTo>
                    <a:pt x="1638" y="13697"/>
                  </a:lnTo>
                  <a:lnTo>
                    <a:pt x="1725" y="15862"/>
                  </a:lnTo>
                  <a:lnTo>
                    <a:pt x="1820" y="18266"/>
                  </a:lnTo>
                  <a:lnTo>
                    <a:pt x="1820" y="18716"/>
                  </a:lnTo>
                  <a:lnTo>
                    <a:pt x="1811" y="19157"/>
                  </a:lnTo>
                  <a:lnTo>
                    <a:pt x="1782" y="19598"/>
                  </a:lnTo>
                  <a:lnTo>
                    <a:pt x="1744" y="20029"/>
                  </a:lnTo>
                  <a:lnTo>
                    <a:pt x="1686" y="20469"/>
                  </a:lnTo>
                  <a:lnTo>
                    <a:pt x="1619" y="20900"/>
                  </a:lnTo>
                  <a:lnTo>
                    <a:pt x="1543" y="21322"/>
                  </a:lnTo>
                  <a:lnTo>
                    <a:pt x="1456" y="21743"/>
                  </a:lnTo>
                  <a:lnTo>
                    <a:pt x="1361" y="22164"/>
                  </a:lnTo>
                  <a:lnTo>
                    <a:pt x="1265" y="22586"/>
                  </a:lnTo>
                  <a:lnTo>
                    <a:pt x="1054" y="23410"/>
                  </a:lnTo>
                  <a:lnTo>
                    <a:pt x="614" y="24990"/>
                  </a:lnTo>
                  <a:lnTo>
                    <a:pt x="412" y="25747"/>
                  </a:lnTo>
                  <a:lnTo>
                    <a:pt x="326" y="26120"/>
                  </a:lnTo>
                  <a:lnTo>
                    <a:pt x="240" y="26484"/>
                  </a:lnTo>
                  <a:lnTo>
                    <a:pt x="173" y="26848"/>
                  </a:lnTo>
                  <a:lnTo>
                    <a:pt x="106" y="27203"/>
                  </a:lnTo>
                  <a:lnTo>
                    <a:pt x="58" y="27547"/>
                  </a:lnTo>
                  <a:lnTo>
                    <a:pt x="29" y="27883"/>
                  </a:lnTo>
                  <a:lnTo>
                    <a:pt x="10" y="28218"/>
                  </a:lnTo>
                  <a:lnTo>
                    <a:pt x="1" y="28544"/>
                  </a:lnTo>
                  <a:lnTo>
                    <a:pt x="20" y="28860"/>
                  </a:lnTo>
                  <a:lnTo>
                    <a:pt x="58" y="29166"/>
                  </a:lnTo>
                  <a:lnTo>
                    <a:pt x="77" y="29319"/>
                  </a:lnTo>
                  <a:lnTo>
                    <a:pt x="115" y="29463"/>
                  </a:lnTo>
                  <a:lnTo>
                    <a:pt x="154" y="29616"/>
                  </a:lnTo>
                  <a:lnTo>
                    <a:pt x="192" y="29760"/>
                  </a:lnTo>
                  <a:lnTo>
                    <a:pt x="240" y="29904"/>
                  </a:lnTo>
                  <a:lnTo>
                    <a:pt x="297" y="30047"/>
                  </a:lnTo>
                  <a:lnTo>
                    <a:pt x="355" y="30181"/>
                  </a:lnTo>
                  <a:lnTo>
                    <a:pt x="422" y="30315"/>
                  </a:lnTo>
                  <a:lnTo>
                    <a:pt x="15881" y="27394"/>
                  </a:lnTo>
                  <a:lnTo>
                    <a:pt x="16015" y="27318"/>
                  </a:lnTo>
                  <a:lnTo>
                    <a:pt x="16149" y="27222"/>
                  </a:lnTo>
                  <a:lnTo>
                    <a:pt x="16283" y="27107"/>
                  </a:lnTo>
                  <a:lnTo>
                    <a:pt x="16417" y="26973"/>
                  </a:lnTo>
                  <a:lnTo>
                    <a:pt x="16551" y="26819"/>
                  </a:lnTo>
                  <a:lnTo>
                    <a:pt x="16676" y="26647"/>
                  </a:lnTo>
                  <a:lnTo>
                    <a:pt x="16800" y="26465"/>
                  </a:lnTo>
                  <a:lnTo>
                    <a:pt x="16925" y="26254"/>
                  </a:lnTo>
                  <a:lnTo>
                    <a:pt x="17040" y="26034"/>
                  </a:lnTo>
                  <a:lnTo>
                    <a:pt x="17155" y="25804"/>
                  </a:lnTo>
                  <a:lnTo>
                    <a:pt x="17270" y="25555"/>
                  </a:lnTo>
                  <a:lnTo>
                    <a:pt x="17385" y="25287"/>
                  </a:lnTo>
                  <a:lnTo>
                    <a:pt x="17490" y="25000"/>
                  </a:lnTo>
                  <a:lnTo>
                    <a:pt x="17595" y="24712"/>
                  </a:lnTo>
                  <a:lnTo>
                    <a:pt x="17701" y="24406"/>
                  </a:lnTo>
                  <a:lnTo>
                    <a:pt x="17797" y="24080"/>
                  </a:lnTo>
                  <a:lnTo>
                    <a:pt x="17892" y="23745"/>
                  </a:lnTo>
                  <a:lnTo>
                    <a:pt x="17979" y="23410"/>
                  </a:lnTo>
                  <a:lnTo>
                    <a:pt x="18065" y="23046"/>
                  </a:lnTo>
                  <a:lnTo>
                    <a:pt x="18151" y="22682"/>
                  </a:lnTo>
                  <a:lnTo>
                    <a:pt x="18228" y="22308"/>
                  </a:lnTo>
                  <a:lnTo>
                    <a:pt x="18295" y="21925"/>
                  </a:lnTo>
                  <a:lnTo>
                    <a:pt x="18371" y="21523"/>
                  </a:lnTo>
                  <a:lnTo>
                    <a:pt x="18429" y="21120"/>
                  </a:lnTo>
                  <a:lnTo>
                    <a:pt x="18496" y="20709"/>
                  </a:lnTo>
                  <a:lnTo>
                    <a:pt x="18544" y="20287"/>
                  </a:lnTo>
                  <a:lnTo>
                    <a:pt x="18592" y="19866"/>
                  </a:lnTo>
                  <a:lnTo>
                    <a:pt x="18639" y="19425"/>
                  </a:lnTo>
                  <a:lnTo>
                    <a:pt x="18678" y="18985"/>
                  </a:lnTo>
                  <a:lnTo>
                    <a:pt x="18716" y="18544"/>
                  </a:lnTo>
                  <a:lnTo>
                    <a:pt x="18745" y="18094"/>
                  </a:lnTo>
                  <a:lnTo>
                    <a:pt x="18764" y="17634"/>
                  </a:lnTo>
                  <a:lnTo>
                    <a:pt x="18783" y="17174"/>
                  </a:lnTo>
                  <a:lnTo>
                    <a:pt x="18793" y="16715"/>
                  </a:lnTo>
                  <a:lnTo>
                    <a:pt x="18793" y="16245"/>
                  </a:lnTo>
                  <a:lnTo>
                    <a:pt x="18793" y="15776"/>
                  </a:lnTo>
                  <a:lnTo>
                    <a:pt x="18783" y="15307"/>
                  </a:lnTo>
                  <a:lnTo>
                    <a:pt x="18774" y="14837"/>
                  </a:lnTo>
                  <a:lnTo>
                    <a:pt x="18754" y="14368"/>
                  </a:lnTo>
                  <a:lnTo>
                    <a:pt x="18726" y="13889"/>
                  </a:lnTo>
                  <a:lnTo>
                    <a:pt x="18687" y="13420"/>
                  </a:lnTo>
                  <a:lnTo>
                    <a:pt x="18649" y="12941"/>
                  </a:lnTo>
                  <a:lnTo>
                    <a:pt x="18592" y="12471"/>
                  </a:lnTo>
                  <a:lnTo>
                    <a:pt x="18534" y="12002"/>
                  </a:lnTo>
                  <a:lnTo>
                    <a:pt x="18477" y="11533"/>
                  </a:lnTo>
                  <a:lnTo>
                    <a:pt x="18400" y="11063"/>
                  </a:lnTo>
                  <a:lnTo>
                    <a:pt x="18323" y="10594"/>
                  </a:lnTo>
                  <a:lnTo>
                    <a:pt x="18237" y="10134"/>
                  </a:lnTo>
                  <a:lnTo>
                    <a:pt x="18141" y="9684"/>
                  </a:lnTo>
                  <a:lnTo>
                    <a:pt x="18036" y="9234"/>
                  </a:lnTo>
                  <a:lnTo>
                    <a:pt x="17921" y="8784"/>
                  </a:lnTo>
                  <a:lnTo>
                    <a:pt x="17806" y="8343"/>
                  </a:lnTo>
                  <a:lnTo>
                    <a:pt x="17672" y="7903"/>
                  </a:lnTo>
                  <a:lnTo>
                    <a:pt x="17538" y="7481"/>
                  </a:lnTo>
                  <a:lnTo>
                    <a:pt x="17394" y="7060"/>
                  </a:lnTo>
                  <a:lnTo>
                    <a:pt x="17231" y="6638"/>
                  </a:lnTo>
                  <a:lnTo>
                    <a:pt x="17069" y="6236"/>
                  </a:lnTo>
                  <a:lnTo>
                    <a:pt x="16896" y="5834"/>
                  </a:lnTo>
                  <a:lnTo>
                    <a:pt x="16714" y="5451"/>
                  </a:lnTo>
                  <a:lnTo>
                    <a:pt x="16523" y="5068"/>
                  </a:lnTo>
                  <a:lnTo>
                    <a:pt x="16322" y="4704"/>
                  </a:lnTo>
                  <a:lnTo>
                    <a:pt x="16101" y="4349"/>
                  </a:lnTo>
                  <a:lnTo>
                    <a:pt x="15881" y="3995"/>
                  </a:lnTo>
                  <a:lnTo>
                    <a:pt x="15651" y="3660"/>
                  </a:lnTo>
                  <a:lnTo>
                    <a:pt x="15479" y="3430"/>
                  </a:lnTo>
                  <a:lnTo>
                    <a:pt x="15306" y="3209"/>
                  </a:lnTo>
                  <a:lnTo>
                    <a:pt x="15134" y="2999"/>
                  </a:lnTo>
                  <a:lnTo>
                    <a:pt x="14961" y="2798"/>
                  </a:lnTo>
                  <a:lnTo>
                    <a:pt x="14789" y="2596"/>
                  </a:lnTo>
                  <a:lnTo>
                    <a:pt x="14617" y="2414"/>
                  </a:lnTo>
                  <a:lnTo>
                    <a:pt x="14444" y="2232"/>
                  </a:lnTo>
                  <a:lnTo>
                    <a:pt x="14272" y="2070"/>
                  </a:lnTo>
                  <a:lnTo>
                    <a:pt x="14099" y="1907"/>
                  </a:lnTo>
                  <a:lnTo>
                    <a:pt x="13927" y="1754"/>
                  </a:lnTo>
                  <a:lnTo>
                    <a:pt x="13745" y="1610"/>
                  </a:lnTo>
                  <a:lnTo>
                    <a:pt x="13573" y="1476"/>
                  </a:lnTo>
                  <a:lnTo>
                    <a:pt x="13228" y="1227"/>
                  </a:lnTo>
                  <a:lnTo>
                    <a:pt x="12893" y="1006"/>
                  </a:lnTo>
                  <a:lnTo>
                    <a:pt x="12548" y="805"/>
                  </a:lnTo>
                  <a:lnTo>
                    <a:pt x="12213" y="633"/>
                  </a:lnTo>
                  <a:lnTo>
                    <a:pt x="11887" y="489"/>
                  </a:lnTo>
                  <a:lnTo>
                    <a:pt x="11561" y="365"/>
                  </a:lnTo>
                  <a:lnTo>
                    <a:pt x="11245" y="259"/>
                  </a:lnTo>
                  <a:lnTo>
                    <a:pt x="10939" y="183"/>
                  </a:lnTo>
                  <a:lnTo>
                    <a:pt x="10642" y="116"/>
                  </a:lnTo>
                  <a:lnTo>
                    <a:pt x="10345" y="68"/>
                  </a:lnTo>
                  <a:lnTo>
                    <a:pt x="10067" y="29"/>
                  </a:lnTo>
                  <a:lnTo>
                    <a:pt x="9799" y="10"/>
                  </a:lnTo>
                  <a:lnTo>
                    <a:pt x="95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6"/>
            <p:cNvSpPr/>
            <p:nvPr/>
          </p:nvSpPr>
          <p:spPr>
            <a:xfrm>
              <a:off x="7525342" y="3053669"/>
              <a:ext cx="716599" cy="360561"/>
            </a:xfrm>
            <a:custGeom>
              <a:avLst/>
              <a:gdLst/>
              <a:ahLst/>
              <a:cxnLst/>
              <a:rect l="l" t="t" r="r" b="b"/>
              <a:pathLst>
                <a:path w="18219" h="9167" extrusionOk="0">
                  <a:moveTo>
                    <a:pt x="1265" y="0"/>
                  </a:moveTo>
                  <a:lnTo>
                    <a:pt x="1208" y="163"/>
                  </a:lnTo>
                  <a:lnTo>
                    <a:pt x="1141" y="355"/>
                  </a:lnTo>
                  <a:lnTo>
                    <a:pt x="1016" y="805"/>
                  </a:lnTo>
                  <a:lnTo>
                    <a:pt x="882" y="1341"/>
                  </a:lnTo>
                  <a:lnTo>
                    <a:pt x="748" y="1954"/>
                  </a:lnTo>
                  <a:lnTo>
                    <a:pt x="623" y="2615"/>
                  </a:lnTo>
                  <a:lnTo>
                    <a:pt x="489" y="3314"/>
                  </a:lnTo>
                  <a:lnTo>
                    <a:pt x="374" y="4033"/>
                  </a:lnTo>
                  <a:lnTo>
                    <a:pt x="269" y="4770"/>
                  </a:lnTo>
                  <a:lnTo>
                    <a:pt x="173" y="5498"/>
                  </a:lnTo>
                  <a:lnTo>
                    <a:pt x="97" y="6207"/>
                  </a:lnTo>
                  <a:lnTo>
                    <a:pt x="39" y="6877"/>
                  </a:lnTo>
                  <a:lnTo>
                    <a:pt x="10" y="7490"/>
                  </a:lnTo>
                  <a:lnTo>
                    <a:pt x="1" y="7778"/>
                  </a:lnTo>
                  <a:lnTo>
                    <a:pt x="1" y="8046"/>
                  </a:lnTo>
                  <a:lnTo>
                    <a:pt x="10" y="8295"/>
                  </a:lnTo>
                  <a:lnTo>
                    <a:pt x="29" y="8525"/>
                  </a:lnTo>
                  <a:lnTo>
                    <a:pt x="49" y="8726"/>
                  </a:lnTo>
                  <a:lnTo>
                    <a:pt x="77" y="8898"/>
                  </a:lnTo>
                  <a:lnTo>
                    <a:pt x="125" y="9051"/>
                  </a:lnTo>
                  <a:lnTo>
                    <a:pt x="173" y="9166"/>
                  </a:lnTo>
                  <a:lnTo>
                    <a:pt x="10795" y="7318"/>
                  </a:lnTo>
                  <a:lnTo>
                    <a:pt x="11130" y="7251"/>
                  </a:lnTo>
                  <a:lnTo>
                    <a:pt x="11466" y="7174"/>
                  </a:lnTo>
                  <a:lnTo>
                    <a:pt x="11801" y="7078"/>
                  </a:lnTo>
                  <a:lnTo>
                    <a:pt x="12127" y="6983"/>
                  </a:lnTo>
                  <a:lnTo>
                    <a:pt x="12452" y="6868"/>
                  </a:lnTo>
                  <a:lnTo>
                    <a:pt x="12768" y="6743"/>
                  </a:lnTo>
                  <a:lnTo>
                    <a:pt x="13084" y="6609"/>
                  </a:lnTo>
                  <a:lnTo>
                    <a:pt x="13391" y="6456"/>
                  </a:lnTo>
                  <a:lnTo>
                    <a:pt x="13688" y="6303"/>
                  </a:lnTo>
                  <a:lnTo>
                    <a:pt x="13985" y="6130"/>
                  </a:lnTo>
                  <a:lnTo>
                    <a:pt x="14263" y="5958"/>
                  </a:lnTo>
                  <a:lnTo>
                    <a:pt x="14550" y="5766"/>
                  </a:lnTo>
                  <a:lnTo>
                    <a:pt x="14818" y="5575"/>
                  </a:lnTo>
                  <a:lnTo>
                    <a:pt x="15086" y="5364"/>
                  </a:lnTo>
                  <a:lnTo>
                    <a:pt x="15335" y="5144"/>
                  </a:lnTo>
                  <a:lnTo>
                    <a:pt x="15584" y="4923"/>
                  </a:lnTo>
                  <a:lnTo>
                    <a:pt x="15824" y="4693"/>
                  </a:lnTo>
                  <a:lnTo>
                    <a:pt x="16054" y="4444"/>
                  </a:lnTo>
                  <a:lnTo>
                    <a:pt x="16274" y="4195"/>
                  </a:lnTo>
                  <a:lnTo>
                    <a:pt x="16494" y="3937"/>
                  </a:lnTo>
                  <a:lnTo>
                    <a:pt x="16695" y="3669"/>
                  </a:lnTo>
                  <a:lnTo>
                    <a:pt x="16887" y="3400"/>
                  </a:lnTo>
                  <a:lnTo>
                    <a:pt x="17069" y="3113"/>
                  </a:lnTo>
                  <a:lnTo>
                    <a:pt x="17241" y="2826"/>
                  </a:lnTo>
                  <a:lnTo>
                    <a:pt x="17404" y="2529"/>
                  </a:lnTo>
                  <a:lnTo>
                    <a:pt x="17548" y="2222"/>
                  </a:lnTo>
                  <a:lnTo>
                    <a:pt x="17691" y="1916"/>
                  </a:lnTo>
                  <a:lnTo>
                    <a:pt x="17816" y="1600"/>
                  </a:lnTo>
                  <a:lnTo>
                    <a:pt x="17931" y="1284"/>
                  </a:lnTo>
                  <a:lnTo>
                    <a:pt x="18036" y="948"/>
                  </a:lnTo>
                  <a:lnTo>
                    <a:pt x="18123" y="623"/>
                  </a:lnTo>
                  <a:lnTo>
                    <a:pt x="18199" y="278"/>
                  </a:lnTo>
                  <a:lnTo>
                    <a:pt x="18218" y="211"/>
                  </a:lnTo>
                  <a:lnTo>
                    <a:pt x="17749" y="182"/>
                  </a:lnTo>
                  <a:lnTo>
                    <a:pt x="17136" y="163"/>
                  </a:lnTo>
                  <a:lnTo>
                    <a:pt x="15575" y="125"/>
                  </a:lnTo>
                  <a:lnTo>
                    <a:pt x="13611" y="86"/>
                  </a:lnTo>
                  <a:lnTo>
                    <a:pt x="11351" y="58"/>
                  </a:lnTo>
                  <a:lnTo>
                    <a:pt x="8889" y="29"/>
                  </a:lnTo>
                  <a:lnTo>
                    <a:pt x="6322" y="10"/>
                  </a:lnTo>
                  <a:lnTo>
                    <a:pt x="37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6"/>
            <p:cNvSpPr/>
            <p:nvPr/>
          </p:nvSpPr>
          <p:spPr>
            <a:xfrm>
              <a:off x="7773602" y="1679393"/>
              <a:ext cx="218925" cy="431399"/>
            </a:xfrm>
            <a:custGeom>
              <a:avLst/>
              <a:gdLst/>
              <a:ahLst/>
              <a:cxnLst/>
              <a:rect l="l" t="t" r="r" b="b"/>
              <a:pathLst>
                <a:path w="5566" h="10968" extrusionOk="0">
                  <a:moveTo>
                    <a:pt x="2204" y="0"/>
                  </a:moveTo>
                  <a:lnTo>
                    <a:pt x="1" y="3314"/>
                  </a:lnTo>
                  <a:lnTo>
                    <a:pt x="96" y="3669"/>
                  </a:lnTo>
                  <a:lnTo>
                    <a:pt x="173" y="4004"/>
                  </a:lnTo>
                  <a:lnTo>
                    <a:pt x="250" y="4339"/>
                  </a:lnTo>
                  <a:lnTo>
                    <a:pt x="317" y="4665"/>
                  </a:lnTo>
                  <a:lnTo>
                    <a:pt x="374" y="4981"/>
                  </a:lnTo>
                  <a:lnTo>
                    <a:pt x="422" y="5297"/>
                  </a:lnTo>
                  <a:lnTo>
                    <a:pt x="499" y="5881"/>
                  </a:lnTo>
                  <a:lnTo>
                    <a:pt x="556" y="6437"/>
                  </a:lnTo>
                  <a:lnTo>
                    <a:pt x="585" y="6954"/>
                  </a:lnTo>
                  <a:lnTo>
                    <a:pt x="595" y="7433"/>
                  </a:lnTo>
                  <a:lnTo>
                    <a:pt x="595" y="7864"/>
                  </a:lnTo>
                  <a:lnTo>
                    <a:pt x="575" y="8247"/>
                  </a:lnTo>
                  <a:lnTo>
                    <a:pt x="556" y="8592"/>
                  </a:lnTo>
                  <a:lnTo>
                    <a:pt x="528" y="8889"/>
                  </a:lnTo>
                  <a:lnTo>
                    <a:pt x="499" y="9128"/>
                  </a:lnTo>
                  <a:lnTo>
                    <a:pt x="441" y="9463"/>
                  </a:lnTo>
                  <a:lnTo>
                    <a:pt x="413" y="9578"/>
                  </a:lnTo>
                  <a:lnTo>
                    <a:pt x="413" y="9770"/>
                  </a:lnTo>
                  <a:lnTo>
                    <a:pt x="422" y="9952"/>
                  </a:lnTo>
                  <a:lnTo>
                    <a:pt x="451" y="10115"/>
                  </a:lnTo>
                  <a:lnTo>
                    <a:pt x="489" y="10258"/>
                  </a:lnTo>
                  <a:lnTo>
                    <a:pt x="528" y="10392"/>
                  </a:lnTo>
                  <a:lnTo>
                    <a:pt x="585" y="10507"/>
                  </a:lnTo>
                  <a:lnTo>
                    <a:pt x="652" y="10603"/>
                  </a:lnTo>
                  <a:lnTo>
                    <a:pt x="729" y="10699"/>
                  </a:lnTo>
                  <a:lnTo>
                    <a:pt x="815" y="10766"/>
                  </a:lnTo>
                  <a:lnTo>
                    <a:pt x="911" y="10833"/>
                  </a:lnTo>
                  <a:lnTo>
                    <a:pt x="1006" y="10881"/>
                  </a:lnTo>
                  <a:lnTo>
                    <a:pt x="1112" y="10919"/>
                  </a:lnTo>
                  <a:lnTo>
                    <a:pt x="1227" y="10948"/>
                  </a:lnTo>
                  <a:lnTo>
                    <a:pt x="1351" y="10958"/>
                  </a:lnTo>
                  <a:lnTo>
                    <a:pt x="1476" y="10967"/>
                  </a:lnTo>
                  <a:lnTo>
                    <a:pt x="1610" y="10958"/>
                  </a:lnTo>
                  <a:lnTo>
                    <a:pt x="1744" y="10948"/>
                  </a:lnTo>
                  <a:lnTo>
                    <a:pt x="1888" y="10919"/>
                  </a:lnTo>
                  <a:lnTo>
                    <a:pt x="2031" y="10890"/>
                  </a:lnTo>
                  <a:lnTo>
                    <a:pt x="2175" y="10852"/>
                  </a:lnTo>
                  <a:lnTo>
                    <a:pt x="2328" y="10804"/>
                  </a:lnTo>
                  <a:lnTo>
                    <a:pt x="2481" y="10747"/>
                  </a:lnTo>
                  <a:lnTo>
                    <a:pt x="2788" y="10622"/>
                  </a:lnTo>
                  <a:lnTo>
                    <a:pt x="3094" y="10469"/>
                  </a:lnTo>
                  <a:lnTo>
                    <a:pt x="3401" y="10297"/>
                  </a:lnTo>
                  <a:lnTo>
                    <a:pt x="3707" y="10105"/>
                  </a:lnTo>
                  <a:lnTo>
                    <a:pt x="3995" y="9904"/>
                  </a:lnTo>
                  <a:lnTo>
                    <a:pt x="4177" y="9770"/>
                  </a:lnTo>
                  <a:lnTo>
                    <a:pt x="4349" y="9636"/>
                  </a:lnTo>
                  <a:lnTo>
                    <a:pt x="4512" y="9492"/>
                  </a:lnTo>
                  <a:lnTo>
                    <a:pt x="4656" y="9348"/>
                  </a:lnTo>
                  <a:lnTo>
                    <a:pt x="4799" y="9205"/>
                  </a:lnTo>
                  <a:lnTo>
                    <a:pt x="4924" y="9071"/>
                  </a:lnTo>
                  <a:lnTo>
                    <a:pt x="5154" y="8802"/>
                  </a:lnTo>
                  <a:lnTo>
                    <a:pt x="5336" y="8573"/>
                  </a:lnTo>
                  <a:lnTo>
                    <a:pt x="5460" y="8391"/>
                  </a:lnTo>
                  <a:lnTo>
                    <a:pt x="5566" y="8237"/>
                  </a:lnTo>
                  <a:lnTo>
                    <a:pt x="5336" y="7998"/>
                  </a:lnTo>
                  <a:lnTo>
                    <a:pt x="5115" y="7739"/>
                  </a:lnTo>
                  <a:lnTo>
                    <a:pt x="4895" y="7471"/>
                  </a:lnTo>
                  <a:lnTo>
                    <a:pt x="4694" y="7184"/>
                  </a:lnTo>
                  <a:lnTo>
                    <a:pt x="4502" y="6887"/>
                  </a:lnTo>
                  <a:lnTo>
                    <a:pt x="4311" y="6571"/>
                  </a:lnTo>
                  <a:lnTo>
                    <a:pt x="4138" y="6255"/>
                  </a:lnTo>
                  <a:lnTo>
                    <a:pt x="3966" y="5919"/>
                  </a:lnTo>
                  <a:lnTo>
                    <a:pt x="3813" y="5584"/>
                  </a:lnTo>
                  <a:lnTo>
                    <a:pt x="3660" y="5249"/>
                  </a:lnTo>
                  <a:lnTo>
                    <a:pt x="3516" y="4904"/>
                  </a:lnTo>
                  <a:lnTo>
                    <a:pt x="3382" y="4559"/>
                  </a:lnTo>
                  <a:lnTo>
                    <a:pt x="3257" y="4215"/>
                  </a:lnTo>
                  <a:lnTo>
                    <a:pt x="3142" y="3879"/>
                  </a:lnTo>
                  <a:lnTo>
                    <a:pt x="3037" y="3544"/>
                  </a:lnTo>
                  <a:lnTo>
                    <a:pt x="2932" y="3209"/>
                  </a:lnTo>
                  <a:lnTo>
                    <a:pt x="2750" y="2567"/>
                  </a:lnTo>
                  <a:lnTo>
                    <a:pt x="2596" y="1964"/>
                  </a:lnTo>
                  <a:lnTo>
                    <a:pt x="2472" y="1427"/>
                  </a:lnTo>
                  <a:lnTo>
                    <a:pt x="2376" y="948"/>
                  </a:lnTo>
                  <a:lnTo>
                    <a:pt x="2299" y="556"/>
                  </a:lnTo>
                  <a:lnTo>
                    <a:pt x="2242" y="259"/>
                  </a:lnTo>
                  <a:lnTo>
                    <a:pt x="2204"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6"/>
            <p:cNvSpPr/>
            <p:nvPr/>
          </p:nvSpPr>
          <p:spPr>
            <a:xfrm>
              <a:off x="7603337" y="1639826"/>
              <a:ext cx="309350" cy="325516"/>
            </a:xfrm>
            <a:custGeom>
              <a:avLst/>
              <a:gdLst/>
              <a:ahLst/>
              <a:cxnLst/>
              <a:rect l="l" t="t" r="r" b="b"/>
              <a:pathLst>
                <a:path w="7865" h="8276" extrusionOk="0">
                  <a:moveTo>
                    <a:pt x="6169" y="0"/>
                  </a:moveTo>
                  <a:lnTo>
                    <a:pt x="6015" y="29"/>
                  </a:lnTo>
                  <a:lnTo>
                    <a:pt x="5853" y="58"/>
                  </a:lnTo>
                  <a:lnTo>
                    <a:pt x="5517" y="154"/>
                  </a:lnTo>
                  <a:lnTo>
                    <a:pt x="5335" y="192"/>
                  </a:lnTo>
                  <a:lnTo>
                    <a:pt x="5153" y="230"/>
                  </a:lnTo>
                  <a:lnTo>
                    <a:pt x="4962" y="259"/>
                  </a:lnTo>
                  <a:lnTo>
                    <a:pt x="4761" y="278"/>
                  </a:lnTo>
                  <a:lnTo>
                    <a:pt x="4358" y="297"/>
                  </a:lnTo>
                  <a:lnTo>
                    <a:pt x="3947" y="326"/>
                  </a:lnTo>
                  <a:lnTo>
                    <a:pt x="3535" y="364"/>
                  </a:lnTo>
                  <a:lnTo>
                    <a:pt x="3123" y="412"/>
                  </a:lnTo>
                  <a:lnTo>
                    <a:pt x="2721" y="470"/>
                  </a:lnTo>
                  <a:lnTo>
                    <a:pt x="2328" y="527"/>
                  </a:lnTo>
                  <a:lnTo>
                    <a:pt x="1590" y="652"/>
                  </a:lnTo>
                  <a:lnTo>
                    <a:pt x="949" y="767"/>
                  </a:lnTo>
                  <a:lnTo>
                    <a:pt x="451" y="872"/>
                  </a:lnTo>
                  <a:lnTo>
                    <a:pt x="0" y="968"/>
                  </a:lnTo>
                  <a:lnTo>
                    <a:pt x="144" y="1408"/>
                  </a:lnTo>
                  <a:lnTo>
                    <a:pt x="508" y="2510"/>
                  </a:lnTo>
                  <a:lnTo>
                    <a:pt x="738" y="3190"/>
                  </a:lnTo>
                  <a:lnTo>
                    <a:pt x="997" y="3908"/>
                  </a:lnTo>
                  <a:lnTo>
                    <a:pt x="1265" y="4617"/>
                  </a:lnTo>
                  <a:lnTo>
                    <a:pt x="1533" y="5268"/>
                  </a:lnTo>
                  <a:lnTo>
                    <a:pt x="1638" y="5508"/>
                  </a:lnTo>
                  <a:lnTo>
                    <a:pt x="1763" y="5757"/>
                  </a:lnTo>
                  <a:lnTo>
                    <a:pt x="1916" y="5996"/>
                  </a:lnTo>
                  <a:lnTo>
                    <a:pt x="2079" y="6255"/>
                  </a:lnTo>
                  <a:lnTo>
                    <a:pt x="2261" y="6494"/>
                  </a:lnTo>
                  <a:lnTo>
                    <a:pt x="2452" y="6743"/>
                  </a:lnTo>
                  <a:lnTo>
                    <a:pt x="2654" y="6983"/>
                  </a:lnTo>
                  <a:lnTo>
                    <a:pt x="2874" y="7203"/>
                  </a:lnTo>
                  <a:lnTo>
                    <a:pt x="3094" y="7414"/>
                  </a:lnTo>
                  <a:lnTo>
                    <a:pt x="3324" y="7615"/>
                  </a:lnTo>
                  <a:lnTo>
                    <a:pt x="3563" y="7787"/>
                  </a:lnTo>
                  <a:lnTo>
                    <a:pt x="3803" y="7941"/>
                  </a:lnTo>
                  <a:lnTo>
                    <a:pt x="3927" y="8008"/>
                  </a:lnTo>
                  <a:lnTo>
                    <a:pt x="4052" y="8075"/>
                  </a:lnTo>
                  <a:lnTo>
                    <a:pt x="4176" y="8123"/>
                  </a:lnTo>
                  <a:lnTo>
                    <a:pt x="4291" y="8171"/>
                  </a:lnTo>
                  <a:lnTo>
                    <a:pt x="4416" y="8209"/>
                  </a:lnTo>
                  <a:lnTo>
                    <a:pt x="4540" y="8238"/>
                  </a:lnTo>
                  <a:lnTo>
                    <a:pt x="4665" y="8257"/>
                  </a:lnTo>
                  <a:lnTo>
                    <a:pt x="4780" y="8276"/>
                  </a:lnTo>
                  <a:lnTo>
                    <a:pt x="4943" y="8276"/>
                  </a:lnTo>
                  <a:lnTo>
                    <a:pt x="5106" y="8257"/>
                  </a:lnTo>
                  <a:lnTo>
                    <a:pt x="5259" y="8218"/>
                  </a:lnTo>
                  <a:lnTo>
                    <a:pt x="5412" y="8171"/>
                  </a:lnTo>
                  <a:lnTo>
                    <a:pt x="5556" y="8113"/>
                  </a:lnTo>
                  <a:lnTo>
                    <a:pt x="5709" y="8036"/>
                  </a:lnTo>
                  <a:lnTo>
                    <a:pt x="5843" y="7950"/>
                  </a:lnTo>
                  <a:lnTo>
                    <a:pt x="5987" y="7855"/>
                  </a:lnTo>
                  <a:lnTo>
                    <a:pt x="6111" y="7749"/>
                  </a:lnTo>
                  <a:lnTo>
                    <a:pt x="6236" y="7634"/>
                  </a:lnTo>
                  <a:lnTo>
                    <a:pt x="6360" y="7519"/>
                  </a:lnTo>
                  <a:lnTo>
                    <a:pt x="6475" y="7395"/>
                  </a:lnTo>
                  <a:lnTo>
                    <a:pt x="6581" y="7280"/>
                  </a:lnTo>
                  <a:lnTo>
                    <a:pt x="6676" y="7155"/>
                  </a:lnTo>
                  <a:lnTo>
                    <a:pt x="6849" y="6906"/>
                  </a:lnTo>
                  <a:lnTo>
                    <a:pt x="7021" y="6629"/>
                  </a:lnTo>
                  <a:lnTo>
                    <a:pt x="7174" y="6360"/>
                  </a:lnTo>
                  <a:lnTo>
                    <a:pt x="7308" y="6083"/>
                  </a:lnTo>
                  <a:lnTo>
                    <a:pt x="7423" y="5814"/>
                  </a:lnTo>
                  <a:lnTo>
                    <a:pt x="7529" y="5556"/>
                  </a:lnTo>
                  <a:lnTo>
                    <a:pt x="7615" y="5288"/>
                  </a:lnTo>
                  <a:lnTo>
                    <a:pt x="7682" y="5029"/>
                  </a:lnTo>
                  <a:lnTo>
                    <a:pt x="7749" y="4780"/>
                  </a:lnTo>
                  <a:lnTo>
                    <a:pt x="7787" y="4531"/>
                  </a:lnTo>
                  <a:lnTo>
                    <a:pt x="7826" y="4282"/>
                  </a:lnTo>
                  <a:lnTo>
                    <a:pt x="7845" y="4042"/>
                  </a:lnTo>
                  <a:lnTo>
                    <a:pt x="7854" y="3813"/>
                  </a:lnTo>
                  <a:lnTo>
                    <a:pt x="7864" y="3583"/>
                  </a:lnTo>
                  <a:lnTo>
                    <a:pt x="7854" y="3372"/>
                  </a:lnTo>
                  <a:lnTo>
                    <a:pt x="7845" y="3161"/>
                  </a:lnTo>
                  <a:lnTo>
                    <a:pt x="7826" y="2960"/>
                  </a:lnTo>
                  <a:lnTo>
                    <a:pt x="7797" y="2759"/>
                  </a:lnTo>
                  <a:lnTo>
                    <a:pt x="7768" y="2577"/>
                  </a:lnTo>
                  <a:lnTo>
                    <a:pt x="7701" y="2242"/>
                  </a:lnTo>
                  <a:lnTo>
                    <a:pt x="7625" y="1945"/>
                  </a:lnTo>
                  <a:lnTo>
                    <a:pt x="7548" y="1686"/>
                  </a:lnTo>
                  <a:lnTo>
                    <a:pt x="7471" y="1485"/>
                  </a:lnTo>
                  <a:lnTo>
                    <a:pt x="7404" y="1341"/>
                  </a:lnTo>
                  <a:lnTo>
                    <a:pt x="7347" y="1217"/>
                  </a:lnTo>
                  <a:lnTo>
                    <a:pt x="7270" y="987"/>
                  </a:lnTo>
                  <a:lnTo>
                    <a:pt x="7194" y="776"/>
                  </a:lnTo>
                  <a:lnTo>
                    <a:pt x="7136" y="661"/>
                  </a:lnTo>
                  <a:lnTo>
                    <a:pt x="7079" y="546"/>
                  </a:lnTo>
                  <a:lnTo>
                    <a:pt x="7031" y="451"/>
                  </a:lnTo>
                  <a:lnTo>
                    <a:pt x="6964" y="364"/>
                  </a:lnTo>
                  <a:lnTo>
                    <a:pt x="6906" y="288"/>
                  </a:lnTo>
                  <a:lnTo>
                    <a:pt x="6849" y="221"/>
                  </a:lnTo>
                  <a:lnTo>
                    <a:pt x="6782" y="173"/>
                  </a:lnTo>
                  <a:lnTo>
                    <a:pt x="6724" y="125"/>
                  </a:lnTo>
                  <a:lnTo>
                    <a:pt x="6657" y="87"/>
                  </a:lnTo>
                  <a:lnTo>
                    <a:pt x="6590" y="48"/>
                  </a:lnTo>
                  <a:lnTo>
                    <a:pt x="6523" y="29"/>
                  </a:lnTo>
                  <a:lnTo>
                    <a:pt x="6456" y="10"/>
                  </a:lnTo>
                  <a:lnTo>
                    <a:pt x="6389"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6"/>
            <p:cNvSpPr/>
            <p:nvPr/>
          </p:nvSpPr>
          <p:spPr>
            <a:xfrm>
              <a:off x="7868902" y="1648479"/>
              <a:ext cx="64112" cy="110052"/>
            </a:xfrm>
            <a:custGeom>
              <a:avLst/>
              <a:gdLst/>
              <a:ahLst/>
              <a:cxnLst/>
              <a:rect l="l" t="t" r="r" b="b"/>
              <a:pathLst>
                <a:path w="1630" h="2798" extrusionOk="0">
                  <a:moveTo>
                    <a:pt x="624" y="1"/>
                  </a:moveTo>
                  <a:lnTo>
                    <a:pt x="547" y="10"/>
                  </a:lnTo>
                  <a:lnTo>
                    <a:pt x="470" y="29"/>
                  </a:lnTo>
                  <a:lnTo>
                    <a:pt x="394" y="68"/>
                  </a:lnTo>
                  <a:lnTo>
                    <a:pt x="327" y="116"/>
                  </a:lnTo>
                  <a:lnTo>
                    <a:pt x="269" y="173"/>
                  </a:lnTo>
                  <a:lnTo>
                    <a:pt x="212" y="240"/>
                  </a:lnTo>
                  <a:lnTo>
                    <a:pt x="164" y="326"/>
                  </a:lnTo>
                  <a:lnTo>
                    <a:pt x="116" y="422"/>
                  </a:lnTo>
                  <a:lnTo>
                    <a:pt x="78" y="518"/>
                  </a:lnTo>
                  <a:lnTo>
                    <a:pt x="49" y="623"/>
                  </a:lnTo>
                  <a:lnTo>
                    <a:pt x="20" y="738"/>
                  </a:lnTo>
                  <a:lnTo>
                    <a:pt x="11" y="863"/>
                  </a:lnTo>
                  <a:lnTo>
                    <a:pt x="1" y="997"/>
                  </a:lnTo>
                  <a:lnTo>
                    <a:pt x="1" y="1121"/>
                  </a:lnTo>
                  <a:lnTo>
                    <a:pt x="1" y="1265"/>
                  </a:lnTo>
                  <a:lnTo>
                    <a:pt x="20" y="1399"/>
                  </a:lnTo>
                  <a:lnTo>
                    <a:pt x="39" y="1543"/>
                  </a:lnTo>
                  <a:lnTo>
                    <a:pt x="68" y="1686"/>
                  </a:lnTo>
                  <a:lnTo>
                    <a:pt x="106" y="1821"/>
                  </a:lnTo>
                  <a:lnTo>
                    <a:pt x="154" y="1955"/>
                  </a:lnTo>
                  <a:lnTo>
                    <a:pt x="202" y="2079"/>
                  </a:lnTo>
                  <a:lnTo>
                    <a:pt x="260" y="2194"/>
                  </a:lnTo>
                  <a:lnTo>
                    <a:pt x="327" y="2299"/>
                  </a:lnTo>
                  <a:lnTo>
                    <a:pt x="384" y="2395"/>
                  </a:lnTo>
                  <a:lnTo>
                    <a:pt x="461" y="2491"/>
                  </a:lnTo>
                  <a:lnTo>
                    <a:pt x="528" y="2568"/>
                  </a:lnTo>
                  <a:lnTo>
                    <a:pt x="604" y="2635"/>
                  </a:lnTo>
                  <a:lnTo>
                    <a:pt x="681" y="2692"/>
                  </a:lnTo>
                  <a:lnTo>
                    <a:pt x="758" y="2740"/>
                  </a:lnTo>
                  <a:lnTo>
                    <a:pt x="844" y="2769"/>
                  </a:lnTo>
                  <a:lnTo>
                    <a:pt x="920" y="2798"/>
                  </a:lnTo>
                  <a:lnTo>
                    <a:pt x="997" y="2798"/>
                  </a:lnTo>
                  <a:lnTo>
                    <a:pt x="1083" y="2788"/>
                  </a:lnTo>
                  <a:lnTo>
                    <a:pt x="1160" y="2769"/>
                  </a:lnTo>
                  <a:lnTo>
                    <a:pt x="1237" y="2731"/>
                  </a:lnTo>
                  <a:lnTo>
                    <a:pt x="1304" y="2683"/>
                  </a:lnTo>
                  <a:lnTo>
                    <a:pt x="1361" y="2625"/>
                  </a:lnTo>
                  <a:lnTo>
                    <a:pt x="1419" y="2549"/>
                  </a:lnTo>
                  <a:lnTo>
                    <a:pt x="1466" y="2472"/>
                  </a:lnTo>
                  <a:lnTo>
                    <a:pt x="1514" y="2376"/>
                  </a:lnTo>
                  <a:lnTo>
                    <a:pt x="1553" y="2280"/>
                  </a:lnTo>
                  <a:lnTo>
                    <a:pt x="1581" y="2175"/>
                  </a:lnTo>
                  <a:lnTo>
                    <a:pt x="1601" y="2050"/>
                  </a:lnTo>
                  <a:lnTo>
                    <a:pt x="1620" y="1936"/>
                  </a:lnTo>
                  <a:lnTo>
                    <a:pt x="1629" y="1801"/>
                  </a:lnTo>
                  <a:lnTo>
                    <a:pt x="1629" y="1667"/>
                  </a:lnTo>
                  <a:lnTo>
                    <a:pt x="1629" y="1533"/>
                  </a:lnTo>
                  <a:lnTo>
                    <a:pt x="1610" y="1390"/>
                  </a:lnTo>
                  <a:lnTo>
                    <a:pt x="1591" y="1246"/>
                  </a:lnTo>
                  <a:lnTo>
                    <a:pt x="1553" y="1112"/>
                  </a:lnTo>
                  <a:lnTo>
                    <a:pt x="1514" y="968"/>
                  </a:lnTo>
                  <a:lnTo>
                    <a:pt x="1476" y="844"/>
                  </a:lnTo>
                  <a:lnTo>
                    <a:pt x="1419" y="719"/>
                  </a:lnTo>
                  <a:lnTo>
                    <a:pt x="1371" y="604"/>
                  </a:lnTo>
                  <a:lnTo>
                    <a:pt x="1304" y="499"/>
                  </a:lnTo>
                  <a:lnTo>
                    <a:pt x="1237" y="393"/>
                  </a:lnTo>
                  <a:lnTo>
                    <a:pt x="1169" y="307"/>
                  </a:lnTo>
                  <a:lnTo>
                    <a:pt x="1102" y="231"/>
                  </a:lnTo>
                  <a:lnTo>
                    <a:pt x="1026" y="164"/>
                  </a:lnTo>
                  <a:lnTo>
                    <a:pt x="949" y="106"/>
                  </a:lnTo>
                  <a:lnTo>
                    <a:pt x="873" y="58"/>
                  </a:lnTo>
                  <a:lnTo>
                    <a:pt x="786" y="20"/>
                  </a:lnTo>
                  <a:lnTo>
                    <a:pt x="710"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6"/>
            <p:cNvSpPr/>
            <p:nvPr/>
          </p:nvSpPr>
          <p:spPr>
            <a:xfrm>
              <a:off x="7730652" y="1771311"/>
              <a:ext cx="42243" cy="79884"/>
            </a:xfrm>
            <a:custGeom>
              <a:avLst/>
              <a:gdLst/>
              <a:ahLst/>
              <a:cxnLst/>
              <a:rect l="l" t="t" r="r" b="b"/>
              <a:pathLst>
                <a:path w="1074" h="2031" extrusionOk="0">
                  <a:moveTo>
                    <a:pt x="1" y="0"/>
                  </a:moveTo>
                  <a:lnTo>
                    <a:pt x="77" y="211"/>
                  </a:lnTo>
                  <a:lnTo>
                    <a:pt x="144" y="422"/>
                  </a:lnTo>
                  <a:lnTo>
                    <a:pt x="192" y="632"/>
                  </a:lnTo>
                  <a:lnTo>
                    <a:pt x="231" y="843"/>
                  </a:lnTo>
                  <a:lnTo>
                    <a:pt x="259" y="1063"/>
                  </a:lnTo>
                  <a:lnTo>
                    <a:pt x="269" y="1274"/>
                  </a:lnTo>
                  <a:lnTo>
                    <a:pt x="279" y="1494"/>
                  </a:lnTo>
                  <a:lnTo>
                    <a:pt x="269" y="1705"/>
                  </a:lnTo>
                  <a:lnTo>
                    <a:pt x="298" y="1791"/>
                  </a:lnTo>
                  <a:lnTo>
                    <a:pt x="336" y="1868"/>
                  </a:lnTo>
                  <a:lnTo>
                    <a:pt x="394" y="1935"/>
                  </a:lnTo>
                  <a:lnTo>
                    <a:pt x="461" y="1983"/>
                  </a:lnTo>
                  <a:lnTo>
                    <a:pt x="537" y="2021"/>
                  </a:lnTo>
                  <a:lnTo>
                    <a:pt x="623" y="2031"/>
                  </a:lnTo>
                  <a:lnTo>
                    <a:pt x="710" y="2031"/>
                  </a:lnTo>
                  <a:lnTo>
                    <a:pt x="796" y="2012"/>
                  </a:lnTo>
                  <a:lnTo>
                    <a:pt x="882" y="1973"/>
                  </a:lnTo>
                  <a:lnTo>
                    <a:pt x="959" y="1916"/>
                  </a:lnTo>
                  <a:lnTo>
                    <a:pt x="1016" y="1849"/>
                  </a:lnTo>
                  <a:lnTo>
                    <a:pt x="1054" y="1772"/>
                  </a:lnTo>
                  <a:lnTo>
                    <a:pt x="1074" y="1686"/>
                  </a:lnTo>
                  <a:lnTo>
                    <a:pt x="1074" y="1590"/>
                  </a:lnTo>
                  <a:lnTo>
                    <a:pt x="1054" y="1504"/>
                  </a:lnTo>
                  <a:lnTo>
                    <a:pt x="1016" y="1418"/>
                  </a:lnTo>
                  <a:lnTo>
                    <a:pt x="1" y="0"/>
                  </a:lnTo>
                  <a:close/>
                </a:path>
              </a:pathLst>
            </a:custGeom>
            <a:solidFill>
              <a:srgbClr val="FF6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6"/>
            <p:cNvSpPr/>
            <p:nvPr/>
          </p:nvSpPr>
          <p:spPr>
            <a:xfrm>
              <a:off x="7484280" y="1425864"/>
              <a:ext cx="326656" cy="355644"/>
            </a:xfrm>
            <a:custGeom>
              <a:avLst/>
              <a:gdLst/>
              <a:ahLst/>
              <a:cxnLst/>
              <a:rect l="l" t="t" r="r" b="b"/>
              <a:pathLst>
                <a:path w="8305" h="9042" extrusionOk="0">
                  <a:moveTo>
                    <a:pt x="4502" y="0"/>
                  </a:moveTo>
                  <a:lnTo>
                    <a:pt x="4225" y="29"/>
                  </a:lnTo>
                  <a:lnTo>
                    <a:pt x="3937" y="58"/>
                  </a:lnTo>
                  <a:lnTo>
                    <a:pt x="3640" y="115"/>
                  </a:lnTo>
                  <a:lnTo>
                    <a:pt x="3487" y="153"/>
                  </a:lnTo>
                  <a:lnTo>
                    <a:pt x="3343" y="192"/>
                  </a:lnTo>
                  <a:lnTo>
                    <a:pt x="3200" y="249"/>
                  </a:lnTo>
                  <a:lnTo>
                    <a:pt x="3056" y="307"/>
                  </a:lnTo>
                  <a:lnTo>
                    <a:pt x="2912" y="374"/>
                  </a:lnTo>
                  <a:lnTo>
                    <a:pt x="2769" y="450"/>
                  </a:lnTo>
                  <a:lnTo>
                    <a:pt x="2635" y="527"/>
                  </a:lnTo>
                  <a:lnTo>
                    <a:pt x="2501" y="623"/>
                  </a:lnTo>
                  <a:lnTo>
                    <a:pt x="2367" y="718"/>
                  </a:lnTo>
                  <a:lnTo>
                    <a:pt x="2232" y="824"/>
                  </a:lnTo>
                  <a:lnTo>
                    <a:pt x="2108" y="929"/>
                  </a:lnTo>
                  <a:lnTo>
                    <a:pt x="1983" y="1044"/>
                  </a:lnTo>
                  <a:lnTo>
                    <a:pt x="1859" y="1159"/>
                  </a:lnTo>
                  <a:lnTo>
                    <a:pt x="1734" y="1284"/>
                  </a:lnTo>
                  <a:lnTo>
                    <a:pt x="1504" y="1552"/>
                  </a:lnTo>
                  <a:lnTo>
                    <a:pt x="1284" y="1839"/>
                  </a:lnTo>
                  <a:lnTo>
                    <a:pt x="1083" y="2136"/>
                  </a:lnTo>
                  <a:lnTo>
                    <a:pt x="892" y="2452"/>
                  </a:lnTo>
                  <a:lnTo>
                    <a:pt x="719" y="2787"/>
                  </a:lnTo>
                  <a:lnTo>
                    <a:pt x="566" y="3123"/>
                  </a:lnTo>
                  <a:lnTo>
                    <a:pt x="422" y="3467"/>
                  </a:lnTo>
                  <a:lnTo>
                    <a:pt x="298" y="3822"/>
                  </a:lnTo>
                  <a:lnTo>
                    <a:pt x="202" y="4176"/>
                  </a:lnTo>
                  <a:lnTo>
                    <a:pt x="116" y="4531"/>
                  </a:lnTo>
                  <a:lnTo>
                    <a:pt x="58" y="4894"/>
                  </a:lnTo>
                  <a:lnTo>
                    <a:pt x="10" y="5249"/>
                  </a:lnTo>
                  <a:lnTo>
                    <a:pt x="1" y="5603"/>
                  </a:lnTo>
                  <a:lnTo>
                    <a:pt x="1" y="5776"/>
                  </a:lnTo>
                  <a:lnTo>
                    <a:pt x="1" y="5948"/>
                  </a:lnTo>
                  <a:lnTo>
                    <a:pt x="10" y="6120"/>
                  </a:lnTo>
                  <a:lnTo>
                    <a:pt x="29" y="6283"/>
                  </a:lnTo>
                  <a:lnTo>
                    <a:pt x="58" y="6446"/>
                  </a:lnTo>
                  <a:lnTo>
                    <a:pt x="87" y="6609"/>
                  </a:lnTo>
                  <a:lnTo>
                    <a:pt x="125" y="6772"/>
                  </a:lnTo>
                  <a:lnTo>
                    <a:pt x="173" y="6925"/>
                  </a:lnTo>
                  <a:lnTo>
                    <a:pt x="221" y="7078"/>
                  </a:lnTo>
                  <a:lnTo>
                    <a:pt x="279" y="7222"/>
                  </a:lnTo>
                  <a:lnTo>
                    <a:pt x="346" y="7366"/>
                  </a:lnTo>
                  <a:lnTo>
                    <a:pt x="413" y="7509"/>
                  </a:lnTo>
                  <a:lnTo>
                    <a:pt x="499" y="7643"/>
                  </a:lnTo>
                  <a:lnTo>
                    <a:pt x="585" y="7778"/>
                  </a:lnTo>
                  <a:lnTo>
                    <a:pt x="671" y="7902"/>
                  </a:lnTo>
                  <a:lnTo>
                    <a:pt x="777" y="8017"/>
                  </a:lnTo>
                  <a:lnTo>
                    <a:pt x="882" y="8132"/>
                  </a:lnTo>
                  <a:lnTo>
                    <a:pt x="1006" y="8237"/>
                  </a:lnTo>
                  <a:lnTo>
                    <a:pt x="1131" y="8343"/>
                  </a:lnTo>
                  <a:lnTo>
                    <a:pt x="1255" y="8438"/>
                  </a:lnTo>
                  <a:lnTo>
                    <a:pt x="1399" y="8525"/>
                  </a:lnTo>
                  <a:lnTo>
                    <a:pt x="1552" y="8601"/>
                  </a:lnTo>
                  <a:lnTo>
                    <a:pt x="1706" y="8678"/>
                  </a:lnTo>
                  <a:lnTo>
                    <a:pt x="1868" y="8745"/>
                  </a:lnTo>
                  <a:lnTo>
                    <a:pt x="2041" y="8802"/>
                  </a:lnTo>
                  <a:lnTo>
                    <a:pt x="2204" y="8860"/>
                  </a:lnTo>
                  <a:lnTo>
                    <a:pt x="2367" y="8908"/>
                  </a:lnTo>
                  <a:lnTo>
                    <a:pt x="2529" y="8946"/>
                  </a:lnTo>
                  <a:lnTo>
                    <a:pt x="2692" y="8975"/>
                  </a:lnTo>
                  <a:lnTo>
                    <a:pt x="2855" y="9004"/>
                  </a:lnTo>
                  <a:lnTo>
                    <a:pt x="3008" y="9023"/>
                  </a:lnTo>
                  <a:lnTo>
                    <a:pt x="3162" y="9032"/>
                  </a:lnTo>
                  <a:lnTo>
                    <a:pt x="3315" y="9042"/>
                  </a:lnTo>
                  <a:lnTo>
                    <a:pt x="3621" y="9042"/>
                  </a:lnTo>
                  <a:lnTo>
                    <a:pt x="3765" y="9032"/>
                  </a:lnTo>
                  <a:lnTo>
                    <a:pt x="4052" y="8994"/>
                  </a:lnTo>
                  <a:lnTo>
                    <a:pt x="4330" y="8936"/>
                  </a:lnTo>
                  <a:lnTo>
                    <a:pt x="4598" y="8860"/>
                  </a:lnTo>
                  <a:lnTo>
                    <a:pt x="4857" y="8754"/>
                  </a:lnTo>
                  <a:lnTo>
                    <a:pt x="5115" y="8640"/>
                  </a:lnTo>
                  <a:lnTo>
                    <a:pt x="5355" y="8505"/>
                  </a:lnTo>
                  <a:lnTo>
                    <a:pt x="5594" y="8362"/>
                  </a:lnTo>
                  <a:lnTo>
                    <a:pt x="5824" y="8189"/>
                  </a:lnTo>
                  <a:lnTo>
                    <a:pt x="6035" y="8007"/>
                  </a:lnTo>
                  <a:lnTo>
                    <a:pt x="6246" y="7816"/>
                  </a:lnTo>
                  <a:lnTo>
                    <a:pt x="6447" y="7605"/>
                  </a:lnTo>
                  <a:lnTo>
                    <a:pt x="6638" y="7394"/>
                  </a:lnTo>
                  <a:lnTo>
                    <a:pt x="6811" y="7165"/>
                  </a:lnTo>
                  <a:lnTo>
                    <a:pt x="6983" y="6925"/>
                  </a:lnTo>
                  <a:lnTo>
                    <a:pt x="7146" y="6676"/>
                  </a:lnTo>
                  <a:lnTo>
                    <a:pt x="7299" y="6417"/>
                  </a:lnTo>
                  <a:lnTo>
                    <a:pt x="7443" y="6149"/>
                  </a:lnTo>
                  <a:lnTo>
                    <a:pt x="7577" y="5881"/>
                  </a:lnTo>
                  <a:lnTo>
                    <a:pt x="7702" y="5613"/>
                  </a:lnTo>
                  <a:lnTo>
                    <a:pt x="7807" y="5335"/>
                  </a:lnTo>
                  <a:lnTo>
                    <a:pt x="7912" y="5048"/>
                  </a:lnTo>
                  <a:lnTo>
                    <a:pt x="8008" y="4770"/>
                  </a:lnTo>
                  <a:lnTo>
                    <a:pt x="8085" y="4483"/>
                  </a:lnTo>
                  <a:lnTo>
                    <a:pt x="8161" y="4195"/>
                  </a:lnTo>
                  <a:lnTo>
                    <a:pt x="8219" y="3908"/>
                  </a:lnTo>
                  <a:lnTo>
                    <a:pt x="8276" y="3630"/>
                  </a:lnTo>
                  <a:lnTo>
                    <a:pt x="8295" y="3458"/>
                  </a:lnTo>
                  <a:lnTo>
                    <a:pt x="8305" y="3285"/>
                  </a:lnTo>
                  <a:lnTo>
                    <a:pt x="8305" y="3103"/>
                  </a:lnTo>
                  <a:lnTo>
                    <a:pt x="8286" y="2921"/>
                  </a:lnTo>
                  <a:lnTo>
                    <a:pt x="8267" y="2749"/>
                  </a:lnTo>
                  <a:lnTo>
                    <a:pt x="8228" y="2567"/>
                  </a:lnTo>
                  <a:lnTo>
                    <a:pt x="8180" y="2395"/>
                  </a:lnTo>
                  <a:lnTo>
                    <a:pt x="8123" y="2213"/>
                  </a:lnTo>
                  <a:lnTo>
                    <a:pt x="8056" y="2040"/>
                  </a:lnTo>
                  <a:lnTo>
                    <a:pt x="7970" y="1868"/>
                  </a:lnTo>
                  <a:lnTo>
                    <a:pt x="7884" y="1705"/>
                  </a:lnTo>
                  <a:lnTo>
                    <a:pt x="7778" y="1542"/>
                  </a:lnTo>
                  <a:lnTo>
                    <a:pt x="7673" y="1379"/>
                  </a:lnTo>
                  <a:lnTo>
                    <a:pt x="7548" y="1226"/>
                  </a:lnTo>
                  <a:lnTo>
                    <a:pt x="7414" y="1073"/>
                  </a:lnTo>
                  <a:lnTo>
                    <a:pt x="7271" y="939"/>
                  </a:lnTo>
                  <a:lnTo>
                    <a:pt x="7117" y="805"/>
                  </a:lnTo>
                  <a:lnTo>
                    <a:pt x="6954" y="680"/>
                  </a:lnTo>
                  <a:lnTo>
                    <a:pt x="6772" y="556"/>
                  </a:lnTo>
                  <a:lnTo>
                    <a:pt x="6590" y="450"/>
                  </a:lnTo>
                  <a:lnTo>
                    <a:pt x="6399" y="354"/>
                  </a:lnTo>
                  <a:lnTo>
                    <a:pt x="6198" y="268"/>
                  </a:lnTo>
                  <a:lnTo>
                    <a:pt x="5977" y="192"/>
                  </a:lnTo>
                  <a:lnTo>
                    <a:pt x="5757" y="125"/>
                  </a:lnTo>
                  <a:lnTo>
                    <a:pt x="5527" y="77"/>
                  </a:lnTo>
                  <a:lnTo>
                    <a:pt x="5278" y="38"/>
                  </a:lnTo>
                  <a:lnTo>
                    <a:pt x="5029" y="10"/>
                  </a:lnTo>
                  <a:lnTo>
                    <a:pt x="47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6"/>
            <p:cNvSpPr/>
            <p:nvPr/>
          </p:nvSpPr>
          <p:spPr>
            <a:xfrm>
              <a:off x="7748352" y="1861340"/>
              <a:ext cx="54672" cy="30168"/>
            </a:xfrm>
            <a:custGeom>
              <a:avLst/>
              <a:gdLst/>
              <a:ahLst/>
              <a:cxnLst/>
              <a:rect l="l" t="t" r="r" b="b"/>
              <a:pathLst>
                <a:path w="1390" h="767" extrusionOk="0">
                  <a:moveTo>
                    <a:pt x="796" y="0"/>
                  </a:moveTo>
                  <a:lnTo>
                    <a:pt x="700" y="10"/>
                  </a:lnTo>
                  <a:lnTo>
                    <a:pt x="595" y="29"/>
                  </a:lnTo>
                  <a:lnTo>
                    <a:pt x="489" y="58"/>
                  </a:lnTo>
                  <a:lnTo>
                    <a:pt x="394" y="115"/>
                  </a:lnTo>
                  <a:lnTo>
                    <a:pt x="298" y="173"/>
                  </a:lnTo>
                  <a:lnTo>
                    <a:pt x="221" y="249"/>
                  </a:lnTo>
                  <a:lnTo>
                    <a:pt x="145" y="326"/>
                  </a:lnTo>
                  <a:lnTo>
                    <a:pt x="87" y="422"/>
                  </a:lnTo>
                  <a:lnTo>
                    <a:pt x="39" y="518"/>
                  </a:lnTo>
                  <a:lnTo>
                    <a:pt x="1" y="633"/>
                  </a:lnTo>
                  <a:lnTo>
                    <a:pt x="1" y="671"/>
                  </a:lnTo>
                  <a:lnTo>
                    <a:pt x="20" y="709"/>
                  </a:lnTo>
                  <a:lnTo>
                    <a:pt x="49" y="747"/>
                  </a:lnTo>
                  <a:lnTo>
                    <a:pt x="87" y="767"/>
                  </a:lnTo>
                  <a:lnTo>
                    <a:pt x="116" y="767"/>
                  </a:lnTo>
                  <a:lnTo>
                    <a:pt x="145" y="757"/>
                  </a:lnTo>
                  <a:lnTo>
                    <a:pt x="183" y="747"/>
                  </a:lnTo>
                  <a:lnTo>
                    <a:pt x="202" y="719"/>
                  </a:lnTo>
                  <a:lnTo>
                    <a:pt x="221" y="680"/>
                  </a:lnTo>
                  <a:lnTo>
                    <a:pt x="250" y="604"/>
                  </a:lnTo>
                  <a:lnTo>
                    <a:pt x="279" y="527"/>
                  </a:lnTo>
                  <a:lnTo>
                    <a:pt x="327" y="460"/>
                  </a:lnTo>
                  <a:lnTo>
                    <a:pt x="375" y="403"/>
                  </a:lnTo>
                  <a:lnTo>
                    <a:pt x="442" y="345"/>
                  </a:lnTo>
                  <a:lnTo>
                    <a:pt x="499" y="307"/>
                  </a:lnTo>
                  <a:lnTo>
                    <a:pt x="576" y="269"/>
                  </a:lnTo>
                  <a:lnTo>
                    <a:pt x="652" y="240"/>
                  </a:lnTo>
                  <a:lnTo>
                    <a:pt x="729" y="230"/>
                  </a:lnTo>
                  <a:lnTo>
                    <a:pt x="806" y="221"/>
                  </a:lnTo>
                  <a:lnTo>
                    <a:pt x="873" y="230"/>
                  </a:lnTo>
                  <a:lnTo>
                    <a:pt x="949" y="240"/>
                  </a:lnTo>
                  <a:lnTo>
                    <a:pt x="1016" y="259"/>
                  </a:lnTo>
                  <a:lnTo>
                    <a:pt x="1083" y="288"/>
                  </a:lnTo>
                  <a:lnTo>
                    <a:pt x="1150" y="326"/>
                  </a:lnTo>
                  <a:lnTo>
                    <a:pt x="1208" y="374"/>
                  </a:lnTo>
                  <a:lnTo>
                    <a:pt x="1246" y="393"/>
                  </a:lnTo>
                  <a:lnTo>
                    <a:pt x="1284" y="403"/>
                  </a:lnTo>
                  <a:lnTo>
                    <a:pt x="1323" y="393"/>
                  </a:lnTo>
                  <a:lnTo>
                    <a:pt x="1361" y="364"/>
                  </a:lnTo>
                  <a:lnTo>
                    <a:pt x="1380" y="326"/>
                  </a:lnTo>
                  <a:lnTo>
                    <a:pt x="1390" y="288"/>
                  </a:lnTo>
                  <a:lnTo>
                    <a:pt x="1380" y="240"/>
                  </a:lnTo>
                  <a:lnTo>
                    <a:pt x="1351" y="211"/>
                  </a:lnTo>
                  <a:lnTo>
                    <a:pt x="1275" y="144"/>
                  </a:lnTo>
                  <a:lnTo>
                    <a:pt x="1189" y="96"/>
                  </a:lnTo>
                  <a:lnTo>
                    <a:pt x="1093" y="48"/>
                  </a:lnTo>
                  <a:lnTo>
                    <a:pt x="997" y="20"/>
                  </a:lnTo>
                  <a:lnTo>
                    <a:pt x="901" y="10"/>
                  </a:lnTo>
                  <a:lnTo>
                    <a:pt x="796"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6"/>
            <p:cNvSpPr/>
            <p:nvPr/>
          </p:nvSpPr>
          <p:spPr>
            <a:xfrm>
              <a:off x="7754763" y="1746060"/>
              <a:ext cx="51290" cy="29027"/>
            </a:xfrm>
            <a:custGeom>
              <a:avLst/>
              <a:gdLst/>
              <a:ahLst/>
              <a:cxnLst/>
              <a:rect l="l" t="t" r="r" b="b"/>
              <a:pathLst>
                <a:path w="1304" h="738" extrusionOk="0">
                  <a:moveTo>
                    <a:pt x="1198" y="0"/>
                  </a:moveTo>
                  <a:lnTo>
                    <a:pt x="1160" y="10"/>
                  </a:lnTo>
                  <a:lnTo>
                    <a:pt x="1121" y="29"/>
                  </a:lnTo>
                  <a:lnTo>
                    <a:pt x="1093" y="58"/>
                  </a:lnTo>
                  <a:lnTo>
                    <a:pt x="1007" y="192"/>
                  </a:lnTo>
                  <a:lnTo>
                    <a:pt x="911" y="297"/>
                  </a:lnTo>
                  <a:lnTo>
                    <a:pt x="815" y="384"/>
                  </a:lnTo>
                  <a:lnTo>
                    <a:pt x="757" y="412"/>
                  </a:lnTo>
                  <a:lnTo>
                    <a:pt x="700" y="441"/>
                  </a:lnTo>
                  <a:lnTo>
                    <a:pt x="643" y="470"/>
                  </a:lnTo>
                  <a:lnTo>
                    <a:pt x="575" y="489"/>
                  </a:lnTo>
                  <a:lnTo>
                    <a:pt x="441" y="508"/>
                  </a:lnTo>
                  <a:lnTo>
                    <a:pt x="298" y="508"/>
                  </a:lnTo>
                  <a:lnTo>
                    <a:pt x="135" y="489"/>
                  </a:lnTo>
                  <a:lnTo>
                    <a:pt x="87" y="489"/>
                  </a:lnTo>
                  <a:lnTo>
                    <a:pt x="49" y="508"/>
                  </a:lnTo>
                  <a:lnTo>
                    <a:pt x="20" y="537"/>
                  </a:lnTo>
                  <a:lnTo>
                    <a:pt x="1" y="585"/>
                  </a:lnTo>
                  <a:lnTo>
                    <a:pt x="1" y="623"/>
                  </a:lnTo>
                  <a:lnTo>
                    <a:pt x="20" y="661"/>
                  </a:lnTo>
                  <a:lnTo>
                    <a:pt x="58" y="700"/>
                  </a:lnTo>
                  <a:lnTo>
                    <a:pt x="97" y="709"/>
                  </a:lnTo>
                  <a:lnTo>
                    <a:pt x="231" y="728"/>
                  </a:lnTo>
                  <a:lnTo>
                    <a:pt x="355" y="738"/>
                  </a:lnTo>
                  <a:lnTo>
                    <a:pt x="499" y="728"/>
                  </a:lnTo>
                  <a:lnTo>
                    <a:pt x="643" y="700"/>
                  </a:lnTo>
                  <a:lnTo>
                    <a:pt x="767" y="652"/>
                  </a:lnTo>
                  <a:lnTo>
                    <a:pt x="892" y="594"/>
                  </a:lnTo>
                  <a:lnTo>
                    <a:pt x="1007" y="518"/>
                  </a:lnTo>
                  <a:lnTo>
                    <a:pt x="1102" y="412"/>
                  </a:lnTo>
                  <a:lnTo>
                    <a:pt x="1198" y="297"/>
                  </a:lnTo>
                  <a:lnTo>
                    <a:pt x="1284" y="173"/>
                  </a:lnTo>
                  <a:lnTo>
                    <a:pt x="1303" y="125"/>
                  </a:lnTo>
                  <a:lnTo>
                    <a:pt x="1294" y="87"/>
                  </a:lnTo>
                  <a:lnTo>
                    <a:pt x="1275" y="48"/>
                  </a:lnTo>
                  <a:lnTo>
                    <a:pt x="1246" y="20"/>
                  </a:lnTo>
                  <a:lnTo>
                    <a:pt x="1198"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6"/>
            <p:cNvSpPr/>
            <p:nvPr/>
          </p:nvSpPr>
          <p:spPr>
            <a:xfrm>
              <a:off x="7744222" y="1708027"/>
              <a:ext cx="46373" cy="40316"/>
            </a:xfrm>
            <a:custGeom>
              <a:avLst/>
              <a:gdLst/>
              <a:ahLst/>
              <a:cxnLst/>
              <a:rect l="l" t="t" r="r" b="b"/>
              <a:pathLst>
                <a:path w="1179" h="1025" extrusionOk="0">
                  <a:moveTo>
                    <a:pt x="1035" y="0"/>
                  </a:moveTo>
                  <a:lnTo>
                    <a:pt x="997" y="19"/>
                  </a:lnTo>
                  <a:lnTo>
                    <a:pt x="39" y="833"/>
                  </a:lnTo>
                  <a:lnTo>
                    <a:pt x="10" y="862"/>
                  </a:lnTo>
                  <a:lnTo>
                    <a:pt x="1" y="910"/>
                  </a:lnTo>
                  <a:lnTo>
                    <a:pt x="1" y="948"/>
                  </a:lnTo>
                  <a:lnTo>
                    <a:pt x="29" y="987"/>
                  </a:lnTo>
                  <a:lnTo>
                    <a:pt x="68" y="1015"/>
                  </a:lnTo>
                  <a:lnTo>
                    <a:pt x="106" y="1025"/>
                  </a:lnTo>
                  <a:lnTo>
                    <a:pt x="144" y="1025"/>
                  </a:lnTo>
                  <a:lnTo>
                    <a:pt x="183" y="1006"/>
                  </a:lnTo>
                  <a:lnTo>
                    <a:pt x="1140" y="192"/>
                  </a:lnTo>
                  <a:lnTo>
                    <a:pt x="1169" y="163"/>
                  </a:lnTo>
                  <a:lnTo>
                    <a:pt x="1179" y="115"/>
                  </a:lnTo>
                  <a:lnTo>
                    <a:pt x="1179" y="77"/>
                  </a:lnTo>
                  <a:lnTo>
                    <a:pt x="1160" y="38"/>
                  </a:lnTo>
                  <a:lnTo>
                    <a:pt x="1121" y="10"/>
                  </a:lnTo>
                  <a:lnTo>
                    <a:pt x="1083" y="0"/>
                  </a:lnTo>
                  <a:close/>
                </a:path>
              </a:pathLst>
            </a:custGeom>
            <a:solidFill>
              <a:srgbClr val="965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6"/>
            <p:cNvSpPr/>
            <p:nvPr/>
          </p:nvSpPr>
          <p:spPr>
            <a:xfrm>
              <a:off x="7671891" y="1787122"/>
              <a:ext cx="51290" cy="29067"/>
            </a:xfrm>
            <a:custGeom>
              <a:avLst/>
              <a:gdLst/>
              <a:ahLst/>
              <a:cxnLst/>
              <a:rect l="l" t="t" r="r" b="b"/>
              <a:pathLst>
                <a:path w="1304" h="739" extrusionOk="0">
                  <a:moveTo>
                    <a:pt x="1198" y="0"/>
                  </a:moveTo>
                  <a:lnTo>
                    <a:pt x="1160" y="10"/>
                  </a:lnTo>
                  <a:lnTo>
                    <a:pt x="1121" y="29"/>
                  </a:lnTo>
                  <a:lnTo>
                    <a:pt x="1093" y="58"/>
                  </a:lnTo>
                  <a:lnTo>
                    <a:pt x="1006" y="192"/>
                  </a:lnTo>
                  <a:lnTo>
                    <a:pt x="911" y="297"/>
                  </a:lnTo>
                  <a:lnTo>
                    <a:pt x="815" y="384"/>
                  </a:lnTo>
                  <a:lnTo>
                    <a:pt x="757" y="412"/>
                  </a:lnTo>
                  <a:lnTo>
                    <a:pt x="700" y="441"/>
                  </a:lnTo>
                  <a:lnTo>
                    <a:pt x="642" y="470"/>
                  </a:lnTo>
                  <a:lnTo>
                    <a:pt x="575" y="489"/>
                  </a:lnTo>
                  <a:lnTo>
                    <a:pt x="441" y="508"/>
                  </a:lnTo>
                  <a:lnTo>
                    <a:pt x="298" y="508"/>
                  </a:lnTo>
                  <a:lnTo>
                    <a:pt x="135" y="489"/>
                  </a:lnTo>
                  <a:lnTo>
                    <a:pt x="87" y="499"/>
                  </a:lnTo>
                  <a:lnTo>
                    <a:pt x="49" y="508"/>
                  </a:lnTo>
                  <a:lnTo>
                    <a:pt x="20" y="546"/>
                  </a:lnTo>
                  <a:lnTo>
                    <a:pt x="1" y="585"/>
                  </a:lnTo>
                  <a:lnTo>
                    <a:pt x="1" y="623"/>
                  </a:lnTo>
                  <a:lnTo>
                    <a:pt x="20" y="671"/>
                  </a:lnTo>
                  <a:lnTo>
                    <a:pt x="58" y="700"/>
                  </a:lnTo>
                  <a:lnTo>
                    <a:pt x="96" y="709"/>
                  </a:lnTo>
                  <a:lnTo>
                    <a:pt x="231" y="728"/>
                  </a:lnTo>
                  <a:lnTo>
                    <a:pt x="355" y="738"/>
                  </a:lnTo>
                  <a:lnTo>
                    <a:pt x="499" y="728"/>
                  </a:lnTo>
                  <a:lnTo>
                    <a:pt x="642" y="700"/>
                  </a:lnTo>
                  <a:lnTo>
                    <a:pt x="767" y="661"/>
                  </a:lnTo>
                  <a:lnTo>
                    <a:pt x="891" y="594"/>
                  </a:lnTo>
                  <a:lnTo>
                    <a:pt x="1006" y="518"/>
                  </a:lnTo>
                  <a:lnTo>
                    <a:pt x="1102" y="422"/>
                  </a:lnTo>
                  <a:lnTo>
                    <a:pt x="1198" y="307"/>
                  </a:lnTo>
                  <a:lnTo>
                    <a:pt x="1284" y="173"/>
                  </a:lnTo>
                  <a:lnTo>
                    <a:pt x="1303" y="125"/>
                  </a:lnTo>
                  <a:lnTo>
                    <a:pt x="1294" y="87"/>
                  </a:lnTo>
                  <a:lnTo>
                    <a:pt x="1275" y="48"/>
                  </a:lnTo>
                  <a:lnTo>
                    <a:pt x="1246" y="20"/>
                  </a:lnTo>
                  <a:lnTo>
                    <a:pt x="1198" y="0"/>
                  </a:lnTo>
                  <a:close/>
                </a:path>
              </a:pathLst>
            </a:custGeom>
            <a:solidFill>
              <a:srgbClr val="A569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6"/>
            <p:cNvSpPr/>
            <p:nvPr/>
          </p:nvSpPr>
          <p:spPr>
            <a:xfrm>
              <a:off x="7651557" y="1763012"/>
              <a:ext cx="61831" cy="18132"/>
            </a:xfrm>
            <a:custGeom>
              <a:avLst/>
              <a:gdLst/>
              <a:ahLst/>
              <a:cxnLst/>
              <a:rect l="l" t="t" r="r" b="b"/>
              <a:pathLst>
                <a:path w="1572" h="461" extrusionOk="0">
                  <a:moveTo>
                    <a:pt x="1447" y="0"/>
                  </a:moveTo>
                  <a:lnTo>
                    <a:pt x="96" y="240"/>
                  </a:lnTo>
                  <a:lnTo>
                    <a:pt x="48" y="259"/>
                  </a:lnTo>
                  <a:lnTo>
                    <a:pt x="20" y="288"/>
                  </a:lnTo>
                  <a:lnTo>
                    <a:pt x="0" y="326"/>
                  </a:lnTo>
                  <a:lnTo>
                    <a:pt x="0" y="374"/>
                  </a:lnTo>
                  <a:lnTo>
                    <a:pt x="20" y="412"/>
                  </a:lnTo>
                  <a:lnTo>
                    <a:pt x="39" y="441"/>
                  </a:lnTo>
                  <a:lnTo>
                    <a:pt x="77" y="460"/>
                  </a:lnTo>
                  <a:lnTo>
                    <a:pt x="135" y="460"/>
                  </a:lnTo>
                  <a:lnTo>
                    <a:pt x="1485" y="221"/>
                  </a:lnTo>
                  <a:lnTo>
                    <a:pt x="1523" y="211"/>
                  </a:lnTo>
                  <a:lnTo>
                    <a:pt x="1552" y="182"/>
                  </a:lnTo>
                  <a:lnTo>
                    <a:pt x="1571" y="135"/>
                  </a:lnTo>
                  <a:lnTo>
                    <a:pt x="1571" y="96"/>
                  </a:lnTo>
                  <a:lnTo>
                    <a:pt x="1562" y="58"/>
                  </a:lnTo>
                  <a:lnTo>
                    <a:pt x="1533" y="20"/>
                  </a:lnTo>
                  <a:lnTo>
                    <a:pt x="1495" y="10"/>
                  </a:lnTo>
                  <a:lnTo>
                    <a:pt x="1447" y="0"/>
                  </a:lnTo>
                  <a:close/>
                </a:path>
              </a:pathLst>
            </a:custGeom>
            <a:solidFill>
              <a:srgbClr val="9650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6"/>
            <p:cNvSpPr/>
            <p:nvPr/>
          </p:nvSpPr>
          <p:spPr>
            <a:xfrm>
              <a:off x="6851005" y="3053669"/>
              <a:ext cx="875974" cy="1164871"/>
            </a:xfrm>
            <a:custGeom>
              <a:avLst/>
              <a:gdLst/>
              <a:ahLst/>
              <a:cxnLst/>
              <a:rect l="l" t="t" r="r" b="b"/>
              <a:pathLst>
                <a:path w="22271" h="29616" extrusionOk="0">
                  <a:moveTo>
                    <a:pt x="17807" y="0"/>
                  </a:moveTo>
                  <a:lnTo>
                    <a:pt x="17615" y="19"/>
                  </a:lnTo>
                  <a:lnTo>
                    <a:pt x="17424" y="48"/>
                  </a:lnTo>
                  <a:lnTo>
                    <a:pt x="17242" y="96"/>
                  </a:lnTo>
                  <a:lnTo>
                    <a:pt x="17050" y="144"/>
                  </a:lnTo>
                  <a:lnTo>
                    <a:pt x="16858" y="201"/>
                  </a:lnTo>
                  <a:lnTo>
                    <a:pt x="16676" y="278"/>
                  </a:lnTo>
                  <a:lnTo>
                    <a:pt x="16485" y="364"/>
                  </a:lnTo>
                  <a:lnTo>
                    <a:pt x="16303" y="450"/>
                  </a:lnTo>
                  <a:lnTo>
                    <a:pt x="16111" y="556"/>
                  </a:lnTo>
                  <a:lnTo>
                    <a:pt x="15929" y="671"/>
                  </a:lnTo>
                  <a:lnTo>
                    <a:pt x="15738" y="805"/>
                  </a:lnTo>
                  <a:lnTo>
                    <a:pt x="15546" y="939"/>
                  </a:lnTo>
                  <a:lnTo>
                    <a:pt x="15364" y="1082"/>
                  </a:lnTo>
                  <a:lnTo>
                    <a:pt x="15173" y="1245"/>
                  </a:lnTo>
                  <a:lnTo>
                    <a:pt x="14981" y="1408"/>
                  </a:lnTo>
                  <a:lnTo>
                    <a:pt x="14799" y="1590"/>
                  </a:lnTo>
                  <a:lnTo>
                    <a:pt x="14608" y="1782"/>
                  </a:lnTo>
                  <a:lnTo>
                    <a:pt x="14416" y="1983"/>
                  </a:lnTo>
                  <a:lnTo>
                    <a:pt x="14224" y="2184"/>
                  </a:lnTo>
                  <a:lnTo>
                    <a:pt x="14033" y="2404"/>
                  </a:lnTo>
                  <a:lnTo>
                    <a:pt x="13841" y="2644"/>
                  </a:lnTo>
                  <a:lnTo>
                    <a:pt x="13449" y="3132"/>
                  </a:lnTo>
                  <a:lnTo>
                    <a:pt x="13046" y="3659"/>
                  </a:lnTo>
                  <a:lnTo>
                    <a:pt x="12654" y="4234"/>
                  </a:lnTo>
                  <a:lnTo>
                    <a:pt x="12242" y="4847"/>
                  </a:lnTo>
                  <a:lnTo>
                    <a:pt x="11830" y="5498"/>
                  </a:lnTo>
                  <a:lnTo>
                    <a:pt x="11399" y="6188"/>
                  </a:lnTo>
                  <a:lnTo>
                    <a:pt x="10968" y="6925"/>
                  </a:lnTo>
                  <a:lnTo>
                    <a:pt x="10537" y="7691"/>
                  </a:lnTo>
                  <a:lnTo>
                    <a:pt x="10087" y="8496"/>
                  </a:lnTo>
                  <a:lnTo>
                    <a:pt x="9617" y="9348"/>
                  </a:lnTo>
                  <a:lnTo>
                    <a:pt x="9148" y="10230"/>
                  </a:lnTo>
                  <a:lnTo>
                    <a:pt x="8669" y="11149"/>
                  </a:lnTo>
                  <a:lnTo>
                    <a:pt x="7663" y="13113"/>
                  </a:lnTo>
                  <a:lnTo>
                    <a:pt x="6208" y="15976"/>
                  </a:lnTo>
                  <a:lnTo>
                    <a:pt x="4819" y="18764"/>
                  </a:lnTo>
                  <a:lnTo>
                    <a:pt x="3526" y="21369"/>
                  </a:lnTo>
                  <a:lnTo>
                    <a:pt x="2367" y="23716"/>
                  </a:lnTo>
                  <a:lnTo>
                    <a:pt x="652" y="27231"/>
                  </a:lnTo>
                  <a:lnTo>
                    <a:pt x="1" y="28572"/>
                  </a:lnTo>
                  <a:lnTo>
                    <a:pt x="365" y="28907"/>
                  </a:lnTo>
                  <a:lnTo>
                    <a:pt x="585" y="29079"/>
                  </a:lnTo>
                  <a:lnTo>
                    <a:pt x="700" y="29165"/>
                  </a:lnTo>
                  <a:lnTo>
                    <a:pt x="815" y="29252"/>
                  </a:lnTo>
                  <a:lnTo>
                    <a:pt x="949" y="29328"/>
                  </a:lnTo>
                  <a:lnTo>
                    <a:pt x="1083" y="29405"/>
                  </a:lnTo>
                  <a:lnTo>
                    <a:pt x="1217" y="29472"/>
                  </a:lnTo>
                  <a:lnTo>
                    <a:pt x="1371" y="29520"/>
                  </a:lnTo>
                  <a:lnTo>
                    <a:pt x="1524" y="29568"/>
                  </a:lnTo>
                  <a:lnTo>
                    <a:pt x="1696" y="29596"/>
                  </a:lnTo>
                  <a:lnTo>
                    <a:pt x="1869" y="29616"/>
                  </a:lnTo>
                  <a:lnTo>
                    <a:pt x="2051" y="29616"/>
                  </a:lnTo>
                  <a:lnTo>
                    <a:pt x="18333" y="11034"/>
                  </a:lnTo>
                  <a:lnTo>
                    <a:pt x="18410" y="10957"/>
                  </a:lnTo>
                  <a:lnTo>
                    <a:pt x="18621" y="10747"/>
                  </a:lnTo>
                  <a:lnTo>
                    <a:pt x="18937" y="10402"/>
                  </a:lnTo>
                  <a:lnTo>
                    <a:pt x="19339" y="9942"/>
                  </a:lnTo>
                  <a:lnTo>
                    <a:pt x="19559" y="9674"/>
                  </a:lnTo>
                  <a:lnTo>
                    <a:pt x="19789" y="9387"/>
                  </a:lnTo>
                  <a:lnTo>
                    <a:pt x="20029" y="9080"/>
                  </a:lnTo>
                  <a:lnTo>
                    <a:pt x="20268" y="8745"/>
                  </a:lnTo>
                  <a:lnTo>
                    <a:pt x="20517" y="8400"/>
                  </a:lnTo>
                  <a:lnTo>
                    <a:pt x="20757" y="8046"/>
                  </a:lnTo>
                  <a:lnTo>
                    <a:pt x="20987" y="7672"/>
                  </a:lnTo>
                  <a:lnTo>
                    <a:pt x="21216" y="7279"/>
                  </a:lnTo>
                  <a:lnTo>
                    <a:pt x="21427" y="6887"/>
                  </a:lnTo>
                  <a:lnTo>
                    <a:pt x="21619" y="6484"/>
                  </a:lnTo>
                  <a:lnTo>
                    <a:pt x="21801" y="6073"/>
                  </a:lnTo>
                  <a:lnTo>
                    <a:pt x="21877" y="5871"/>
                  </a:lnTo>
                  <a:lnTo>
                    <a:pt x="21954" y="5661"/>
                  </a:lnTo>
                  <a:lnTo>
                    <a:pt x="22021" y="5460"/>
                  </a:lnTo>
                  <a:lnTo>
                    <a:pt x="22078" y="5249"/>
                  </a:lnTo>
                  <a:lnTo>
                    <a:pt x="22126" y="5038"/>
                  </a:lnTo>
                  <a:lnTo>
                    <a:pt x="22174" y="4837"/>
                  </a:lnTo>
                  <a:lnTo>
                    <a:pt x="22213" y="4626"/>
                  </a:lnTo>
                  <a:lnTo>
                    <a:pt x="22241" y="4416"/>
                  </a:lnTo>
                  <a:lnTo>
                    <a:pt x="22260" y="4214"/>
                  </a:lnTo>
                  <a:lnTo>
                    <a:pt x="22270" y="4004"/>
                  </a:lnTo>
                  <a:lnTo>
                    <a:pt x="22270" y="3803"/>
                  </a:lnTo>
                  <a:lnTo>
                    <a:pt x="22251" y="3601"/>
                  </a:lnTo>
                  <a:lnTo>
                    <a:pt x="22232" y="3400"/>
                  </a:lnTo>
                  <a:lnTo>
                    <a:pt x="22203" y="3209"/>
                  </a:lnTo>
                  <a:lnTo>
                    <a:pt x="22155" y="3008"/>
                  </a:lnTo>
                  <a:lnTo>
                    <a:pt x="22098" y="2816"/>
                  </a:lnTo>
                  <a:lnTo>
                    <a:pt x="22031" y="2625"/>
                  </a:lnTo>
                  <a:lnTo>
                    <a:pt x="21944" y="2433"/>
                  </a:lnTo>
                  <a:lnTo>
                    <a:pt x="21849" y="2251"/>
                  </a:lnTo>
                  <a:lnTo>
                    <a:pt x="21743" y="2069"/>
                  </a:lnTo>
                  <a:lnTo>
                    <a:pt x="21619" y="1887"/>
                  </a:lnTo>
                  <a:lnTo>
                    <a:pt x="21485" y="1715"/>
                  </a:lnTo>
                  <a:lnTo>
                    <a:pt x="21331" y="1552"/>
                  </a:lnTo>
                  <a:lnTo>
                    <a:pt x="21159" y="1379"/>
                  </a:lnTo>
                  <a:lnTo>
                    <a:pt x="20977" y="1217"/>
                  </a:lnTo>
                  <a:lnTo>
                    <a:pt x="20785" y="1063"/>
                  </a:lnTo>
                  <a:lnTo>
                    <a:pt x="20575" y="910"/>
                  </a:lnTo>
                  <a:lnTo>
                    <a:pt x="20364" y="776"/>
                  </a:lnTo>
                  <a:lnTo>
                    <a:pt x="20163" y="651"/>
                  </a:lnTo>
                  <a:lnTo>
                    <a:pt x="19952" y="536"/>
                  </a:lnTo>
                  <a:lnTo>
                    <a:pt x="19751" y="431"/>
                  </a:lnTo>
                  <a:lnTo>
                    <a:pt x="19550" y="335"/>
                  </a:lnTo>
                  <a:lnTo>
                    <a:pt x="19358" y="259"/>
                  </a:lnTo>
                  <a:lnTo>
                    <a:pt x="19157" y="182"/>
                  </a:lnTo>
                  <a:lnTo>
                    <a:pt x="18966" y="125"/>
                  </a:lnTo>
                  <a:lnTo>
                    <a:pt x="18764" y="77"/>
                  </a:lnTo>
                  <a:lnTo>
                    <a:pt x="18573" y="38"/>
                  </a:lnTo>
                  <a:lnTo>
                    <a:pt x="18381" y="10"/>
                  </a:lnTo>
                  <a:lnTo>
                    <a:pt x="181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6"/>
            <p:cNvSpPr/>
            <p:nvPr/>
          </p:nvSpPr>
          <p:spPr>
            <a:xfrm>
              <a:off x="7694507" y="1602894"/>
              <a:ext cx="201579" cy="123976"/>
            </a:xfrm>
            <a:custGeom>
              <a:avLst/>
              <a:gdLst/>
              <a:ahLst/>
              <a:cxnLst/>
              <a:rect l="l" t="t" r="r" b="b"/>
              <a:pathLst>
                <a:path w="5125" h="3152" extrusionOk="0">
                  <a:moveTo>
                    <a:pt x="3190" y="1"/>
                  </a:moveTo>
                  <a:lnTo>
                    <a:pt x="2998" y="10"/>
                  </a:lnTo>
                  <a:lnTo>
                    <a:pt x="2797" y="20"/>
                  </a:lnTo>
                  <a:lnTo>
                    <a:pt x="2596" y="39"/>
                  </a:lnTo>
                  <a:lnTo>
                    <a:pt x="2395" y="58"/>
                  </a:lnTo>
                  <a:lnTo>
                    <a:pt x="2203" y="87"/>
                  </a:lnTo>
                  <a:lnTo>
                    <a:pt x="2002" y="116"/>
                  </a:lnTo>
                  <a:lnTo>
                    <a:pt x="1820" y="154"/>
                  </a:lnTo>
                  <a:lnTo>
                    <a:pt x="1629" y="202"/>
                  </a:lnTo>
                  <a:lnTo>
                    <a:pt x="1456" y="250"/>
                  </a:lnTo>
                  <a:lnTo>
                    <a:pt x="1284" y="298"/>
                  </a:lnTo>
                  <a:lnTo>
                    <a:pt x="1121" y="355"/>
                  </a:lnTo>
                  <a:lnTo>
                    <a:pt x="977" y="413"/>
                  </a:lnTo>
                  <a:lnTo>
                    <a:pt x="834" y="480"/>
                  </a:lnTo>
                  <a:lnTo>
                    <a:pt x="709" y="547"/>
                  </a:lnTo>
                  <a:lnTo>
                    <a:pt x="604" y="614"/>
                  </a:lnTo>
                  <a:lnTo>
                    <a:pt x="422" y="757"/>
                  </a:lnTo>
                  <a:lnTo>
                    <a:pt x="269" y="872"/>
                  </a:lnTo>
                  <a:lnTo>
                    <a:pt x="163" y="978"/>
                  </a:lnTo>
                  <a:lnTo>
                    <a:pt x="87" y="1074"/>
                  </a:lnTo>
                  <a:lnTo>
                    <a:pt x="39" y="1150"/>
                  </a:lnTo>
                  <a:lnTo>
                    <a:pt x="10" y="1208"/>
                  </a:lnTo>
                  <a:lnTo>
                    <a:pt x="0" y="1265"/>
                  </a:lnTo>
                  <a:lnTo>
                    <a:pt x="19" y="1313"/>
                  </a:lnTo>
                  <a:lnTo>
                    <a:pt x="39" y="1342"/>
                  </a:lnTo>
                  <a:lnTo>
                    <a:pt x="77" y="1370"/>
                  </a:lnTo>
                  <a:lnTo>
                    <a:pt x="115" y="1390"/>
                  </a:lnTo>
                  <a:lnTo>
                    <a:pt x="154" y="1409"/>
                  </a:lnTo>
                  <a:lnTo>
                    <a:pt x="221" y="1428"/>
                  </a:lnTo>
                  <a:lnTo>
                    <a:pt x="259" y="1428"/>
                  </a:lnTo>
                  <a:lnTo>
                    <a:pt x="527" y="1409"/>
                  </a:lnTo>
                  <a:lnTo>
                    <a:pt x="1044" y="1409"/>
                  </a:lnTo>
                  <a:lnTo>
                    <a:pt x="1284" y="1428"/>
                  </a:lnTo>
                  <a:lnTo>
                    <a:pt x="1514" y="1457"/>
                  </a:lnTo>
                  <a:lnTo>
                    <a:pt x="1724" y="1495"/>
                  </a:lnTo>
                  <a:lnTo>
                    <a:pt x="1935" y="1533"/>
                  </a:lnTo>
                  <a:lnTo>
                    <a:pt x="2127" y="1591"/>
                  </a:lnTo>
                  <a:lnTo>
                    <a:pt x="2309" y="1648"/>
                  </a:lnTo>
                  <a:lnTo>
                    <a:pt x="2481" y="1715"/>
                  </a:lnTo>
                  <a:lnTo>
                    <a:pt x="2644" y="1782"/>
                  </a:lnTo>
                  <a:lnTo>
                    <a:pt x="2797" y="1859"/>
                  </a:lnTo>
                  <a:lnTo>
                    <a:pt x="2941" y="1936"/>
                  </a:lnTo>
                  <a:lnTo>
                    <a:pt x="3075" y="2022"/>
                  </a:lnTo>
                  <a:lnTo>
                    <a:pt x="3199" y="2108"/>
                  </a:lnTo>
                  <a:lnTo>
                    <a:pt x="3324" y="2194"/>
                  </a:lnTo>
                  <a:lnTo>
                    <a:pt x="3525" y="2367"/>
                  </a:lnTo>
                  <a:lnTo>
                    <a:pt x="3697" y="2539"/>
                  </a:lnTo>
                  <a:lnTo>
                    <a:pt x="3841" y="2702"/>
                  </a:lnTo>
                  <a:lnTo>
                    <a:pt x="3956" y="2845"/>
                  </a:lnTo>
                  <a:lnTo>
                    <a:pt x="4033" y="2970"/>
                  </a:lnTo>
                  <a:lnTo>
                    <a:pt x="4090" y="3066"/>
                  </a:lnTo>
                  <a:lnTo>
                    <a:pt x="4138" y="3152"/>
                  </a:lnTo>
                  <a:lnTo>
                    <a:pt x="4464" y="3123"/>
                  </a:lnTo>
                  <a:lnTo>
                    <a:pt x="4502" y="2750"/>
                  </a:lnTo>
                  <a:lnTo>
                    <a:pt x="4550" y="2434"/>
                  </a:lnTo>
                  <a:lnTo>
                    <a:pt x="4607" y="2156"/>
                  </a:lnTo>
                  <a:lnTo>
                    <a:pt x="4655" y="1926"/>
                  </a:lnTo>
                  <a:lnTo>
                    <a:pt x="4713" y="1734"/>
                  </a:lnTo>
                  <a:lnTo>
                    <a:pt x="4770" y="1572"/>
                  </a:lnTo>
                  <a:lnTo>
                    <a:pt x="4818" y="1447"/>
                  </a:lnTo>
                  <a:lnTo>
                    <a:pt x="4866" y="1342"/>
                  </a:lnTo>
                  <a:lnTo>
                    <a:pt x="4914" y="1265"/>
                  </a:lnTo>
                  <a:lnTo>
                    <a:pt x="4962" y="1217"/>
                  </a:lnTo>
                  <a:lnTo>
                    <a:pt x="5000" y="1179"/>
                  </a:lnTo>
                  <a:lnTo>
                    <a:pt x="5038" y="1150"/>
                  </a:lnTo>
                  <a:lnTo>
                    <a:pt x="5067" y="1141"/>
                  </a:lnTo>
                  <a:lnTo>
                    <a:pt x="5105" y="1141"/>
                  </a:lnTo>
                  <a:lnTo>
                    <a:pt x="5125" y="997"/>
                  </a:lnTo>
                  <a:lnTo>
                    <a:pt x="5125" y="872"/>
                  </a:lnTo>
                  <a:lnTo>
                    <a:pt x="5096" y="748"/>
                  </a:lnTo>
                  <a:lnTo>
                    <a:pt x="5048" y="643"/>
                  </a:lnTo>
                  <a:lnTo>
                    <a:pt x="4990" y="537"/>
                  </a:lnTo>
                  <a:lnTo>
                    <a:pt x="4904" y="451"/>
                  </a:lnTo>
                  <a:lnTo>
                    <a:pt x="4809" y="365"/>
                  </a:lnTo>
                  <a:lnTo>
                    <a:pt x="4694" y="298"/>
                  </a:lnTo>
                  <a:lnTo>
                    <a:pt x="4569" y="231"/>
                  </a:lnTo>
                  <a:lnTo>
                    <a:pt x="4425" y="173"/>
                  </a:lnTo>
                  <a:lnTo>
                    <a:pt x="4272" y="125"/>
                  </a:lnTo>
                  <a:lnTo>
                    <a:pt x="4109" y="87"/>
                  </a:lnTo>
                  <a:lnTo>
                    <a:pt x="3946" y="58"/>
                  </a:lnTo>
                  <a:lnTo>
                    <a:pt x="3765" y="30"/>
                  </a:lnTo>
                  <a:lnTo>
                    <a:pt x="3583" y="20"/>
                  </a:lnTo>
                  <a:lnTo>
                    <a:pt x="3391" y="10"/>
                  </a:lnTo>
                  <a:lnTo>
                    <a:pt x="31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6"/>
            <p:cNvSpPr/>
            <p:nvPr/>
          </p:nvSpPr>
          <p:spPr>
            <a:xfrm>
              <a:off x="7778519" y="1446945"/>
              <a:ext cx="622397" cy="789679"/>
            </a:xfrm>
            <a:custGeom>
              <a:avLst/>
              <a:gdLst/>
              <a:ahLst/>
              <a:cxnLst/>
              <a:rect l="l" t="t" r="r" b="b"/>
              <a:pathLst>
                <a:path w="15824" h="20077" extrusionOk="0">
                  <a:moveTo>
                    <a:pt x="546" y="0"/>
                  </a:moveTo>
                  <a:lnTo>
                    <a:pt x="412" y="163"/>
                  </a:lnTo>
                  <a:lnTo>
                    <a:pt x="307" y="336"/>
                  </a:lnTo>
                  <a:lnTo>
                    <a:pt x="211" y="508"/>
                  </a:lnTo>
                  <a:lnTo>
                    <a:pt x="144" y="690"/>
                  </a:lnTo>
                  <a:lnTo>
                    <a:pt x="86" y="882"/>
                  </a:lnTo>
                  <a:lnTo>
                    <a:pt x="39" y="1073"/>
                  </a:lnTo>
                  <a:lnTo>
                    <a:pt x="19" y="1274"/>
                  </a:lnTo>
                  <a:lnTo>
                    <a:pt x="0" y="1475"/>
                  </a:lnTo>
                  <a:lnTo>
                    <a:pt x="11475" y="6629"/>
                  </a:lnTo>
                  <a:lnTo>
                    <a:pt x="10900" y="7328"/>
                  </a:lnTo>
                  <a:lnTo>
                    <a:pt x="10249" y="8123"/>
                  </a:lnTo>
                  <a:lnTo>
                    <a:pt x="9444" y="9148"/>
                  </a:lnTo>
                  <a:lnTo>
                    <a:pt x="8515" y="10345"/>
                  </a:lnTo>
                  <a:lnTo>
                    <a:pt x="8036" y="10987"/>
                  </a:lnTo>
                  <a:lnTo>
                    <a:pt x="7538" y="11657"/>
                  </a:lnTo>
                  <a:lnTo>
                    <a:pt x="7040" y="12337"/>
                  </a:lnTo>
                  <a:lnTo>
                    <a:pt x="6542" y="13036"/>
                  </a:lnTo>
                  <a:lnTo>
                    <a:pt x="6063" y="13735"/>
                  </a:lnTo>
                  <a:lnTo>
                    <a:pt x="5603" y="14425"/>
                  </a:lnTo>
                  <a:lnTo>
                    <a:pt x="5498" y="14597"/>
                  </a:lnTo>
                  <a:lnTo>
                    <a:pt x="5393" y="14770"/>
                  </a:lnTo>
                  <a:lnTo>
                    <a:pt x="5297" y="14942"/>
                  </a:lnTo>
                  <a:lnTo>
                    <a:pt x="5211" y="15115"/>
                  </a:lnTo>
                  <a:lnTo>
                    <a:pt x="5134" y="15278"/>
                  </a:lnTo>
                  <a:lnTo>
                    <a:pt x="5057" y="15450"/>
                  </a:lnTo>
                  <a:lnTo>
                    <a:pt x="4990" y="15613"/>
                  </a:lnTo>
                  <a:lnTo>
                    <a:pt x="4933" y="15776"/>
                  </a:lnTo>
                  <a:lnTo>
                    <a:pt x="4875" y="15938"/>
                  </a:lnTo>
                  <a:lnTo>
                    <a:pt x="4837" y="16101"/>
                  </a:lnTo>
                  <a:lnTo>
                    <a:pt x="4789" y="16264"/>
                  </a:lnTo>
                  <a:lnTo>
                    <a:pt x="4761" y="16417"/>
                  </a:lnTo>
                  <a:lnTo>
                    <a:pt x="4732" y="16580"/>
                  </a:lnTo>
                  <a:lnTo>
                    <a:pt x="4713" y="16733"/>
                  </a:lnTo>
                  <a:lnTo>
                    <a:pt x="4703" y="16887"/>
                  </a:lnTo>
                  <a:lnTo>
                    <a:pt x="4693" y="17030"/>
                  </a:lnTo>
                  <a:lnTo>
                    <a:pt x="4684" y="17184"/>
                  </a:lnTo>
                  <a:lnTo>
                    <a:pt x="4693" y="17327"/>
                  </a:lnTo>
                  <a:lnTo>
                    <a:pt x="4703" y="17471"/>
                  </a:lnTo>
                  <a:lnTo>
                    <a:pt x="4713" y="17605"/>
                  </a:lnTo>
                  <a:lnTo>
                    <a:pt x="4761" y="17883"/>
                  </a:lnTo>
                  <a:lnTo>
                    <a:pt x="4818" y="18141"/>
                  </a:lnTo>
                  <a:lnTo>
                    <a:pt x="4904" y="18381"/>
                  </a:lnTo>
                  <a:lnTo>
                    <a:pt x="5010" y="18620"/>
                  </a:lnTo>
                  <a:lnTo>
                    <a:pt x="5134" y="18841"/>
                  </a:lnTo>
                  <a:lnTo>
                    <a:pt x="5278" y="19042"/>
                  </a:lnTo>
                  <a:lnTo>
                    <a:pt x="5431" y="19233"/>
                  </a:lnTo>
                  <a:lnTo>
                    <a:pt x="5603" y="19396"/>
                  </a:lnTo>
                  <a:lnTo>
                    <a:pt x="5690" y="19482"/>
                  </a:lnTo>
                  <a:lnTo>
                    <a:pt x="5785" y="19549"/>
                  </a:lnTo>
                  <a:lnTo>
                    <a:pt x="5891" y="19626"/>
                  </a:lnTo>
                  <a:lnTo>
                    <a:pt x="5987" y="19693"/>
                  </a:lnTo>
                  <a:lnTo>
                    <a:pt x="6092" y="19751"/>
                  </a:lnTo>
                  <a:lnTo>
                    <a:pt x="6207" y="19808"/>
                  </a:lnTo>
                  <a:lnTo>
                    <a:pt x="6312" y="19856"/>
                  </a:lnTo>
                  <a:lnTo>
                    <a:pt x="6427" y="19904"/>
                  </a:lnTo>
                  <a:lnTo>
                    <a:pt x="6552" y="19942"/>
                  </a:lnTo>
                  <a:lnTo>
                    <a:pt x="6667" y="19980"/>
                  </a:lnTo>
                  <a:lnTo>
                    <a:pt x="6791" y="20009"/>
                  </a:lnTo>
                  <a:lnTo>
                    <a:pt x="6916" y="20028"/>
                  </a:lnTo>
                  <a:lnTo>
                    <a:pt x="7040" y="20047"/>
                  </a:lnTo>
                  <a:lnTo>
                    <a:pt x="7174" y="20067"/>
                  </a:lnTo>
                  <a:lnTo>
                    <a:pt x="7308" y="20067"/>
                  </a:lnTo>
                  <a:lnTo>
                    <a:pt x="7442" y="20076"/>
                  </a:lnTo>
                  <a:lnTo>
                    <a:pt x="7576" y="20067"/>
                  </a:lnTo>
                  <a:lnTo>
                    <a:pt x="7720" y="20057"/>
                  </a:lnTo>
                  <a:lnTo>
                    <a:pt x="7854" y="20038"/>
                  </a:lnTo>
                  <a:lnTo>
                    <a:pt x="7998" y="20019"/>
                  </a:lnTo>
                  <a:lnTo>
                    <a:pt x="8142" y="19990"/>
                  </a:lnTo>
                  <a:lnTo>
                    <a:pt x="8285" y="19952"/>
                  </a:lnTo>
                  <a:lnTo>
                    <a:pt x="8429" y="19904"/>
                  </a:lnTo>
                  <a:lnTo>
                    <a:pt x="8582" y="19856"/>
                  </a:lnTo>
                  <a:lnTo>
                    <a:pt x="8726" y="19798"/>
                  </a:lnTo>
                  <a:lnTo>
                    <a:pt x="8879" y="19741"/>
                  </a:lnTo>
                  <a:lnTo>
                    <a:pt x="9032" y="19664"/>
                  </a:lnTo>
                  <a:lnTo>
                    <a:pt x="9186" y="19588"/>
                  </a:lnTo>
                  <a:lnTo>
                    <a:pt x="9262" y="19530"/>
                  </a:lnTo>
                  <a:lnTo>
                    <a:pt x="9492" y="19348"/>
                  </a:lnTo>
                  <a:lnTo>
                    <a:pt x="9856" y="19042"/>
                  </a:lnTo>
                  <a:lnTo>
                    <a:pt x="10076" y="18841"/>
                  </a:lnTo>
                  <a:lnTo>
                    <a:pt x="10316" y="18611"/>
                  </a:lnTo>
                  <a:lnTo>
                    <a:pt x="10574" y="18352"/>
                  </a:lnTo>
                  <a:lnTo>
                    <a:pt x="10862" y="18065"/>
                  </a:lnTo>
                  <a:lnTo>
                    <a:pt x="11149" y="17749"/>
                  </a:lnTo>
                  <a:lnTo>
                    <a:pt x="11465" y="17404"/>
                  </a:lnTo>
                  <a:lnTo>
                    <a:pt x="11781" y="17030"/>
                  </a:lnTo>
                  <a:lnTo>
                    <a:pt x="12097" y="16618"/>
                  </a:lnTo>
                  <a:lnTo>
                    <a:pt x="12423" y="16187"/>
                  </a:lnTo>
                  <a:lnTo>
                    <a:pt x="12749" y="15718"/>
                  </a:lnTo>
                  <a:lnTo>
                    <a:pt x="13074" y="15230"/>
                  </a:lnTo>
                  <a:lnTo>
                    <a:pt x="13400" y="14703"/>
                  </a:lnTo>
                  <a:lnTo>
                    <a:pt x="13706" y="14157"/>
                  </a:lnTo>
                  <a:lnTo>
                    <a:pt x="13860" y="13870"/>
                  </a:lnTo>
                  <a:lnTo>
                    <a:pt x="14003" y="13573"/>
                  </a:lnTo>
                  <a:lnTo>
                    <a:pt x="14157" y="13276"/>
                  </a:lnTo>
                  <a:lnTo>
                    <a:pt x="14300" y="12969"/>
                  </a:lnTo>
                  <a:lnTo>
                    <a:pt x="14434" y="12653"/>
                  </a:lnTo>
                  <a:lnTo>
                    <a:pt x="14569" y="12327"/>
                  </a:lnTo>
                  <a:lnTo>
                    <a:pt x="14693" y="12002"/>
                  </a:lnTo>
                  <a:lnTo>
                    <a:pt x="14818" y="11667"/>
                  </a:lnTo>
                  <a:lnTo>
                    <a:pt x="14932" y="11322"/>
                  </a:lnTo>
                  <a:lnTo>
                    <a:pt x="15047" y="10967"/>
                  </a:lnTo>
                  <a:lnTo>
                    <a:pt x="15153" y="10613"/>
                  </a:lnTo>
                  <a:lnTo>
                    <a:pt x="15258" y="10249"/>
                  </a:lnTo>
                  <a:lnTo>
                    <a:pt x="15344" y="9875"/>
                  </a:lnTo>
                  <a:lnTo>
                    <a:pt x="15431" y="9492"/>
                  </a:lnTo>
                  <a:lnTo>
                    <a:pt x="15507" y="9109"/>
                  </a:lnTo>
                  <a:lnTo>
                    <a:pt x="15584" y="8717"/>
                  </a:lnTo>
                  <a:lnTo>
                    <a:pt x="15641" y="8314"/>
                  </a:lnTo>
                  <a:lnTo>
                    <a:pt x="15699" y="7912"/>
                  </a:lnTo>
                  <a:lnTo>
                    <a:pt x="15737" y="7500"/>
                  </a:lnTo>
                  <a:lnTo>
                    <a:pt x="15775" y="7079"/>
                  </a:lnTo>
                  <a:lnTo>
                    <a:pt x="15804" y="6648"/>
                  </a:lnTo>
                  <a:lnTo>
                    <a:pt x="15814" y="6217"/>
                  </a:lnTo>
                  <a:lnTo>
                    <a:pt x="15823" y="5776"/>
                  </a:lnTo>
                  <a:lnTo>
                    <a:pt x="15814" y="5326"/>
                  </a:lnTo>
                  <a:lnTo>
                    <a:pt x="15795" y="4866"/>
                  </a:lnTo>
                  <a:lnTo>
                    <a:pt x="15766" y="4406"/>
                  </a:lnTo>
                  <a:lnTo>
                    <a:pt x="15756" y="4291"/>
                  </a:lnTo>
                  <a:lnTo>
                    <a:pt x="15737" y="4186"/>
                  </a:lnTo>
                  <a:lnTo>
                    <a:pt x="15708" y="4081"/>
                  </a:lnTo>
                  <a:lnTo>
                    <a:pt x="15670" y="3975"/>
                  </a:lnTo>
                  <a:lnTo>
                    <a:pt x="15622" y="3880"/>
                  </a:lnTo>
                  <a:lnTo>
                    <a:pt x="15565" y="3793"/>
                  </a:lnTo>
                  <a:lnTo>
                    <a:pt x="15488" y="3717"/>
                  </a:lnTo>
                  <a:lnTo>
                    <a:pt x="15402" y="3650"/>
                  </a:lnTo>
                  <a:lnTo>
                    <a:pt x="15124" y="3458"/>
                  </a:lnTo>
                  <a:lnTo>
                    <a:pt x="14760" y="3238"/>
                  </a:lnTo>
                  <a:lnTo>
                    <a:pt x="14319" y="2979"/>
                  </a:lnTo>
                  <a:lnTo>
                    <a:pt x="13802" y="2711"/>
                  </a:lnTo>
                  <a:lnTo>
                    <a:pt x="13505" y="2567"/>
                  </a:lnTo>
                  <a:lnTo>
                    <a:pt x="13189" y="2414"/>
                  </a:lnTo>
                  <a:lnTo>
                    <a:pt x="12854" y="2270"/>
                  </a:lnTo>
                  <a:lnTo>
                    <a:pt x="12500" y="2117"/>
                  </a:lnTo>
                  <a:lnTo>
                    <a:pt x="12126" y="1964"/>
                  </a:lnTo>
                  <a:lnTo>
                    <a:pt x="11724" y="1811"/>
                  </a:lnTo>
                  <a:lnTo>
                    <a:pt x="11302" y="1667"/>
                  </a:lnTo>
                  <a:lnTo>
                    <a:pt x="10862" y="1514"/>
                  </a:lnTo>
                  <a:lnTo>
                    <a:pt x="10392" y="1370"/>
                  </a:lnTo>
                  <a:lnTo>
                    <a:pt x="9904" y="1226"/>
                  </a:lnTo>
                  <a:lnTo>
                    <a:pt x="9387" y="1083"/>
                  </a:lnTo>
                  <a:lnTo>
                    <a:pt x="8850" y="949"/>
                  </a:lnTo>
                  <a:lnTo>
                    <a:pt x="8295" y="824"/>
                  </a:lnTo>
                  <a:lnTo>
                    <a:pt x="7711" y="700"/>
                  </a:lnTo>
                  <a:lnTo>
                    <a:pt x="7107" y="585"/>
                  </a:lnTo>
                  <a:lnTo>
                    <a:pt x="6475" y="479"/>
                  </a:lnTo>
                  <a:lnTo>
                    <a:pt x="5824" y="374"/>
                  </a:lnTo>
                  <a:lnTo>
                    <a:pt x="5144" y="288"/>
                  </a:lnTo>
                  <a:lnTo>
                    <a:pt x="4435" y="211"/>
                  </a:lnTo>
                  <a:lnTo>
                    <a:pt x="3707" y="144"/>
                  </a:lnTo>
                  <a:lnTo>
                    <a:pt x="2960" y="87"/>
                  </a:lnTo>
                  <a:lnTo>
                    <a:pt x="2174" y="39"/>
                  </a:lnTo>
                  <a:lnTo>
                    <a:pt x="1370" y="10"/>
                  </a:lnTo>
                  <a:lnTo>
                    <a:pt x="54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6"/>
            <p:cNvSpPr/>
            <p:nvPr/>
          </p:nvSpPr>
          <p:spPr>
            <a:xfrm>
              <a:off x="7951420" y="1776188"/>
              <a:ext cx="441586" cy="528983"/>
            </a:xfrm>
            <a:custGeom>
              <a:avLst/>
              <a:gdLst/>
              <a:ahLst/>
              <a:cxnLst/>
              <a:rect l="l" t="t" r="r" b="b"/>
              <a:pathLst>
                <a:path w="11227" h="13449" extrusionOk="0">
                  <a:moveTo>
                    <a:pt x="5067" y="1"/>
                  </a:moveTo>
                  <a:lnTo>
                    <a:pt x="4818" y="355"/>
                  </a:lnTo>
                  <a:lnTo>
                    <a:pt x="4445" y="891"/>
                  </a:lnTo>
                  <a:lnTo>
                    <a:pt x="3468" y="2367"/>
                  </a:lnTo>
                  <a:lnTo>
                    <a:pt x="2884" y="3219"/>
                  </a:lnTo>
                  <a:lnTo>
                    <a:pt x="2280" y="4100"/>
                  </a:lnTo>
                  <a:lnTo>
                    <a:pt x="1658" y="4962"/>
                  </a:lnTo>
                  <a:lnTo>
                    <a:pt x="1351" y="5374"/>
                  </a:lnTo>
                  <a:lnTo>
                    <a:pt x="1045" y="5776"/>
                  </a:lnTo>
                  <a:lnTo>
                    <a:pt x="901" y="5968"/>
                  </a:lnTo>
                  <a:lnTo>
                    <a:pt x="767" y="6169"/>
                  </a:lnTo>
                  <a:lnTo>
                    <a:pt x="652" y="6361"/>
                  </a:lnTo>
                  <a:lnTo>
                    <a:pt x="537" y="6562"/>
                  </a:lnTo>
                  <a:lnTo>
                    <a:pt x="441" y="6763"/>
                  </a:lnTo>
                  <a:lnTo>
                    <a:pt x="355" y="6964"/>
                  </a:lnTo>
                  <a:lnTo>
                    <a:pt x="269" y="7175"/>
                  </a:lnTo>
                  <a:lnTo>
                    <a:pt x="202" y="7376"/>
                  </a:lnTo>
                  <a:lnTo>
                    <a:pt x="144" y="7577"/>
                  </a:lnTo>
                  <a:lnTo>
                    <a:pt x="96" y="7778"/>
                  </a:lnTo>
                  <a:lnTo>
                    <a:pt x="58" y="7989"/>
                  </a:lnTo>
                  <a:lnTo>
                    <a:pt x="29" y="8190"/>
                  </a:lnTo>
                  <a:lnTo>
                    <a:pt x="10" y="8391"/>
                  </a:lnTo>
                  <a:lnTo>
                    <a:pt x="1" y="8592"/>
                  </a:lnTo>
                  <a:lnTo>
                    <a:pt x="1" y="8793"/>
                  </a:lnTo>
                  <a:lnTo>
                    <a:pt x="10" y="8995"/>
                  </a:lnTo>
                  <a:lnTo>
                    <a:pt x="20" y="9196"/>
                  </a:lnTo>
                  <a:lnTo>
                    <a:pt x="39" y="9387"/>
                  </a:lnTo>
                  <a:lnTo>
                    <a:pt x="77" y="9588"/>
                  </a:lnTo>
                  <a:lnTo>
                    <a:pt x="116" y="9780"/>
                  </a:lnTo>
                  <a:lnTo>
                    <a:pt x="154" y="9972"/>
                  </a:lnTo>
                  <a:lnTo>
                    <a:pt x="211" y="10154"/>
                  </a:lnTo>
                  <a:lnTo>
                    <a:pt x="269" y="10345"/>
                  </a:lnTo>
                  <a:lnTo>
                    <a:pt x="336" y="10527"/>
                  </a:lnTo>
                  <a:lnTo>
                    <a:pt x="412" y="10699"/>
                  </a:lnTo>
                  <a:lnTo>
                    <a:pt x="489" y="10881"/>
                  </a:lnTo>
                  <a:lnTo>
                    <a:pt x="575" y="11044"/>
                  </a:lnTo>
                  <a:lnTo>
                    <a:pt x="661" y="11217"/>
                  </a:lnTo>
                  <a:lnTo>
                    <a:pt x="757" y="11380"/>
                  </a:lnTo>
                  <a:lnTo>
                    <a:pt x="863" y="11533"/>
                  </a:lnTo>
                  <a:lnTo>
                    <a:pt x="968" y="11696"/>
                  </a:lnTo>
                  <a:lnTo>
                    <a:pt x="1083" y="11839"/>
                  </a:lnTo>
                  <a:lnTo>
                    <a:pt x="1198" y="11983"/>
                  </a:lnTo>
                  <a:lnTo>
                    <a:pt x="1313" y="12127"/>
                  </a:lnTo>
                  <a:lnTo>
                    <a:pt x="1437" y="12261"/>
                  </a:lnTo>
                  <a:lnTo>
                    <a:pt x="1571" y="12385"/>
                  </a:lnTo>
                  <a:lnTo>
                    <a:pt x="1705" y="12500"/>
                  </a:lnTo>
                  <a:lnTo>
                    <a:pt x="1840" y="12615"/>
                  </a:lnTo>
                  <a:lnTo>
                    <a:pt x="1983" y="12730"/>
                  </a:lnTo>
                  <a:lnTo>
                    <a:pt x="2127" y="12826"/>
                  </a:lnTo>
                  <a:lnTo>
                    <a:pt x="2271" y="12922"/>
                  </a:lnTo>
                  <a:lnTo>
                    <a:pt x="2414" y="13017"/>
                  </a:lnTo>
                  <a:lnTo>
                    <a:pt x="2568" y="13094"/>
                  </a:lnTo>
                  <a:lnTo>
                    <a:pt x="2721" y="13171"/>
                  </a:lnTo>
                  <a:lnTo>
                    <a:pt x="2874" y="13228"/>
                  </a:lnTo>
                  <a:lnTo>
                    <a:pt x="3037" y="13286"/>
                  </a:lnTo>
                  <a:lnTo>
                    <a:pt x="3190" y="13343"/>
                  </a:lnTo>
                  <a:lnTo>
                    <a:pt x="3353" y="13381"/>
                  </a:lnTo>
                  <a:lnTo>
                    <a:pt x="3516" y="13410"/>
                  </a:lnTo>
                  <a:lnTo>
                    <a:pt x="3679" y="13429"/>
                  </a:lnTo>
                  <a:lnTo>
                    <a:pt x="3841" y="13448"/>
                  </a:lnTo>
                  <a:lnTo>
                    <a:pt x="4167" y="13448"/>
                  </a:lnTo>
                  <a:lnTo>
                    <a:pt x="4330" y="13429"/>
                  </a:lnTo>
                  <a:lnTo>
                    <a:pt x="4493" y="13401"/>
                  </a:lnTo>
                  <a:lnTo>
                    <a:pt x="4656" y="13372"/>
                  </a:lnTo>
                  <a:lnTo>
                    <a:pt x="4818" y="13324"/>
                  </a:lnTo>
                  <a:lnTo>
                    <a:pt x="4981" y="13266"/>
                  </a:lnTo>
                  <a:lnTo>
                    <a:pt x="5144" y="13199"/>
                  </a:lnTo>
                  <a:lnTo>
                    <a:pt x="5297" y="13123"/>
                  </a:lnTo>
                  <a:lnTo>
                    <a:pt x="5460" y="13027"/>
                  </a:lnTo>
                  <a:lnTo>
                    <a:pt x="5613" y="12931"/>
                  </a:lnTo>
                  <a:lnTo>
                    <a:pt x="5767" y="12816"/>
                  </a:lnTo>
                  <a:lnTo>
                    <a:pt x="5920" y="12692"/>
                  </a:lnTo>
                  <a:lnTo>
                    <a:pt x="6111" y="12500"/>
                  </a:lnTo>
                  <a:lnTo>
                    <a:pt x="6332" y="12261"/>
                  </a:lnTo>
                  <a:lnTo>
                    <a:pt x="6619" y="11945"/>
                  </a:lnTo>
                  <a:lnTo>
                    <a:pt x="6964" y="11542"/>
                  </a:lnTo>
                  <a:lnTo>
                    <a:pt x="7357" y="11054"/>
                  </a:lnTo>
                  <a:lnTo>
                    <a:pt x="7567" y="10786"/>
                  </a:lnTo>
                  <a:lnTo>
                    <a:pt x="7778" y="10498"/>
                  </a:lnTo>
                  <a:lnTo>
                    <a:pt x="7998" y="10192"/>
                  </a:lnTo>
                  <a:lnTo>
                    <a:pt x="8228" y="9866"/>
                  </a:lnTo>
                  <a:lnTo>
                    <a:pt x="8458" y="9521"/>
                  </a:lnTo>
                  <a:lnTo>
                    <a:pt x="8688" y="9167"/>
                  </a:lnTo>
                  <a:lnTo>
                    <a:pt x="8918" y="8793"/>
                  </a:lnTo>
                  <a:lnTo>
                    <a:pt x="9148" y="8401"/>
                  </a:lnTo>
                  <a:lnTo>
                    <a:pt x="9368" y="7998"/>
                  </a:lnTo>
                  <a:lnTo>
                    <a:pt x="9588" y="7577"/>
                  </a:lnTo>
                  <a:lnTo>
                    <a:pt x="9809" y="7146"/>
                  </a:lnTo>
                  <a:lnTo>
                    <a:pt x="10010" y="6696"/>
                  </a:lnTo>
                  <a:lnTo>
                    <a:pt x="10211" y="6236"/>
                  </a:lnTo>
                  <a:lnTo>
                    <a:pt x="10402" y="5767"/>
                  </a:lnTo>
                  <a:lnTo>
                    <a:pt x="10575" y="5278"/>
                  </a:lnTo>
                  <a:lnTo>
                    <a:pt x="10738" y="4780"/>
                  </a:lnTo>
                  <a:lnTo>
                    <a:pt x="10891" y="4273"/>
                  </a:lnTo>
                  <a:lnTo>
                    <a:pt x="11015" y="3746"/>
                  </a:lnTo>
                  <a:lnTo>
                    <a:pt x="11130" y="3219"/>
                  </a:lnTo>
                  <a:lnTo>
                    <a:pt x="11226" y="2673"/>
                  </a:lnTo>
                  <a:lnTo>
                    <a:pt x="50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6"/>
            <p:cNvSpPr/>
            <p:nvPr/>
          </p:nvSpPr>
          <p:spPr>
            <a:xfrm>
              <a:off x="7534389" y="1389325"/>
              <a:ext cx="265652" cy="115677"/>
            </a:xfrm>
            <a:custGeom>
              <a:avLst/>
              <a:gdLst/>
              <a:ahLst/>
              <a:cxnLst/>
              <a:rect l="l" t="t" r="r" b="b"/>
              <a:pathLst>
                <a:path w="6754" h="2941" extrusionOk="0">
                  <a:moveTo>
                    <a:pt x="3123" y="0"/>
                  </a:moveTo>
                  <a:lnTo>
                    <a:pt x="2970" y="10"/>
                  </a:lnTo>
                  <a:lnTo>
                    <a:pt x="2817" y="38"/>
                  </a:lnTo>
                  <a:lnTo>
                    <a:pt x="2673" y="67"/>
                  </a:lnTo>
                  <a:lnTo>
                    <a:pt x="2520" y="115"/>
                  </a:lnTo>
                  <a:lnTo>
                    <a:pt x="2376" y="172"/>
                  </a:lnTo>
                  <a:lnTo>
                    <a:pt x="2242" y="239"/>
                  </a:lnTo>
                  <a:lnTo>
                    <a:pt x="2098" y="316"/>
                  </a:lnTo>
                  <a:lnTo>
                    <a:pt x="1974" y="402"/>
                  </a:lnTo>
                  <a:lnTo>
                    <a:pt x="1840" y="498"/>
                  </a:lnTo>
                  <a:lnTo>
                    <a:pt x="1533" y="651"/>
                  </a:lnTo>
                  <a:lnTo>
                    <a:pt x="1217" y="824"/>
                  </a:lnTo>
                  <a:lnTo>
                    <a:pt x="1035" y="929"/>
                  </a:lnTo>
                  <a:lnTo>
                    <a:pt x="853" y="1034"/>
                  </a:lnTo>
                  <a:lnTo>
                    <a:pt x="681" y="1159"/>
                  </a:lnTo>
                  <a:lnTo>
                    <a:pt x="508" y="1274"/>
                  </a:lnTo>
                  <a:lnTo>
                    <a:pt x="355" y="1398"/>
                  </a:lnTo>
                  <a:lnTo>
                    <a:pt x="221" y="1523"/>
                  </a:lnTo>
                  <a:lnTo>
                    <a:pt x="116" y="1647"/>
                  </a:lnTo>
                  <a:lnTo>
                    <a:pt x="68" y="1714"/>
                  </a:lnTo>
                  <a:lnTo>
                    <a:pt x="39" y="1772"/>
                  </a:lnTo>
                  <a:lnTo>
                    <a:pt x="20" y="1829"/>
                  </a:lnTo>
                  <a:lnTo>
                    <a:pt x="1" y="1887"/>
                  </a:lnTo>
                  <a:lnTo>
                    <a:pt x="1" y="1944"/>
                  </a:lnTo>
                  <a:lnTo>
                    <a:pt x="20" y="1992"/>
                  </a:lnTo>
                  <a:lnTo>
                    <a:pt x="3315" y="1992"/>
                  </a:lnTo>
                  <a:lnTo>
                    <a:pt x="6207" y="2940"/>
                  </a:lnTo>
                  <a:lnTo>
                    <a:pt x="6753" y="1465"/>
                  </a:lnTo>
                  <a:lnTo>
                    <a:pt x="4177" y="220"/>
                  </a:lnTo>
                  <a:lnTo>
                    <a:pt x="4033" y="153"/>
                  </a:lnTo>
                  <a:lnTo>
                    <a:pt x="3889" y="105"/>
                  </a:lnTo>
                  <a:lnTo>
                    <a:pt x="3736" y="57"/>
                  </a:lnTo>
                  <a:lnTo>
                    <a:pt x="3583" y="29"/>
                  </a:lnTo>
                  <a:lnTo>
                    <a:pt x="3430" y="10"/>
                  </a:lnTo>
                  <a:lnTo>
                    <a:pt x="327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6"/>
            <p:cNvSpPr/>
            <p:nvPr/>
          </p:nvSpPr>
          <p:spPr>
            <a:xfrm>
              <a:off x="6751575" y="2828733"/>
              <a:ext cx="442333" cy="90858"/>
            </a:xfrm>
            <a:custGeom>
              <a:avLst/>
              <a:gdLst/>
              <a:ahLst/>
              <a:cxnLst/>
              <a:rect l="l" t="t" r="r" b="b"/>
              <a:pathLst>
                <a:path w="11246" h="2310" extrusionOk="0">
                  <a:moveTo>
                    <a:pt x="2117" y="1"/>
                  </a:moveTo>
                  <a:lnTo>
                    <a:pt x="1897" y="20"/>
                  </a:lnTo>
                  <a:lnTo>
                    <a:pt x="1686" y="49"/>
                  </a:lnTo>
                  <a:lnTo>
                    <a:pt x="1485" y="97"/>
                  </a:lnTo>
                  <a:lnTo>
                    <a:pt x="1293" y="173"/>
                  </a:lnTo>
                  <a:lnTo>
                    <a:pt x="1111" y="260"/>
                  </a:lnTo>
                  <a:lnTo>
                    <a:pt x="939" y="365"/>
                  </a:lnTo>
                  <a:lnTo>
                    <a:pt x="776" y="489"/>
                  </a:lnTo>
                  <a:lnTo>
                    <a:pt x="623" y="624"/>
                  </a:lnTo>
                  <a:lnTo>
                    <a:pt x="489" y="777"/>
                  </a:lnTo>
                  <a:lnTo>
                    <a:pt x="364" y="940"/>
                  </a:lnTo>
                  <a:lnTo>
                    <a:pt x="259" y="1112"/>
                  </a:lnTo>
                  <a:lnTo>
                    <a:pt x="173" y="1294"/>
                  </a:lnTo>
                  <a:lnTo>
                    <a:pt x="96" y="1486"/>
                  </a:lnTo>
                  <a:lnTo>
                    <a:pt x="48" y="1687"/>
                  </a:lnTo>
                  <a:lnTo>
                    <a:pt x="20" y="1897"/>
                  </a:lnTo>
                  <a:lnTo>
                    <a:pt x="0" y="2118"/>
                  </a:lnTo>
                  <a:lnTo>
                    <a:pt x="0" y="2309"/>
                  </a:lnTo>
                  <a:lnTo>
                    <a:pt x="11245" y="2309"/>
                  </a:lnTo>
                  <a:lnTo>
                    <a:pt x="11245" y="2118"/>
                  </a:lnTo>
                  <a:lnTo>
                    <a:pt x="11235" y="1897"/>
                  </a:lnTo>
                  <a:lnTo>
                    <a:pt x="11207" y="1687"/>
                  </a:lnTo>
                  <a:lnTo>
                    <a:pt x="11149" y="1486"/>
                  </a:lnTo>
                  <a:lnTo>
                    <a:pt x="11082" y="1294"/>
                  </a:lnTo>
                  <a:lnTo>
                    <a:pt x="10986" y="1112"/>
                  </a:lnTo>
                  <a:lnTo>
                    <a:pt x="10881" y="940"/>
                  </a:lnTo>
                  <a:lnTo>
                    <a:pt x="10766" y="777"/>
                  </a:lnTo>
                  <a:lnTo>
                    <a:pt x="10622" y="624"/>
                  </a:lnTo>
                  <a:lnTo>
                    <a:pt x="10479" y="489"/>
                  </a:lnTo>
                  <a:lnTo>
                    <a:pt x="10316" y="365"/>
                  </a:lnTo>
                  <a:lnTo>
                    <a:pt x="10144" y="260"/>
                  </a:lnTo>
                  <a:lnTo>
                    <a:pt x="9952" y="173"/>
                  </a:lnTo>
                  <a:lnTo>
                    <a:pt x="9760" y="97"/>
                  </a:lnTo>
                  <a:lnTo>
                    <a:pt x="9559" y="49"/>
                  </a:lnTo>
                  <a:lnTo>
                    <a:pt x="9349" y="20"/>
                  </a:lnTo>
                  <a:lnTo>
                    <a:pt x="91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6"/>
            <p:cNvSpPr/>
            <p:nvPr/>
          </p:nvSpPr>
          <p:spPr>
            <a:xfrm>
              <a:off x="6644947" y="2603837"/>
              <a:ext cx="334208" cy="315761"/>
            </a:xfrm>
            <a:custGeom>
              <a:avLst/>
              <a:gdLst/>
              <a:ahLst/>
              <a:cxnLst/>
              <a:rect l="l" t="t" r="r" b="b"/>
              <a:pathLst>
                <a:path w="8497" h="8028" extrusionOk="0">
                  <a:moveTo>
                    <a:pt x="2041" y="1"/>
                  </a:moveTo>
                  <a:lnTo>
                    <a:pt x="1" y="8027"/>
                  </a:lnTo>
                  <a:lnTo>
                    <a:pt x="6456" y="8027"/>
                  </a:lnTo>
                  <a:lnTo>
                    <a:pt x="8497"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6"/>
            <p:cNvSpPr/>
            <p:nvPr/>
          </p:nvSpPr>
          <p:spPr>
            <a:xfrm>
              <a:off x="6143904" y="1766394"/>
              <a:ext cx="1389814" cy="897410"/>
            </a:xfrm>
            <a:custGeom>
              <a:avLst/>
              <a:gdLst/>
              <a:ahLst/>
              <a:cxnLst/>
              <a:rect l="l" t="t" r="r" b="b"/>
              <a:pathLst>
                <a:path w="35335" h="22816" extrusionOk="0">
                  <a:moveTo>
                    <a:pt x="1687" y="1"/>
                  </a:moveTo>
                  <a:lnTo>
                    <a:pt x="1514" y="10"/>
                  </a:lnTo>
                  <a:lnTo>
                    <a:pt x="1342" y="39"/>
                  </a:lnTo>
                  <a:lnTo>
                    <a:pt x="1179" y="77"/>
                  </a:lnTo>
                  <a:lnTo>
                    <a:pt x="1026" y="135"/>
                  </a:lnTo>
                  <a:lnTo>
                    <a:pt x="882" y="202"/>
                  </a:lnTo>
                  <a:lnTo>
                    <a:pt x="738" y="288"/>
                  </a:lnTo>
                  <a:lnTo>
                    <a:pt x="614" y="384"/>
                  </a:lnTo>
                  <a:lnTo>
                    <a:pt x="489" y="499"/>
                  </a:lnTo>
                  <a:lnTo>
                    <a:pt x="384" y="614"/>
                  </a:lnTo>
                  <a:lnTo>
                    <a:pt x="288" y="748"/>
                  </a:lnTo>
                  <a:lnTo>
                    <a:pt x="202" y="882"/>
                  </a:lnTo>
                  <a:lnTo>
                    <a:pt x="135" y="1026"/>
                  </a:lnTo>
                  <a:lnTo>
                    <a:pt x="78" y="1188"/>
                  </a:lnTo>
                  <a:lnTo>
                    <a:pt x="30" y="1342"/>
                  </a:lnTo>
                  <a:lnTo>
                    <a:pt x="10" y="1514"/>
                  </a:lnTo>
                  <a:lnTo>
                    <a:pt x="1" y="1686"/>
                  </a:lnTo>
                  <a:lnTo>
                    <a:pt x="2405" y="21130"/>
                  </a:lnTo>
                  <a:lnTo>
                    <a:pt x="2415" y="21302"/>
                  </a:lnTo>
                  <a:lnTo>
                    <a:pt x="2434" y="21475"/>
                  </a:lnTo>
                  <a:lnTo>
                    <a:pt x="2482" y="21638"/>
                  </a:lnTo>
                  <a:lnTo>
                    <a:pt x="2539" y="21791"/>
                  </a:lnTo>
                  <a:lnTo>
                    <a:pt x="2606" y="21935"/>
                  </a:lnTo>
                  <a:lnTo>
                    <a:pt x="2692" y="22078"/>
                  </a:lnTo>
                  <a:lnTo>
                    <a:pt x="2788" y="22203"/>
                  </a:lnTo>
                  <a:lnTo>
                    <a:pt x="2893" y="22327"/>
                  </a:lnTo>
                  <a:lnTo>
                    <a:pt x="3018" y="22433"/>
                  </a:lnTo>
                  <a:lnTo>
                    <a:pt x="3143" y="22528"/>
                  </a:lnTo>
                  <a:lnTo>
                    <a:pt x="3286" y="22615"/>
                  </a:lnTo>
                  <a:lnTo>
                    <a:pt x="3430" y="22682"/>
                  </a:lnTo>
                  <a:lnTo>
                    <a:pt x="3583" y="22739"/>
                  </a:lnTo>
                  <a:lnTo>
                    <a:pt x="3746" y="22787"/>
                  </a:lnTo>
                  <a:lnTo>
                    <a:pt x="3918" y="22806"/>
                  </a:lnTo>
                  <a:lnTo>
                    <a:pt x="4091" y="22816"/>
                  </a:lnTo>
                  <a:lnTo>
                    <a:pt x="33649" y="22816"/>
                  </a:lnTo>
                  <a:lnTo>
                    <a:pt x="33821" y="22806"/>
                  </a:lnTo>
                  <a:lnTo>
                    <a:pt x="33984" y="22787"/>
                  </a:lnTo>
                  <a:lnTo>
                    <a:pt x="34147" y="22739"/>
                  </a:lnTo>
                  <a:lnTo>
                    <a:pt x="34300" y="22682"/>
                  </a:lnTo>
                  <a:lnTo>
                    <a:pt x="34453" y="22615"/>
                  </a:lnTo>
                  <a:lnTo>
                    <a:pt x="34587" y="22528"/>
                  </a:lnTo>
                  <a:lnTo>
                    <a:pt x="34721" y="22433"/>
                  </a:lnTo>
                  <a:lnTo>
                    <a:pt x="34836" y="22327"/>
                  </a:lnTo>
                  <a:lnTo>
                    <a:pt x="34951" y="22203"/>
                  </a:lnTo>
                  <a:lnTo>
                    <a:pt x="35047" y="22078"/>
                  </a:lnTo>
                  <a:lnTo>
                    <a:pt x="35133" y="21935"/>
                  </a:lnTo>
                  <a:lnTo>
                    <a:pt x="35200" y="21791"/>
                  </a:lnTo>
                  <a:lnTo>
                    <a:pt x="35258" y="21638"/>
                  </a:lnTo>
                  <a:lnTo>
                    <a:pt x="35296" y="21475"/>
                  </a:lnTo>
                  <a:lnTo>
                    <a:pt x="35325" y="21302"/>
                  </a:lnTo>
                  <a:lnTo>
                    <a:pt x="35334" y="21130"/>
                  </a:lnTo>
                  <a:lnTo>
                    <a:pt x="32930" y="1686"/>
                  </a:lnTo>
                  <a:lnTo>
                    <a:pt x="32921" y="1514"/>
                  </a:lnTo>
                  <a:lnTo>
                    <a:pt x="32892" y="1342"/>
                  </a:lnTo>
                  <a:lnTo>
                    <a:pt x="32854" y="1188"/>
                  </a:lnTo>
                  <a:lnTo>
                    <a:pt x="32796" y="1026"/>
                  </a:lnTo>
                  <a:lnTo>
                    <a:pt x="32729" y="882"/>
                  </a:lnTo>
                  <a:lnTo>
                    <a:pt x="32643" y="748"/>
                  </a:lnTo>
                  <a:lnTo>
                    <a:pt x="32547" y="614"/>
                  </a:lnTo>
                  <a:lnTo>
                    <a:pt x="32432" y="499"/>
                  </a:lnTo>
                  <a:lnTo>
                    <a:pt x="32317" y="384"/>
                  </a:lnTo>
                  <a:lnTo>
                    <a:pt x="32183" y="288"/>
                  </a:lnTo>
                  <a:lnTo>
                    <a:pt x="32049" y="202"/>
                  </a:lnTo>
                  <a:lnTo>
                    <a:pt x="31896" y="135"/>
                  </a:lnTo>
                  <a:lnTo>
                    <a:pt x="31743" y="77"/>
                  </a:lnTo>
                  <a:lnTo>
                    <a:pt x="31580" y="39"/>
                  </a:lnTo>
                  <a:lnTo>
                    <a:pt x="31417" y="10"/>
                  </a:lnTo>
                  <a:lnTo>
                    <a:pt x="3124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6"/>
            <p:cNvSpPr/>
            <p:nvPr/>
          </p:nvSpPr>
          <p:spPr>
            <a:xfrm>
              <a:off x="5860993" y="3031447"/>
              <a:ext cx="2330490" cy="50503"/>
            </a:xfrm>
            <a:custGeom>
              <a:avLst/>
              <a:gdLst/>
              <a:ahLst/>
              <a:cxnLst/>
              <a:rect l="l" t="t" r="r" b="b"/>
              <a:pathLst>
                <a:path w="59251" h="1284" extrusionOk="0">
                  <a:moveTo>
                    <a:pt x="1" y="0"/>
                  </a:moveTo>
                  <a:lnTo>
                    <a:pt x="1" y="1283"/>
                  </a:lnTo>
                  <a:lnTo>
                    <a:pt x="59251" y="1283"/>
                  </a:lnTo>
                  <a:lnTo>
                    <a:pt x="592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6"/>
            <p:cNvSpPr/>
            <p:nvPr/>
          </p:nvSpPr>
          <p:spPr>
            <a:xfrm>
              <a:off x="5559242" y="2992233"/>
              <a:ext cx="603557" cy="1663686"/>
            </a:xfrm>
            <a:custGeom>
              <a:avLst/>
              <a:gdLst/>
              <a:ahLst/>
              <a:cxnLst/>
              <a:rect l="l" t="t" r="r" b="b"/>
              <a:pathLst>
                <a:path w="15345" h="42298" extrusionOk="0">
                  <a:moveTo>
                    <a:pt x="11341" y="1"/>
                  </a:moveTo>
                  <a:lnTo>
                    <a:pt x="1" y="42298"/>
                  </a:lnTo>
                  <a:lnTo>
                    <a:pt x="1437" y="42298"/>
                  </a:lnTo>
                  <a:lnTo>
                    <a:pt x="15345" y="394"/>
                  </a:lnTo>
                  <a:lnTo>
                    <a:pt x="113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6"/>
            <p:cNvSpPr/>
            <p:nvPr/>
          </p:nvSpPr>
          <p:spPr>
            <a:xfrm>
              <a:off x="7855726" y="2992233"/>
              <a:ext cx="603557" cy="1663686"/>
            </a:xfrm>
            <a:custGeom>
              <a:avLst/>
              <a:gdLst/>
              <a:ahLst/>
              <a:cxnLst/>
              <a:rect l="l" t="t" r="r" b="b"/>
              <a:pathLst>
                <a:path w="15345" h="42298" extrusionOk="0">
                  <a:moveTo>
                    <a:pt x="4004" y="1"/>
                  </a:moveTo>
                  <a:lnTo>
                    <a:pt x="1" y="394"/>
                  </a:lnTo>
                  <a:lnTo>
                    <a:pt x="13908" y="42298"/>
                  </a:lnTo>
                  <a:lnTo>
                    <a:pt x="15345" y="42298"/>
                  </a:lnTo>
                  <a:lnTo>
                    <a:pt x="4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6"/>
            <p:cNvSpPr/>
            <p:nvPr/>
          </p:nvSpPr>
          <p:spPr>
            <a:xfrm>
              <a:off x="5745712" y="2913531"/>
              <a:ext cx="2567862" cy="129247"/>
            </a:xfrm>
            <a:custGeom>
              <a:avLst/>
              <a:gdLst/>
              <a:ahLst/>
              <a:cxnLst/>
              <a:rect l="l" t="t" r="r" b="b"/>
              <a:pathLst>
                <a:path w="65286" h="3286" extrusionOk="0">
                  <a:moveTo>
                    <a:pt x="1" y="0"/>
                  </a:moveTo>
                  <a:lnTo>
                    <a:pt x="1" y="3285"/>
                  </a:lnTo>
                  <a:lnTo>
                    <a:pt x="65285" y="3285"/>
                  </a:lnTo>
                  <a:lnTo>
                    <a:pt x="652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26"/>
          <p:cNvGrpSpPr/>
          <p:nvPr/>
        </p:nvGrpSpPr>
        <p:grpSpPr>
          <a:xfrm>
            <a:off x="596604" y="1191038"/>
            <a:ext cx="3257146" cy="604500"/>
            <a:chOff x="596604" y="1191038"/>
            <a:chExt cx="3257146" cy="604500"/>
          </a:xfrm>
        </p:grpSpPr>
        <p:sp>
          <p:nvSpPr>
            <p:cNvPr id="979" name="Google Shape;979;p26"/>
            <p:cNvSpPr/>
            <p:nvPr/>
          </p:nvSpPr>
          <p:spPr>
            <a:xfrm>
              <a:off x="3249250" y="1191038"/>
              <a:ext cx="604500" cy="60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mn-lt"/>
                  <a:ea typeface="Fira Sans Extra Condensed"/>
                  <a:cs typeface="Fira Sans Extra Condensed"/>
                  <a:sym typeface="Fira Sans Extra Condensed"/>
                </a:rPr>
                <a:t>01</a:t>
              </a:r>
              <a:endParaRPr sz="1600" b="1">
                <a:solidFill>
                  <a:schemeClr val="lt1"/>
                </a:solidFill>
                <a:latin typeface="+mn-lt"/>
                <a:ea typeface="Fira Sans Extra Condensed"/>
                <a:cs typeface="Fira Sans Extra Condensed"/>
                <a:sym typeface="Fira Sans Extra Condensed"/>
              </a:endParaRPr>
            </a:p>
          </p:txBody>
        </p:sp>
        <p:sp>
          <p:nvSpPr>
            <p:cNvPr id="980" name="Google Shape;980;p26"/>
            <p:cNvSpPr txBox="1"/>
            <p:nvPr/>
          </p:nvSpPr>
          <p:spPr>
            <a:xfrm>
              <a:off x="596604" y="1256596"/>
              <a:ext cx="2626297" cy="46221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latin typeface="+mn-lt"/>
                  <a:ea typeface="Fira Sans Extra Condensed"/>
                  <a:cs typeface="Fira Sans Extra Condensed"/>
                  <a:sym typeface="Fira Sans Extra Condensed"/>
                </a:rPr>
                <a:t>Windows or Linux OS with 16GB ram</a:t>
              </a:r>
              <a:endParaRPr sz="1600" dirty="0">
                <a:solidFill>
                  <a:srgbClr val="000000"/>
                </a:solidFill>
                <a:latin typeface="+mn-lt"/>
                <a:ea typeface="Fira Sans Extra Condensed"/>
                <a:cs typeface="Fira Sans Extra Condensed"/>
                <a:sym typeface="Fira Sans Extra Condensed"/>
              </a:endParaRPr>
            </a:p>
          </p:txBody>
        </p:sp>
      </p:grpSp>
      <p:grpSp>
        <p:nvGrpSpPr>
          <p:cNvPr id="982" name="Google Shape;982;p26"/>
          <p:cNvGrpSpPr/>
          <p:nvPr/>
        </p:nvGrpSpPr>
        <p:grpSpPr>
          <a:xfrm>
            <a:off x="1103760" y="2156825"/>
            <a:ext cx="2749990" cy="604500"/>
            <a:chOff x="1103760" y="2156825"/>
            <a:chExt cx="2749990" cy="604500"/>
          </a:xfrm>
        </p:grpSpPr>
        <p:sp>
          <p:nvSpPr>
            <p:cNvPr id="983" name="Google Shape;983;p26"/>
            <p:cNvSpPr/>
            <p:nvPr/>
          </p:nvSpPr>
          <p:spPr>
            <a:xfrm>
              <a:off x="3249250" y="2156825"/>
              <a:ext cx="604500" cy="604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mn-lt"/>
                  <a:ea typeface="Fira Sans Extra Condensed"/>
                  <a:cs typeface="Fira Sans Extra Condensed"/>
                  <a:sym typeface="Fira Sans Extra Condensed"/>
                </a:rPr>
                <a:t>02</a:t>
              </a:r>
              <a:endParaRPr sz="1600" b="1">
                <a:solidFill>
                  <a:schemeClr val="lt1"/>
                </a:solidFill>
                <a:latin typeface="+mn-lt"/>
                <a:ea typeface="Fira Sans Extra Condensed"/>
                <a:cs typeface="Fira Sans Extra Condensed"/>
                <a:sym typeface="Fira Sans Extra Condensed"/>
              </a:endParaRPr>
            </a:p>
          </p:txBody>
        </p:sp>
        <p:sp>
          <p:nvSpPr>
            <p:cNvPr id="984" name="Google Shape;984;p26"/>
            <p:cNvSpPr txBox="1"/>
            <p:nvPr/>
          </p:nvSpPr>
          <p:spPr>
            <a:xfrm>
              <a:off x="1103760" y="2359675"/>
              <a:ext cx="24987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solidFill>
                    <a:srgbClr val="000000"/>
                  </a:solidFill>
                  <a:latin typeface="+mn-lt"/>
                  <a:ea typeface="Fira Sans Extra Condensed"/>
                  <a:cs typeface="Fira Sans Extra Condensed"/>
                  <a:sym typeface="Fira Sans Extra Condensed"/>
                </a:rPr>
                <a:t>Nvidia high end GPU</a:t>
              </a:r>
              <a:endParaRPr sz="1600" dirty="0">
                <a:solidFill>
                  <a:srgbClr val="000000"/>
                </a:solidFill>
                <a:latin typeface="+mn-lt"/>
                <a:ea typeface="Fira Sans Extra Condensed"/>
                <a:cs typeface="Fira Sans Extra Condensed"/>
                <a:sym typeface="Fira Sans Extra Condensed"/>
              </a:endParaRPr>
            </a:p>
          </p:txBody>
        </p:sp>
      </p:grpSp>
      <p:grpSp>
        <p:nvGrpSpPr>
          <p:cNvPr id="986" name="Google Shape;986;p26"/>
          <p:cNvGrpSpPr/>
          <p:nvPr/>
        </p:nvGrpSpPr>
        <p:grpSpPr>
          <a:xfrm>
            <a:off x="629784" y="3167502"/>
            <a:ext cx="3230749" cy="604500"/>
            <a:chOff x="623001" y="3122613"/>
            <a:chExt cx="3230749" cy="604500"/>
          </a:xfrm>
        </p:grpSpPr>
        <p:sp>
          <p:nvSpPr>
            <p:cNvPr id="987" name="Google Shape;987;p26"/>
            <p:cNvSpPr/>
            <p:nvPr/>
          </p:nvSpPr>
          <p:spPr>
            <a:xfrm>
              <a:off x="3249250" y="3122613"/>
              <a:ext cx="604500" cy="604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mn-lt"/>
                  <a:ea typeface="Fira Sans Extra Condensed"/>
                  <a:cs typeface="Fira Sans Extra Condensed"/>
                  <a:sym typeface="Fira Sans Extra Condensed"/>
                </a:rPr>
                <a:t>03</a:t>
              </a:r>
              <a:endParaRPr sz="1600" b="1">
                <a:solidFill>
                  <a:schemeClr val="lt1"/>
                </a:solidFill>
                <a:latin typeface="+mn-lt"/>
                <a:ea typeface="Fira Sans Extra Condensed"/>
                <a:cs typeface="Fira Sans Extra Condensed"/>
                <a:sym typeface="Fira Sans Extra Condensed"/>
              </a:endParaRPr>
            </a:p>
          </p:txBody>
        </p:sp>
        <p:sp>
          <p:nvSpPr>
            <p:cNvPr id="988" name="Google Shape;988;p26"/>
            <p:cNvSpPr txBox="1"/>
            <p:nvPr/>
          </p:nvSpPr>
          <p:spPr>
            <a:xfrm>
              <a:off x="623001" y="3258962"/>
              <a:ext cx="2709508"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solidFill>
                    <a:srgbClr val="000000"/>
                  </a:solidFill>
                  <a:latin typeface="+mn-lt"/>
                  <a:ea typeface="Fira Sans Extra Condensed"/>
                  <a:cs typeface="Fira Sans Extra Condensed"/>
                  <a:sym typeface="Fira Sans Extra Condensed"/>
                </a:rPr>
                <a:t>Minimum i5 intel Processor</a:t>
              </a:r>
              <a:endParaRPr sz="1600" dirty="0">
                <a:solidFill>
                  <a:srgbClr val="000000"/>
                </a:solidFill>
                <a:latin typeface="+mn-lt"/>
                <a:ea typeface="Fira Sans Extra Condensed"/>
                <a:cs typeface="Fira Sans Extra Condensed"/>
                <a:sym typeface="Fira Sans Extra Condensed"/>
              </a:endParaRPr>
            </a:p>
          </p:txBody>
        </p:sp>
      </p:grpSp>
      <p:grpSp>
        <p:nvGrpSpPr>
          <p:cNvPr id="990" name="Google Shape;990;p26"/>
          <p:cNvGrpSpPr/>
          <p:nvPr/>
        </p:nvGrpSpPr>
        <p:grpSpPr>
          <a:xfrm>
            <a:off x="721121" y="4088400"/>
            <a:ext cx="3132629" cy="604500"/>
            <a:chOff x="721121" y="4088400"/>
            <a:chExt cx="3132629" cy="604500"/>
          </a:xfrm>
        </p:grpSpPr>
        <p:sp>
          <p:nvSpPr>
            <p:cNvPr id="991" name="Google Shape;991;p26"/>
            <p:cNvSpPr/>
            <p:nvPr/>
          </p:nvSpPr>
          <p:spPr>
            <a:xfrm>
              <a:off x="3249250" y="4088400"/>
              <a:ext cx="604500" cy="604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mn-lt"/>
                  <a:ea typeface="Fira Sans Extra Condensed"/>
                  <a:cs typeface="Fira Sans Extra Condensed"/>
                  <a:sym typeface="Fira Sans Extra Condensed"/>
                </a:rPr>
                <a:t>04</a:t>
              </a:r>
              <a:endParaRPr sz="1600" b="1">
                <a:solidFill>
                  <a:schemeClr val="lt1"/>
                </a:solidFill>
                <a:latin typeface="+mn-lt"/>
                <a:ea typeface="Fira Sans Extra Condensed"/>
                <a:cs typeface="Fira Sans Extra Condensed"/>
                <a:sym typeface="Fira Sans Extra Condensed"/>
              </a:endParaRPr>
            </a:p>
          </p:txBody>
        </p:sp>
        <p:sp>
          <p:nvSpPr>
            <p:cNvPr id="992" name="Google Shape;992;p26"/>
            <p:cNvSpPr txBox="1"/>
            <p:nvPr/>
          </p:nvSpPr>
          <p:spPr>
            <a:xfrm>
              <a:off x="721121" y="4248693"/>
              <a:ext cx="24987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solidFill>
                    <a:srgbClr val="000000"/>
                  </a:solidFill>
                  <a:latin typeface="+mn-lt"/>
                  <a:ea typeface="Fira Sans Extra Condensed"/>
                  <a:cs typeface="Fira Sans Extra Condensed"/>
                  <a:sym typeface="Fira Sans Extra Condensed"/>
                </a:rPr>
                <a:t>Uninterrupted internet for </a:t>
              </a:r>
              <a:r>
                <a:rPr lang="en-US" sz="1600" dirty="0" err="1">
                  <a:solidFill>
                    <a:srgbClr val="000000"/>
                  </a:solidFill>
                  <a:latin typeface="+mn-lt"/>
                  <a:ea typeface="Fira Sans Extra Condensed"/>
                  <a:cs typeface="Fira Sans Extra Condensed"/>
                  <a:sym typeface="Fira Sans Extra Condensed"/>
                </a:rPr>
                <a:t>Colab</a:t>
              </a:r>
              <a:endParaRPr sz="1600" dirty="0">
                <a:solidFill>
                  <a:srgbClr val="000000"/>
                </a:solidFill>
                <a:latin typeface="+mn-lt"/>
                <a:ea typeface="Fira Sans Extra Condensed"/>
                <a:cs typeface="Fira Sans Extra Condensed"/>
                <a:sym typeface="Fira Sans Extra Condensed"/>
              </a:endParaRPr>
            </a:p>
          </p:txBody>
        </p:sp>
      </p:grpSp>
      <p:sp>
        <p:nvSpPr>
          <p:cNvPr id="994" name="Google Shape;994;p26"/>
          <p:cNvSpPr txBox="1"/>
          <p:nvPr/>
        </p:nvSpPr>
        <p:spPr>
          <a:xfrm>
            <a:off x="5689299" y="1034990"/>
            <a:ext cx="3167195" cy="53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latin typeface="+mj-lt"/>
                <a:ea typeface="Fira Sans Extra Condensed"/>
                <a:cs typeface="Fira Sans Extra Condensed"/>
                <a:sym typeface="Fira Sans Extra Condensed"/>
              </a:rPr>
              <a:t>Hardware Requirements</a:t>
            </a:r>
            <a:endParaRPr sz="2000" b="1" dirty="0">
              <a:solidFill>
                <a:srgbClr val="000000"/>
              </a:solidFill>
              <a:latin typeface="+mj-lt"/>
              <a:ea typeface="Fira Sans Extra Condensed"/>
              <a:cs typeface="Fira Sans Extra Condensed"/>
              <a:sym typeface="Fira Sans Extra Condensed"/>
            </a:endParaRPr>
          </a:p>
        </p:txBody>
      </p:sp>
      <p:sp>
        <p:nvSpPr>
          <p:cNvPr id="995" name="Google Shape;995;p26"/>
          <p:cNvSpPr/>
          <p:nvPr/>
        </p:nvSpPr>
        <p:spPr>
          <a:xfrm>
            <a:off x="6906650" y="2375375"/>
            <a:ext cx="167400" cy="167400"/>
          </a:xfrm>
          <a:prstGeom prst="ellipse">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6" name="Google Shape;996;p26"/>
          <p:cNvCxnSpPr>
            <a:cxnSpLocks/>
            <a:stCxn id="995" idx="2"/>
            <a:endCxn id="979" idx="6"/>
          </p:cNvCxnSpPr>
          <p:nvPr/>
        </p:nvCxnSpPr>
        <p:spPr>
          <a:xfrm rot="10800000">
            <a:off x="3853850" y="1493375"/>
            <a:ext cx="3052800" cy="965700"/>
          </a:xfrm>
          <a:prstGeom prst="straightConnector1">
            <a:avLst/>
          </a:prstGeom>
          <a:noFill/>
          <a:ln w="9525" cap="flat" cmpd="sng">
            <a:solidFill>
              <a:schemeClr val="lt2"/>
            </a:solidFill>
            <a:prstDash val="solid"/>
            <a:round/>
            <a:headEnd type="none" w="med" len="med"/>
            <a:tailEnd type="none" w="med" len="med"/>
          </a:ln>
        </p:spPr>
      </p:cxnSp>
      <p:cxnSp>
        <p:nvCxnSpPr>
          <p:cNvPr id="997" name="Google Shape;997;p26"/>
          <p:cNvCxnSpPr>
            <a:cxnSpLocks/>
            <a:stCxn id="995" idx="2"/>
            <a:endCxn id="983" idx="6"/>
          </p:cNvCxnSpPr>
          <p:nvPr/>
        </p:nvCxnSpPr>
        <p:spPr>
          <a:xfrm rot="10800000">
            <a:off x="3853850" y="2459075"/>
            <a:ext cx="3052800" cy="0"/>
          </a:xfrm>
          <a:prstGeom prst="straightConnector1">
            <a:avLst/>
          </a:prstGeom>
          <a:noFill/>
          <a:ln w="9525" cap="flat" cmpd="sng">
            <a:solidFill>
              <a:schemeClr val="lt2"/>
            </a:solidFill>
            <a:prstDash val="solid"/>
            <a:round/>
            <a:headEnd type="none" w="med" len="med"/>
            <a:tailEnd type="none" w="med" len="med"/>
          </a:ln>
        </p:spPr>
      </p:cxnSp>
      <p:cxnSp>
        <p:nvCxnSpPr>
          <p:cNvPr id="998" name="Google Shape;998;p26"/>
          <p:cNvCxnSpPr>
            <a:cxnSpLocks/>
            <a:stCxn id="995" idx="2"/>
            <a:endCxn id="987" idx="6"/>
          </p:cNvCxnSpPr>
          <p:nvPr/>
        </p:nvCxnSpPr>
        <p:spPr>
          <a:xfrm flipH="1">
            <a:off x="3860533" y="2459075"/>
            <a:ext cx="3046117" cy="1010677"/>
          </a:xfrm>
          <a:prstGeom prst="straightConnector1">
            <a:avLst/>
          </a:prstGeom>
          <a:noFill/>
          <a:ln w="9525" cap="flat" cmpd="sng">
            <a:solidFill>
              <a:schemeClr val="lt2"/>
            </a:solidFill>
            <a:prstDash val="solid"/>
            <a:round/>
            <a:headEnd type="none" w="med" len="med"/>
            <a:tailEnd type="none" w="med" len="med"/>
          </a:ln>
        </p:spPr>
      </p:cxnSp>
      <p:cxnSp>
        <p:nvCxnSpPr>
          <p:cNvPr id="999" name="Google Shape;999;p26"/>
          <p:cNvCxnSpPr>
            <a:cxnSpLocks/>
            <a:stCxn id="995" idx="2"/>
            <a:endCxn id="991" idx="6"/>
          </p:cNvCxnSpPr>
          <p:nvPr/>
        </p:nvCxnSpPr>
        <p:spPr>
          <a:xfrm flipH="1">
            <a:off x="3853850" y="2459075"/>
            <a:ext cx="3052800" cy="193170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Machine Learning Infographics by Slidesgo">
  <a:themeElements>
    <a:clrScheme name="Simple Light">
      <a:dk1>
        <a:srgbClr val="000000"/>
      </a:dk1>
      <a:lt1>
        <a:srgbClr val="FFFFFF"/>
      </a:lt1>
      <a:dk2>
        <a:srgbClr val="666666"/>
      </a:dk2>
      <a:lt2>
        <a:srgbClr val="D9D9D9"/>
      </a:lt2>
      <a:accent1>
        <a:srgbClr val="E4EA27"/>
      </a:accent1>
      <a:accent2>
        <a:srgbClr val="26EAB8"/>
      </a:accent2>
      <a:accent3>
        <a:srgbClr val="2776EA"/>
      </a:accent3>
      <a:accent4>
        <a:srgbClr val="E99B27"/>
      </a:accent4>
      <a:accent5>
        <a:srgbClr val="EA4827"/>
      </a:accent5>
      <a:accent6>
        <a:srgbClr val="8027E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TotalTime>
  <Words>722</Words>
  <Application>Microsoft Macintosh PowerPoint</Application>
  <PresentationFormat>On-screen Show (16:9)</PresentationFormat>
  <Paragraphs>137</Paragraphs>
  <Slides>19</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Fira Sans Extra Condensed</vt:lpstr>
      <vt:lpstr>Fira Sans Extra Condensed SemiBold</vt:lpstr>
      <vt:lpstr>Calibri</vt:lpstr>
      <vt:lpstr>Arial</vt:lpstr>
      <vt:lpstr>Constantia</vt:lpstr>
      <vt:lpstr>Roboto</vt:lpstr>
      <vt:lpstr>Machine Learning Infographics by Slidesgo</vt:lpstr>
      <vt:lpstr>Innovation Practices</vt:lpstr>
      <vt:lpstr>PowerPoint Presentation</vt:lpstr>
      <vt:lpstr>Presentation flow</vt:lpstr>
      <vt:lpstr>Abstract</vt:lpstr>
      <vt:lpstr>Literature Survey</vt:lpstr>
      <vt:lpstr>Literature Survey</vt:lpstr>
      <vt:lpstr>Literature Survey</vt:lpstr>
      <vt:lpstr>Literature Survey</vt:lpstr>
      <vt:lpstr>Hardware and Software Requirements </vt:lpstr>
      <vt:lpstr>Hardware and Software Requirements </vt:lpstr>
      <vt:lpstr>System Analysis and Design</vt:lpstr>
      <vt:lpstr>References</vt:lpstr>
      <vt:lpstr>PowerPoint Presentation</vt:lpstr>
      <vt:lpstr>Workflow</vt:lpstr>
      <vt:lpstr>Status of work</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Innovation Practices</dc:title>
  <cp:lastModifiedBy>Indra Shekar G</cp:lastModifiedBy>
  <cp:revision>6</cp:revision>
  <dcterms:modified xsi:type="dcterms:W3CDTF">2022-04-04T02:03:05Z</dcterms:modified>
</cp:coreProperties>
</file>